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9" r:id="rId1"/>
  </p:sldMasterIdLst>
  <p:notesMasterIdLst>
    <p:notesMasterId r:id="rId51"/>
  </p:notesMasterIdLst>
  <p:handoutMasterIdLst>
    <p:handoutMasterId r:id="rId52"/>
  </p:handoutMasterIdLst>
  <p:sldIdLst>
    <p:sldId id="405" r:id="rId2"/>
    <p:sldId id="462" r:id="rId3"/>
    <p:sldId id="478" r:id="rId4"/>
    <p:sldId id="479" r:id="rId5"/>
    <p:sldId id="470" r:id="rId6"/>
    <p:sldId id="406" r:id="rId7"/>
    <p:sldId id="408" r:id="rId8"/>
    <p:sldId id="475" r:id="rId9"/>
    <p:sldId id="411" r:id="rId10"/>
    <p:sldId id="412" r:id="rId11"/>
    <p:sldId id="413" r:id="rId12"/>
    <p:sldId id="414" r:id="rId13"/>
    <p:sldId id="415" r:id="rId14"/>
    <p:sldId id="416" r:id="rId15"/>
    <p:sldId id="473" r:id="rId16"/>
    <p:sldId id="427" r:id="rId17"/>
    <p:sldId id="428" r:id="rId18"/>
    <p:sldId id="418" r:id="rId19"/>
    <p:sldId id="419" r:id="rId20"/>
    <p:sldId id="474" r:id="rId21"/>
    <p:sldId id="420" r:id="rId22"/>
    <p:sldId id="460" r:id="rId23"/>
    <p:sldId id="469" r:id="rId24"/>
    <p:sldId id="468" r:id="rId25"/>
    <p:sldId id="429" r:id="rId26"/>
    <p:sldId id="426" r:id="rId27"/>
    <p:sldId id="461" r:id="rId28"/>
    <p:sldId id="432" r:id="rId29"/>
    <p:sldId id="434" r:id="rId30"/>
    <p:sldId id="433" r:id="rId31"/>
    <p:sldId id="435" r:id="rId32"/>
    <p:sldId id="437" r:id="rId33"/>
    <p:sldId id="464" r:id="rId34"/>
    <p:sldId id="465" r:id="rId35"/>
    <p:sldId id="439" r:id="rId36"/>
    <p:sldId id="440" r:id="rId37"/>
    <p:sldId id="441" r:id="rId38"/>
    <p:sldId id="442" r:id="rId39"/>
    <p:sldId id="453" r:id="rId40"/>
    <p:sldId id="454" r:id="rId41"/>
    <p:sldId id="480" r:id="rId42"/>
    <p:sldId id="459" r:id="rId43"/>
    <p:sldId id="455" r:id="rId44"/>
    <p:sldId id="457" r:id="rId45"/>
    <p:sldId id="472" r:id="rId46"/>
    <p:sldId id="458" r:id="rId47"/>
    <p:sldId id="471" r:id="rId48"/>
    <p:sldId id="477" r:id="rId49"/>
    <p:sldId id="481" r:id="rId50"/>
  </p:sldIdLst>
  <p:sldSz cx="9144000" cy="6858000" type="screen4x3"/>
  <p:notesSz cx="6858000" cy="9144000"/>
  <p:custDataLst>
    <p:tags r:id="rId53"/>
  </p:custDataLst>
  <p:defaultTex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096" algn="ctr" rtl="0" fontAlgn="base">
      <a:spcBef>
        <a:spcPct val="0"/>
      </a:spcBef>
      <a:spcAft>
        <a:spcPct val="0"/>
      </a:spcAft>
      <a:defRPr sz="2400" kern="1200">
        <a:solidFill>
          <a:schemeClr val="tx1"/>
        </a:solidFill>
        <a:latin typeface="Arial" charset="0"/>
        <a:ea typeface="+mn-ea"/>
        <a:cs typeface="+mn-cs"/>
      </a:defRPr>
    </a:lvl2pPr>
    <a:lvl3pPr marL="914192" algn="ctr" rtl="0" fontAlgn="base">
      <a:spcBef>
        <a:spcPct val="0"/>
      </a:spcBef>
      <a:spcAft>
        <a:spcPct val="0"/>
      </a:spcAft>
      <a:defRPr sz="2400" kern="1200">
        <a:solidFill>
          <a:schemeClr val="tx1"/>
        </a:solidFill>
        <a:latin typeface="Arial" charset="0"/>
        <a:ea typeface="+mn-ea"/>
        <a:cs typeface="+mn-cs"/>
      </a:defRPr>
    </a:lvl3pPr>
    <a:lvl4pPr marL="1371288" algn="ctr" rtl="0" fontAlgn="base">
      <a:spcBef>
        <a:spcPct val="0"/>
      </a:spcBef>
      <a:spcAft>
        <a:spcPct val="0"/>
      </a:spcAft>
      <a:defRPr sz="2400" kern="1200">
        <a:solidFill>
          <a:schemeClr val="tx1"/>
        </a:solidFill>
        <a:latin typeface="Arial" charset="0"/>
        <a:ea typeface="+mn-ea"/>
        <a:cs typeface="+mn-cs"/>
      </a:defRPr>
    </a:lvl4pPr>
    <a:lvl5pPr marL="1828385" algn="ctr" rtl="0" fontAlgn="base">
      <a:spcBef>
        <a:spcPct val="0"/>
      </a:spcBef>
      <a:spcAft>
        <a:spcPct val="0"/>
      </a:spcAft>
      <a:defRPr sz="2400" kern="1200">
        <a:solidFill>
          <a:schemeClr val="tx1"/>
        </a:solidFill>
        <a:latin typeface="Arial" charset="0"/>
        <a:ea typeface="+mn-ea"/>
        <a:cs typeface="+mn-cs"/>
      </a:defRPr>
    </a:lvl5pPr>
    <a:lvl6pPr marL="2285480" algn="l" defTabSz="914192" rtl="0" eaLnBrk="1" latinLnBrk="0" hangingPunct="1">
      <a:defRPr sz="2400" kern="1200">
        <a:solidFill>
          <a:schemeClr val="tx1"/>
        </a:solidFill>
        <a:latin typeface="Arial" charset="0"/>
        <a:ea typeface="+mn-ea"/>
        <a:cs typeface="+mn-cs"/>
      </a:defRPr>
    </a:lvl6pPr>
    <a:lvl7pPr marL="2742577" algn="l" defTabSz="914192" rtl="0" eaLnBrk="1" latinLnBrk="0" hangingPunct="1">
      <a:defRPr sz="2400" kern="1200">
        <a:solidFill>
          <a:schemeClr val="tx1"/>
        </a:solidFill>
        <a:latin typeface="Arial" charset="0"/>
        <a:ea typeface="+mn-ea"/>
        <a:cs typeface="+mn-cs"/>
      </a:defRPr>
    </a:lvl7pPr>
    <a:lvl8pPr marL="3199673" algn="l" defTabSz="914192" rtl="0" eaLnBrk="1" latinLnBrk="0" hangingPunct="1">
      <a:defRPr sz="2400" kern="1200">
        <a:solidFill>
          <a:schemeClr val="tx1"/>
        </a:solidFill>
        <a:latin typeface="Arial" charset="0"/>
        <a:ea typeface="+mn-ea"/>
        <a:cs typeface="+mn-cs"/>
      </a:defRPr>
    </a:lvl8pPr>
    <a:lvl9pPr marL="3656769" algn="l" defTabSz="914192"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58">
          <p15:clr>
            <a:srgbClr val="A4A3A4"/>
          </p15:clr>
        </p15:guide>
        <p15:guide id="2" orient="horz" pos="240">
          <p15:clr>
            <a:srgbClr val="A4A3A4"/>
          </p15:clr>
        </p15:guide>
        <p15:guide id="3" orient="horz" pos="864">
          <p15:clr>
            <a:srgbClr val="A4A3A4"/>
          </p15:clr>
        </p15:guide>
        <p15:guide id="4" orient="horz" pos="3890">
          <p15:clr>
            <a:srgbClr val="A4A3A4"/>
          </p15:clr>
        </p15:guide>
        <p15:guide id="5" pos="2882">
          <p15:clr>
            <a:srgbClr val="A4A3A4"/>
          </p15:clr>
        </p15:guide>
        <p15:guide id="6" pos="240">
          <p15:clr>
            <a:srgbClr val="A4A3A4"/>
          </p15:clr>
        </p15:guide>
        <p15:guide id="7" pos="5520">
          <p15:clr>
            <a:srgbClr val="A4A3A4"/>
          </p15:clr>
        </p15:guide>
      </p15:sldGuideLst>
    </p:ext>
    <p:ext uri="{2D200454-40CA-4A62-9FC3-DE9A4176ACB9}">
      <p15:notesGuideLst xmlns:p15="http://schemas.microsoft.com/office/powerpoint/2012/main">
        <p15:guide id="1" orient="horz" pos="2880">
          <p15:clr>
            <a:srgbClr val="A4A3A4"/>
          </p15:clr>
        </p15:guide>
        <p15:guide id="2" orient="horz" pos="179">
          <p15:clr>
            <a:srgbClr val="A4A3A4"/>
          </p15:clr>
        </p15:guide>
        <p15:guide id="3" pos="2160">
          <p15:clr>
            <a:srgbClr val="A4A3A4"/>
          </p15:clr>
        </p15:guide>
        <p15:guide id="4" pos="204">
          <p15:clr>
            <a:srgbClr val="A4A3A4"/>
          </p15:clr>
        </p15:guide>
        <p15:guide id="5" pos="41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75"/>
    <a:srgbClr val="00FF99"/>
    <a:srgbClr val="000000"/>
    <a:srgbClr val="006666"/>
    <a:srgbClr val="C9A4E4"/>
    <a:srgbClr val="491507"/>
    <a:srgbClr val="339933"/>
    <a:srgbClr val="3C1A56"/>
    <a:srgbClr val="009999"/>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2" autoAdjust="0"/>
    <p:restoredTop sz="84043" autoAdjust="0"/>
  </p:normalViewPr>
  <p:slideViewPr>
    <p:cSldViewPr snapToGrid="0">
      <p:cViewPr>
        <p:scale>
          <a:sx n="99" d="100"/>
          <a:sy n="99" d="100"/>
        </p:scale>
        <p:origin x="1516" y="400"/>
      </p:cViewPr>
      <p:guideLst>
        <p:guide orient="horz" pos="2158"/>
        <p:guide orient="horz" pos="240"/>
        <p:guide orient="horz" pos="864"/>
        <p:guide orient="horz" pos="3890"/>
        <p:guide pos="2882"/>
        <p:guide pos="240"/>
        <p:guide pos="5520"/>
      </p:guideLst>
    </p:cSldViewPr>
  </p:slideViewPr>
  <p:notesTextViewPr>
    <p:cViewPr>
      <p:scale>
        <a:sx n="100" d="100"/>
        <a:sy n="100" d="100"/>
      </p:scale>
      <p:origin x="0" y="0"/>
    </p:cViewPr>
  </p:notesTextViewPr>
  <p:sorterViewPr>
    <p:cViewPr>
      <p:scale>
        <a:sx n="54" d="100"/>
        <a:sy n="54" d="100"/>
      </p:scale>
      <p:origin x="0" y="90"/>
    </p:cViewPr>
  </p:sorterViewPr>
  <p:notesViewPr>
    <p:cSldViewPr snapToGrid="0">
      <p:cViewPr varScale="1">
        <p:scale>
          <a:sx n="63" d="100"/>
          <a:sy n="63" d="100"/>
        </p:scale>
        <p:origin x="-2106" y="-102"/>
      </p:cViewPr>
      <p:guideLst>
        <p:guide orient="horz" pos="2880"/>
        <p:guide orient="horz" pos="179"/>
        <p:guide pos="2160"/>
        <p:guide pos="204"/>
        <p:guide pos="41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latin typeface="+mn-l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8ED21EF-1646-431D-87E1-4372984CC9F4}" type="datetimeFigureOut">
              <a:rPr lang="en-US">
                <a:latin typeface="+mn-lt"/>
              </a:rPr>
              <a:pPr>
                <a:defRPr/>
              </a:pPr>
              <a:t>3/30/2015</a:t>
            </a:fld>
            <a:endParaRPr lang="en-US" dirty="0">
              <a:latin typeface="+mn-l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latin typeface="+mn-l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F812EFC-5DA8-4918-AF48-019594BE3609}" type="slidenum">
              <a:rPr lang="en-US">
                <a:latin typeface="+mn-lt"/>
              </a:rPr>
              <a:pPr>
                <a:defRPr/>
              </a:pPr>
              <a:t>‹#›</a:t>
            </a:fld>
            <a:endParaRPr lang="en-US" dirty="0">
              <a:latin typeface="+mn-lt"/>
            </a:endParaRPr>
          </a:p>
        </p:txBody>
      </p:sp>
    </p:spTree>
    <p:extLst>
      <p:ext uri="{BB962C8B-B14F-4D97-AF65-F5344CB8AC3E}">
        <p14:creationId xmlns:p14="http://schemas.microsoft.com/office/powerpoint/2010/main" val="3455622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080" y="8534400"/>
            <a:ext cx="1206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Rectangle 5"/>
          <p:cNvSpPr>
            <a:spLocks noGrp="1" noChangeArrowheads="1"/>
          </p:cNvSpPr>
          <p:nvPr>
            <p:ph type="body" sz="quarter" idx="3"/>
          </p:nvPr>
        </p:nvSpPr>
        <p:spPr bwMode="auto">
          <a:xfrm>
            <a:off x="323851" y="3200401"/>
            <a:ext cx="6210299" cy="5231080"/>
          </a:xfrm>
          <a:prstGeom prst="rect">
            <a:avLst/>
          </a:prstGeom>
          <a:noFill/>
          <a:ln w="9525">
            <a:noFill/>
            <a:miter lim="800000"/>
            <a:headEnd/>
            <a:tailEnd/>
          </a:ln>
          <a:effectLst/>
        </p:spPr>
        <p:txBody>
          <a:bodyPr vert="horz" wrap="square" lIns="0" tIns="0" rIns="0" bIns="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0246" name="Rectangle 6"/>
          <p:cNvSpPr>
            <a:spLocks noGrp="1" noChangeArrowheads="1"/>
          </p:cNvSpPr>
          <p:nvPr>
            <p:ph type="ftr" sz="quarter" idx="4"/>
          </p:nvPr>
        </p:nvSpPr>
        <p:spPr bwMode="auto">
          <a:xfrm>
            <a:off x="1001110" y="8590782"/>
            <a:ext cx="3535264" cy="27432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mn-lt"/>
              </a:defRPr>
            </a:lvl1pPr>
          </a:lstStyle>
          <a:p>
            <a:pPr>
              <a:defRPr/>
            </a:pPr>
            <a:endParaRPr lang="en-US" dirty="0"/>
          </a:p>
        </p:txBody>
      </p:sp>
      <p:sp>
        <p:nvSpPr>
          <p:cNvPr id="10247" name="Rectangle 7"/>
          <p:cNvSpPr>
            <a:spLocks noGrp="1" noChangeArrowheads="1"/>
          </p:cNvSpPr>
          <p:nvPr>
            <p:ph type="sldNum" sz="quarter" idx="5"/>
          </p:nvPr>
        </p:nvSpPr>
        <p:spPr bwMode="auto">
          <a:xfrm>
            <a:off x="323850" y="8590782"/>
            <a:ext cx="527488" cy="26943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1000">
                <a:latin typeface="+mn-lt"/>
              </a:defRPr>
            </a:lvl1pPr>
          </a:lstStyle>
          <a:p>
            <a:pPr>
              <a:defRPr/>
            </a:pPr>
            <a:fld id="{CEA96130-80FE-450A-9D6E-2375B464A403}" type="slidenum">
              <a:rPr lang="en-US" smtClean="0"/>
              <a:pPr>
                <a:defRPr/>
              </a:pPr>
              <a:t>‹#›</a:t>
            </a:fld>
            <a:endParaRPr lang="en-US" dirty="0"/>
          </a:p>
        </p:txBody>
      </p:sp>
      <p:sp>
        <p:nvSpPr>
          <p:cNvPr id="8" name="Slide Image Placeholder 7"/>
          <p:cNvSpPr>
            <a:spLocks noGrp="1" noRot="1" noChangeAspect="1"/>
          </p:cNvSpPr>
          <p:nvPr>
            <p:ph type="sldImg" idx="2"/>
          </p:nvPr>
        </p:nvSpPr>
        <p:spPr>
          <a:xfrm>
            <a:off x="1558415" y="284163"/>
            <a:ext cx="3741171" cy="2805878"/>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1070710181"/>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20000"/>
      </a:spcBef>
      <a:spcAft>
        <a:spcPct val="20000"/>
      </a:spcAft>
      <a:defRPr sz="1200" kern="1200">
        <a:solidFill>
          <a:schemeClr val="tx1"/>
        </a:solidFill>
        <a:latin typeface="+mn-lt"/>
        <a:ea typeface="+mn-ea"/>
        <a:cs typeface="+mn-cs"/>
      </a:defRPr>
    </a:lvl1pPr>
    <a:lvl2pPr marL="457096" algn="l" rtl="0" eaLnBrk="0" fontAlgn="base" hangingPunct="0">
      <a:lnSpc>
        <a:spcPct val="90000"/>
      </a:lnSpc>
      <a:spcBef>
        <a:spcPct val="20000"/>
      </a:spcBef>
      <a:spcAft>
        <a:spcPct val="20000"/>
      </a:spcAft>
      <a:defRPr sz="1200" kern="1200">
        <a:solidFill>
          <a:schemeClr val="tx1"/>
        </a:solidFill>
        <a:latin typeface="+mn-lt"/>
        <a:ea typeface="+mn-ea"/>
        <a:cs typeface="+mn-cs"/>
      </a:defRPr>
    </a:lvl2pPr>
    <a:lvl3pPr marL="914192" algn="l" rtl="0" eaLnBrk="0" fontAlgn="base" hangingPunct="0">
      <a:lnSpc>
        <a:spcPct val="90000"/>
      </a:lnSpc>
      <a:spcBef>
        <a:spcPct val="20000"/>
      </a:spcBef>
      <a:spcAft>
        <a:spcPct val="20000"/>
      </a:spcAft>
      <a:defRPr sz="1200" kern="1200">
        <a:solidFill>
          <a:schemeClr val="tx1"/>
        </a:solidFill>
        <a:latin typeface="+mn-lt"/>
        <a:ea typeface="+mn-ea"/>
        <a:cs typeface="+mn-cs"/>
      </a:defRPr>
    </a:lvl3pPr>
    <a:lvl4pPr marL="1371288" algn="l" rtl="0" eaLnBrk="0" fontAlgn="base" hangingPunct="0">
      <a:lnSpc>
        <a:spcPct val="90000"/>
      </a:lnSpc>
      <a:spcBef>
        <a:spcPct val="20000"/>
      </a:spcBef>
      <a:spcAft>
        <a:spcPct val="20000"/>
      </a:spcAft>
      <a:defRPr sz="1200" kern="1200">
        <a:solidFill>
          <a:schemeClr val="tx1"/>
        </a:solidFill>
        <a:latin typeface="+mn-lt"/>
        <a:ea typeface="+mn-ea"/>
        <a:cs typeface="+mn-cs"/>
      </a:defRPr>
    </a:lvl4pPr>
    <a:lvl5pPr marL="1828385" algn="l" rtl="0" eaLnBrk="0" fontAlgn="base" hangingPunct="0">
      <a:lnSpc>
        <a:spcPct val="90000"/>
      </a:lnSpc>
      <a:spcBef>
        <a:spcPct val="20000"/>
      </a:spcBef>
      <a:spcAft>
        <a:spcPct val="20000"/>
      </a:spcAft>
      <a:defRPr sz="1200" kern="1200">
        <a:solidFill>
          <a:schemeClr val="tx1"/>
        </a:solidFill>
        <a:latin typeface="+mn-lt"/>
        <a:ea typeface="+mn-ea"/>
        <a:cs typeface="+mn-cs"/>
      </a:defRPr>
    </a:lvl5pPr>
    <a:lvl6pPr marL="2285480" algn="l" defTabSz="914192" rtl="0" eaLnBrk="1" latinLnBrk="0" hangingPunct="1">
      <a:defRPr sz="1200" kern="1200">
        <a:solidFill>
          <a:schemeClr val="tx1"/>
        </a:solidFill>
        <a:latin typeface="+mn-lt"/>
        <a:ea typeface="+mn-ea"/>
        <a:cs typeface="+mn-cs"/>
      </a:defRPr>
    </a:lvl6pPr>
    <a:lvl7pPr marL="2742577" algn="l" defTabSz="914192" rtl="0" eaLnBrk="1" latinLnBrk="0" hangingPunct="1">
      <a:defRPr sz="1200" kern="1200">
        <a:solidFill>
          <a:schemeClr val="tx1"/>
        </a:solidFill>
        <a:latin typeface="+mn-lt"/>
        <a:ea typeface="+mn-ea"/>
        <a:cs typeface="+mn-cs"/>
      </a:defRPr>
    </a:lvl7pPr>
    <a:lvl8pPr marL="3199673" algn="l" defTabSz="914192" rtl="0" eaLnBrk="1" latinLnBrk="0" hangingPunct="1">
      <a:defRPr sz="1200" kern="1200">
        <a:solidFill>
          <a:schemeClr val="tx1"/>
        </a:solidFill>
        <a:latin typeface="+mn-lt"/>
        <a:ea typeface="+mn-ea"/>
        <a:cs typeface="+mn-cs"/>
      </a:defRPr>
    </a:lvl8pPr>
    <a:lvl9pPr marL="3656769" algn="l" defTabSz="9141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Today I’m going to take you on an adventure that starts in a</a:t>
            </a:r>
            <a:r>
              <a:rPr lang="en-US" sz="1200" kern="1200" baseline="0" dirty="0" smtClean="0">
                <a:solidFill>
                  <a:schemeClr val="tx1"/>
                </a:solidFill>
                <a:latin typeface="+mn-lt"/>
                <a:ea typeface="+mn-ea"/>
                <a:cs typeface="+mn-cs"/>
              </a:rPr>
              <a:t>n early 20</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century theoretical physics lab, and ends today, with computers that can exhibit human-level intelligence. And if I’m successful, the talk might also give you some insight into how the human brain works.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Title: Deep Learning for Dummies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Abstract: While once considered a research dead-end, artificial neural networks are making a huge resurgence. Over the past decade, neural network researchers have leveraged a combination of novel research and hardware advances to drastically advance the state of the art in neural networking. This new area, called Deep Learning, has shown promise in tasks such as facial, speech, and handwriting recognition, and may hold promise for cyber-security use-cases as well. This talk will explain how Deep Learning works at a fundamental level - starting with basic concepts and building up gently until the audience understand the complete picture. It will also attempt to shed light on how the human brain works, since the Deep Learning approach is thought to mimic how the brain stores, retrieves and classifies information.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Carey </a:t>
            </a:r>
            <a:r>
              <a:rPr lang="en-US" sz="1200" kern="1200" dirty="0" err="1" smtClean="0">
                <a:solidFill>
                  <a:schemeClr val="tx1"/>
                </a:solidFill>
                <a:latin typeface="+mn-lt"/>
                <a:ea typeface="+mn-ea"/>
                <a:cs typeface="+mn-cs"/>
              </a:rPr>
              <a:t>Nachenberg</a:t>
            </a:r>
            <a:r>
              <a:rPr lang="en-US" sz="1200" kern="1200" dirty="0" smtClean="0">
                <a:solidFill>
                  <a:schemeClr val="tx1"/>
                </a:solidFill>
                <a:latin typeface="+mn-lt"/>
                <a:ea typeface="+mn-ea"/>
                <a:cs typeface="+mn-cs"/>
              </a:rPr>
              <a:t> is a leading cyber security expert and a co-inventor of Norton Antivirus – the world’s most popular computer security product. Selected for </a:t>
            </a:r>
            <a:r>
              <a:rPr lang="en-US" sz="1200" i="1" kern="1200" dirty="0" smtClean="0">
                <a:solidFill>
                  <a:schemeClr val="tx1"/>
                </a:solidFill>
                <a:latin typeface="+mn-lt"/>
                <a:ea typeface="+mn-ea"/>
                <a:cs typeface="+mn-cs"/>
              </a:rPr>
              <a:t>Computerworld magazine’s “40 Under 40 - 40 Innovative IT People to Watch” and winner of the </a:t>
            </a:r>
            <a:r>
              <a:rPr lang="en-US" sz="1200" i="1" kern="1200" dirty="0" err="1" smtClean="0">
                <a:solidFill>
                  <a:schemeClr val="tx1"/>
                </a:solidFill>
                <a:latin typeface="+mn-lt"/>
                <a:ea typeface="+mn-ea"/>
                <a:cs typeface="+mn-cs"/>
              </a:rPr>
              <a:t>The</a:t>
            </a:r>
            <a:r>
              <a:rPr lang="en-US" sz="1200" i="1" kern="1200" dirty="0" smtClean="0">
                <a:solidFill>
                  <a:schemeClr val="tx1"/>
                </a:solidFill>
                <a:latin typeface="+mn-lt"/>
                <a:ea typeface="+mn-ea"/>
                <a:cs typeface="+mn-cs"/>
              </a:rPr>
              <a:t> Wall Street Journal’s 2010 Technology Innovation Award (Computer Security Category) for his innovations in the security field, </a:t>
            </a:r>
            <a:r>
              <a:rPr lang="en-US" sz="1200" i="1" kern="1200" dirty="0" err="1" smtClean="0">
                <a:solidFill>
                  <a:schemeClr val="tx1"/>
                </a:solidFill>
                <a:latin typeface="+mn-lt"/>
                <a:ea typeface="+mn-ea"/>
                <a:cs typeface="+mn-cs"/>
              </a:rPr>
              <a:t>Nachenberg’s</a:t>
            </a:r>
            <a:r>
              <a:rPr lang="en-US" sz="1200" i="1" kern="1200" dirty="0" smtClean="0">
                <a:solidFill>
                  <a:schemeClr val="tx1"/>
                </a:solidFill>
                <a:latin typeface="+mn-lt"/>
                <a:ea typeface="+mn-ea"/>
                <a:cs typeface="+mn-cs"/>
              </a:rPr>
              <a:t> technology collectively protects hundreds of millions of computers worldwide. His work in the security field has garnered him over eighty United States patents. </a:t>
            </a:r>
            <a:r>
              <a:rPr lang="en-US" sz="1200" i="1" kern="1200" dirty="0" err="1" smtClean="0">
                <a:solidFill>
                  <a:schemeClr val="tx1"/>
                </a:solidFill>
                <a:latin typeface="+mn-lt"/>
                <a:ea typeface="+mn-ea"/>
                <a:cs typeface="+mn-cs"/>
              </a:rPr>
              <a:t>Nachenberg</a:t>
            </a:r>
            <a:r>
              <a:rPr lang="en-US" sz="1200" i="1" kern="1200" dirty="0" smtClean="0">
                <a:solidFill>
                  <a:schemeClr val="tx1"/>
                </a:solidFill>
                <a:latin typeface="+mn-lt"/>
                <a:ea typeface="+mn-ea"/>
                <a:cs typeface="+mn-cs"/>
              </a:rPr>
              <a:t> holds Bachelors and Masters degrees in Computer Science from UCLA, where he continues to serve as an Adjunct Assistant Professor.</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a:t>
            </a:fld>
            <a:endParaRPr lang="en-US" dirty="0"/>
          </a:p>
        </p:txBody>
      </p:sp>
    </p:spTree>
    <p:extLst>
      <p:ext uri="{BB962C8B-B14F-4D97-AF65-F5344CB8AC3E}">
        <p14:creationId xmlns:p14="http://schemas.microsoft.com/office/powerpoint/2010/main" val="244496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18</a:t>
            </a:fld>
            <a:endParaRPr lang="en-US" dirty="0"/>
          </a:p>
        </p:txBody>
      </p:sp>
    </p:spTree>
    <p:extLst>
      <p:ext uri="{BB962C8B-B14F-4D97-AF65-F5344CB8AC3E}">
        <p14:creationId xmlns:p14="http://schemas.microsoft.com/office/powerpoint/2010/main" val="20141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a:lnSpc>
                <a:spcPct val="90000"/>
              </a:lnSpc>
              <a:spcBef>
                <a:spcPts val="0"/>
              </a:spcBef>
              <a:spcAft>
                <a:spcPts val="800"/>
              </a:spcAft>
            </a:pPr>
            <a:r>
              <a:rPr lang="en-US" sz="1200" dirty="0" smtClean="0">
                <a:latin typeface="Calibri" pitchFamily="34" charset="0"/>
              </a:rPr>
              <a:t>Of course, with 20 total atoms, we’d expect 2</a:t>
            </a:r>
            <a:r>
              <a:rPr lang="en-US" sz="1200" baseline="30000" dirty="0" smtClean="0">
                <a:latin typeface="Calibri" pitchFamily="34" charset="0"/>
              </a:rPr>
              <a:t>20</a:t>
            </a:r>
            <a:r>
              <a:rPr lang="en-US" sz="1200" dirty="0" smtClean="0">
                <a:latin typeface="Calibri" pitchFamily="34" charset="0"/>
              </a:rPr>
              <a:t> or 1,048,576 total bins.</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19</a:t>
            </a:fld>
            <a:endParaRPr lang="en-US" dirty="0"/>
          </a:p>
        </p:txBody>
      </p:sp>
    </p:spTree>
    <p:extLst>
      <p:ext uri="{BB962C8B-B14F-4D97-AF65-F5344CB8AC3E}">
        <p14:creationId xmlns:p14="http://schemas.microsoft.com/office/powerpoint/2010/main" val="114508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20</a:t>
            </a:fld>
            <a:endParaRPr lang="en-US" dirty="0"/>
          </a:p>
        </p:txBody>
      </p:sp>
    </p:spTree>
    <p:extLst>
      <p:ext uri="{BB962C8B-B14F-4D97-AF65-F5344CB8AC3E}">
        <p14:creationId xmlns:p14="http://schemas.microsoft.com/office/powerpoint/2010/main" val="400302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21</a:t>
            </a:fld>
            <a:endParaRPr lang="en-US" dirty="0"/>
          </a:p>
        </p:txBody>
      </p:sp>
    </p:spTree>
    <p:extLst>
      <p:ext uri="{BB962C8B-B14F-4D97-AF65-F5344CB8AC3E}">
        <p14:creationId xmlns:p14="http://schemas.microsoft.com/office/powerpoint/2010/main" val="65328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Based on work of Hopfield and Paul </a:t>
            </a:r>
            <a:r>
              <a:rPr lang="en-US" dirty="0" err="1" smtClean="0"/>
              <a:t>Smolensky</a:t>
            </a:r>
            <a:endParaRPr lang="en-US" dirty="0" smtClean="0"/>
          </a:p>
          <a:p>
            <a:endParaRPr lang="en-US" dirty="0" smtClean="0"/>
          </a:p>
          <a:p>
            <a:r>
              <a:rPr lang="en-US" dirty="0" smtClean="0"/>
              <a:t>Geoffrey Hinton</a:t>
            </a:r>
          </a:p>
          <a:p>
            <a:r>
              <a:rPr lang="en-US" dirty="0" smtClean="0"/>
              <a:t>Born	6 December 1947</a:t>
            </a:r>
          </a:p>
          <a:p>
            <a:r>
              <a:rPr lang="en-US" dirty="0" smtClean="0"/>
              <a:t>Known for	</a:t>
            </a:r>
            <a:r>
              <a:rPr lang="en-US" dirty="0" err="1" smtClean="0"/>
              <a:t>Backpropagation</a:t>
            </a:r>
            <a:r>
              <a:rPr lang="en-US" dirty="0" smtClean="0"/>
              <a:t>, Boltzmann machine, deep learning</a:t>
            </a:r>
          </a:p>
          <a:p>
            <a:r>
              <a:rPr lang="en-US" dirty="0" smtClean="0"/>
              <a:t>University	U</a:t>
            </a:r>
            <a:r>
              <a:rPr lang="en-US" baseline="0" dirty="0" smtClean="0"/>
              <a:t> Toronto</a:t>
            </a:r>
          </a:p>
          <a:p>
            <a:endParaRPr lang="en-US" baseline="0" dirty="0" smtClean="0"/>
          </a:p>
          <a:p>
            <a:r>
              <a:rPr lang="en-US" dirty="0" smtClean="0"/>
              <a:t>Terrence Joseph </a:t>
            </a:r>
            <a:r>
              <a:rPr lang="en-US" dirty="0" err="1" smtClean="0"/>
              <a:t>Sejnowski</a:t>
            </a:r>
            <a:r>
              <a:rPr lang="en-US" dirty="0" smtClean="0"/>
              <a:t> </a:t>
            </a:r>
          </a:p>
          <a:p>
            <a:r>
              <a:rPr lang="en-US" dirty="0" smtClean="0"/>
              <a:t>Born 	1947</a:t>
            </a:r>
          </a:p>
          <a:p>
            <a:endParaRPr lang="en-US" dirty="0" smtClean="0"/>
          </a:p>
          <a:p>
            <a:r>
              <a:rPr lang="en-US" dirty="0" smtClean="0"/>
              <a:t>An Investigator at the Howard Hughes Medical Institute and is the Francis Crick Professor at The Salk Institute for Biological Studies where he directs the Computational Neurobiology Laboratory. His research in neural networks and computational neuroscience has been pioneering.</a:t>
            </a:r>
          </a:p>
          <a:p>
            <a:r>
              <a:rPr lang="en-US" dirty="0" err="1" smtClean="0"/>
              <a:t>Sejnowski</a:t>
            </a:r>
            <a:r>
              <a:rPr lang="en-US" dirty="0" smtClean="0"/>
              <a:t> is also Professor of Biological Sciences and Adjunct Professor in the Departments of Neurosciences, Psychology, Cognitive Science, and Computer Science and Engineering at the University of California, San Diego, where he is Director of the Institute for Neural Computation. In 2004 he was named the Francis Crick Professor and the Director of the Crick-Jacobs Center for Theoretical and Computational Biology at the Salk Institute.</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22</a:t>
            </a:fld>
            <a:endParaRPr lang="en-US" dirty="0"/>
          </a:p>
        </p:txBody>
      </p:sp>
    </p:spTree>
    <p:extLst>
      <p:ext uri="{BB962C8B-B14F-4D97-AF65-F5344CB8AC3E}">
        <p14:creationId xmlns:p14="http://schemas.microsoft.com/office/powerpoint/2010/main" val="23569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Geoffrey E. Hinton and Terrence J. </a:t>
            </a:r>
            <a:r>
              <a:rPr lang="en-US" sz="1200" kern="1200" dirty="0" err="1" smtClean="0">
                <a:solidFill>
                  <a:schemeClr val="tx1"/>
                </a:solidFill>
                <a:latin typeface="+mn-lt"/>
                <a:ea typeface="+mn-ea"/>
                <a:cs typeface="+mn-cs"/>
              </a:rPr>
              <a:t>Sejnowski</a:t>
            </a:r>
            <a:r>
              <a:rPr lang="en-US" sz="1200" kern="1200" dirty="0" smtClean="0">
                <a:solidFill>
                  <a:schemeClr val="tx1"/>
                </a:solidFill>
                <a:latin typeface="+mn-lt"/>
                <a:ea typeface="+mn-ea"/>
                <a:cs typeface="+mn-cs"/>
              </a:rPr>
              <a:t>, Analyzing Cooperative Computation. In Proceedings of the 5th Annual Congress of the Cognitive Science Society, Rochester, New York, May 1983.Geoffrey E. Hinton and Terrence J. </a:t>
            </a:r>
            <a:r>
              <a:rPr lang="en-US" sz="1200" kern="1200" dirty="0" err="1" smtClean="0">
                <a:solidFill>
                  <a:schemeClr val="tx1"/>
                </a:solidFill>
                <a:latin typeface="+mn-lt"/>
                <a:ea typeface="+mn-ea"/>
                <a:cs typeface="+mn-cs"/>
              </a:rPr>
              <a:t>Sejnowski</a:t>
            </a:r>
            <a:r>
              <a:rPr lang="en-US" sz="1200" kern="1200" dirty="0" smtClean="0">
                <a:solidFill>
                  <a:schemeClr val="tx1"/>
                </a:solidFill>
                <a:latin typeface="+mn-lt"/>
                <a:ea typeface="+mn-ea"/>
                <a:cs typeface="+mn-cs"/>
              </a:rPr>
              <a:t>, Optimal Perceptual Inference. In Proceedings of the IEEE conference on Computer Vision and Pattern Recognition (CVPR), pages 448–453, IEEE Computer Society, Washington, D.C., June 1983.</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23</a:t>
            </a:fld>
            <a:endParaRPr lang="en-US" dirty="0"/>
          </a:p>
        </p:txBody>
      </p:sp>
    </p:spTree>
    <p:extLst>
      <p:ext uri="{BB962C8B-B14F-4D97-AF65-F5344CB8AC3E}">
        <p14:creationId xmlns:p14="http://schemas.microsoft.com/office/powerpoint/2010/main" val="2954006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eaLnBrk="0" hangingPunct="0">
              <a:lnSpc>
                <a:spcPct val="90000"/>
              </a:lnSpc>
              <a:spcBef>
                <a:spcPct val="20000"/>
              </a:spcBef>
              <a:spcAft>
                <a:spcPct val="20000"/>
              </a:spcAft>
              <a:defRPr/>
            </a:pPr>
            <a:endParaRPr lang="en-US" sz="1200" dirty="0" smtClean="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24</a:t>
            </a:fld>
            <a:endParaRPr lang="en-US" dirty="0"/>
          </a:p>
        </p:txBody>
      </p:sp>
    </p:spTree>
    <p:extLst>
      <p:ext uri="{BB962C8B-B14F-4D97-AF65-F5344CB8AC3E}">
        <p14:creationId xmlns:p14="http://schemas.microsoft.com/office/powerpoint/2010/main" val="3806684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eaLnBrk="0" hangingPunct="0">
              <a:lnSpc>
                <a:spcPct val="90000"/>
              </a:lnSpc>
              <a:spcBef>
                <a:spcPct val="20000"/>
              </a:spcBef>
              <a:spcAft>
                <a:spcPct val="20000"/>
              </a:spcAft>
              <a:defRPr/>
            </a:pPr>
            <a:r>
              <a:rPr lang="en-US" sz="1200" dirty="0" smtClean="0">
                <a:solidFill>
                  <a:schemeClr val="bg1">
                    <a:lumMod val="65000"/>
                    <a:lumOff val="35000"/>
                  </a:schemeClr>
                </a:solidFill>
                <a:latin typeface="Arial" pitchFamily="34" charset="0"/>
                <a:cs typeface="Arial" pitchFamily="34" charset="0"/>
              </a:rPr>
              <a:t>I know I can manually pick a set of weights to cause</a:t>
            </a:r>
            <a:r>
              <a:rPr lang="en-US" sz="1200" baseline="0" dirty="0" smtClean="0">
                <a:solidFill>
                  <a:schemeClr val="bg1">
                    <a:lumMod val="65000"/>
                    <a:lumOff val="35000"/>
                  </a:schemeClr>
                </a:solidFill>
                <a:latin typeface="Arial" pitchFamily="34" charset="0"/>
                <a:cs typeface="Arial" pitchFamily="34" charset="0"/>
              </a:rPr>
              <a:t> a 3D </a:t>
            </a:r>
            <a:r>
              <a:rPr lang="en-US" sz="1200" baseline="0" dirty="0" err="1" smtClean="0">
                <a:solidFill>
                  <a:schemeClr val="bg1">
                    <a:lumMod val="65000"/>
                    <a:lumOff val="35000"/>
                  </a:schemeClr>
                </a:solidFill>
                <a:latin typeface="Arial" pitchFamily="34" charset="0"/>
                <a:cs typeface="Arial" pitchFamily="34" charset="0"/>
              </a:rPr>
              <a:t>Ising</a:t>
            </a:r>
            <a:r>
              <a:rPr lang="en-US" sz="1200" baseline="0" dirty="0" smtClean="0">
                <a:solidFill>
                  <a:schemeClr val="bg1">
                    <a:lumMod val="65000"/>
                    <a:lumOff val="35000"/>
                  </a:schemeClr>
                </a:solidFill>
                <a:latin typeface="Arial" pitchFamily="34" charset="0"/>
                <a:cs typeface="Arial" pitchFamily="34" charset="0"/>
              </a:rPr>
              <a:t> model to vibrate more frequently to a particular visible configuration.</a:t>
            </a:r>
          </a:p>
          <a:p>
            <a:pPr eaLnBrk="0" hangingPunct="0">
              <a:lnSpc>
                <a:spcPct val="90000"/>
              </a:lnSpc>
              <a:spcBef>
                <a:spcPct val="20000"/>
              </a:spcBef>
              <a:spcAft>
                <a:spcPct val="20000"/>
              </a:spcAft>
              <a:defRPr/>
            </a:pPr>
            <a:r>
              <a:rPr lang="en-US" sz="1200" baseline="0" dirty="0" smtClean="0">
                <a:solidFill>
                  <a:schemeClr val="bg1">
                    <a:lumMod val="65000"/>
                    <a:lumOff val="35000"/>
                  </a:schemeClr>
                </a:solidFill>
                <a:latin typeface="Arial" pitchFamily="34" charset="0"/>
                <a:cs typeface="Arial" pitchFamily="34" charset="0"/>
              </a:rPr>
              <a:t>Go on.</a:t>
            </a:r>
          </a:p>
          <a:p>
            <a:pPr eaLnBrk="0" hangingPunct="0">
              <a:lnSpc>
                <a:spcPct val="90000"/>
              </a:lnSpc>
              <a:spcBef>
                <a:spcPct val="20000"/>
              </a:spcBef>
              <a:spcAft>
                <a:spcPct val="20000"/>
              </a:spcAft>
              <a:defRPr/>
            </a:pPr>
            <a:r>
              <a:rPr lang="en-US" sz="1200" baseline="0" dirty="0" smtClean="0">
                <a:solidFill>
                  <a:schemeClr val="bg1">
                    <a:lumMod val="65000"/>
                    <a:lumOff val="35000"/>
                  </a:schemeClr>
                </a:solidFill>
                <a:latin typeface="Arial" pitchFamily="34" charset="0"/>
                <a:cs typeface="Arial" pitchFamily="34" charset="0"/>
              </a:rPr>
              <a:t>I’m wondering if we can design a computer program to figure out</a:t>
            </a:r>
          </a:p>
          <a:p>
            <a:pPr marL="0" marR="0" indent="0" algn="l" defTabSz="914400" rtl="0" eaLnBrk="0" fontAlgn="base" latinLnBrk="0" hangingPunct="0">
              <a:lnSpc>
                <a:spcPct val="90000"/>
              </a:lnSpc>
              <a:spcBef>
                <a:spcPct val="20000"/>
              </a:spcBef>
              <a:spcAft>
                <a:spcPct val="20000"/>
              </a:spcAft>
              <a:buClrTx/>
              <a:buSzTx/>
              <a:buFontTx/>
              <a:buNone/>
              <a:tabLst/>
              <a:defRPr/>
            </a:pPr>
            <a:r>
              <a:rPr lang="en-US" sz="1200" dirty="0" smtClean="0">
                <a:latin typeface="Arial" pitchFamily="34" charset="0"/>
                <a:cs typeface="Arial" pitchFamily="34" charset="0"/>
              </a:rPr>
              <a:t>“Terry… I know that I can manually pick a set of weights to cause a 3-D </a:t>
            </a:r>
            <a:r>
              <a:rPr lang="en-US" sz="1200" dirty="0" err="1" smtClean="0">
                <a:latin typeface="Arial" pitchFamily="34" charset="0"/>
                <a:cs typeface="Arial" pitchFamily="34" charset="0"/>
              </a:rPr>
              <a:t>Ising</a:t>
            </a:r>
            <a:r>
              <a:rPr lang="en-US" sz="1200" dirty="0" smtClean="0">
                <a:latin typeface="Arial" pitchFamily="34" charset="0"/>
                <a:cs typeface="Arial" pitchFamily="34" charset="0"/>
              </a:rPr>
              <a:t> model to vibrate more frequently to a particular visible configuration.”</a:t>
            </a:r>
          </a:p>
          <a:p>
            <a:pPr eaLnBrk="0" hangingPunct="0">
              <a:lnSpc>
                <a:spcPct val="90000"/>
              </a:lnSpc>
              <a:spcBef>
                <a:spcPct val="20000"/>
              </a:spcBef>
              <a:spcAft>
                <a:spcPct val="20000"/>
              </a:spcAft>
              <a:defRPr/>
            </a:pPr>
            <a:r>
              <a:rPr lang="en-US" sz="1200" baseline="0" dirty="0" smtClean="0">
                <a:solidFill>
                  <a:schemeClr val="bg1">
                    <a:lumMod val="65000"/>
                    <a:lumOff val="35000"/>
                  </a:schemeClr>
                </a:solidFill>
                <a:latin typeface="Arial" pitchFamily="34" charset="0"/>
                <a:cs typeface="Arial" pitchFamily="34" charset="0"/>
              </a:rPr>
              <a:t> those weights for us.</a:t>
            </a:r>
          </a:p>
          <a:p>
            <a:pPr marL="0" marR="0" indent="0" algn="l" defTabSz="914400" rtl="0" eaLnBrk="0" fontAlgn="base" latinLnBrk="0" hangingPunct="0">
              <a:lnSpc>
                <a:spcPct val="90000"/>
              </a:lnSpc>
              <a:spcBef>
                <a:spcPct val="20000"/>
              </a:spcBef>
              <a:spcAft>
                <a:spcPct val="20000"/>
              </a:spcAft>
              <a:buClrTx/>
              <a:buSzTx/>
              <a:buFontTx/>
              <a:buNone/>
              <a:tabLst/>
              <a:defRPr/>
            </a:pPr>
            <a:r>
              <a:rPr lang="en-US" sz="1200" dirty="0" smtClean="0"/>
              <a:t>“Well I’m wondering if we can</a:t>
            </a:r>
            <a:br>
              <a:rPr lang="en-US" sz="1200" dirty="0" smtClean="0"/>
            </a:br>
            <a:r>
              <a:rPr lang="en-US" sz="1200" dirty="0" smtClean="0"/>
              <a:t>design a computer program to</a:t>
            </a:r>
            <a:br>
              <a:rPr lang="en-US" sz="1200" dirty="0" smtClean="0"/>
            </a:br>
            <a:r>
              <a:rPr lang="en-US" sz="1200" dirty="0" smtClean="0"/>
              <a:t>figure out those weights for us?”</a:t>
            </a:r>
          </a:p>
          <a:p>
            <a:pPr eaLnBrk="0" hangingPunct="0">
              <a:lnSpc>
                <a:spcPct val="90000"/>
              </a:lnSpc>
              <a:spcBef>
                <a:spcPct val="20000"/>
              </a:spcBef>
              <a:spcAft>
                <a:spcPct val="20000"/>
              </a:spcAft>
              <a:defRPr/>
            </a:pPr>
            <a:endParaRPr lang="en-US" sz="1200" dirty="0" smtClean="0">
              <a:solidFill>
                <a:schemeClr val="bg1">
                  <a:lumMod val="65000"/>
                  <a:lumOff val="35000"/>
                </a:schemeClr>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25</a:t>
            </a:fld>
            <a:endParaRPr lang="en-US" dirty="0"/>
          </a:p>
        </p:txBody>
      </p:sp>
    </p:spTree>
    <p:extLst>
      <p:ext uri="{BB962C8B-B14F-4D97-AF65-F5344CB8AC3E}">
        <p14:creationId xmlns:p14="http://schemas.microsoft.com/office/powerpoint/2010/main" val="235246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26</a:t>
            </a:fld>
            <a:endParaRPr lang="en-US" dirty="0"/>
          </a:p>
        </p:txBody>
      </p:sp>
    </p:spTree>
    <p:extLst>
      <p:ext uri="{BB962C8B-B14F-4D97-AF65-F5344CB8AC3E}">
        <p14:creationId xmlns:p14="http://schemas.microsoft.com/office/powerpoint/2010/main" val="197032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eaLnBrk="0" hangingPunct="0">
              <a:lnSpc>
                <a:spcPct val="90000"/>
              </a:lnSpc>
              <a:spcBef>
                <a:spcPct val="20000"/>
              </a:spcBef>
              <a:spcAft>
                <a:spcPct val="20000"/>
              </a:spcAft>
              <a:defRPr/>
            </a:pPr>
            <a:r>
              <a:rPr lang="en-US" sz="1200" dirty="0" smtClean="0">
                <a:solidFill>
                  <a:schemeClr val="bg1">
                    <a:lumMod val="65000"/>
                    <a:lumOff val="35000"/>
                  </a:schemeClr>
                </a:solidFill>
                <a:latin typeface="Arial" pitchFamily="34" charset="0"/>
                <a:cs typeface="Arial" pitchFamily="34" charset="0"/>
              </a:rPr>
              <a:t>“Good</a:t>
            </a:r>
            <a:r>
              <a:rPr lang="en-US" sz="1200" baseline="0" dirty="0" smtClean="0">
                <a:solidFill>
                  <a:schemeClr val="bg1">
                    <a:lumMod val="65000"/>
                    <a:lumOff val="35000"/>
                  </a:schemeClr>
                </a:solidFill>
                <a:latin typeface="Arial" pitchFamily="34" charset="0"/>
                <a:cs typeface="Arial" pitchFamily="34" charset="0"/>
              </a:rPr>
              <a:t> point. So we want to find a set of weights that cause our visible configuration to have low energy.”</a:t>
            </a:r>
          </a:p>
          <a:p>
            <a:pPr marL="0" marR="0" indent="0" algn="l" defTabSz="914400" rtl="0" eaLnBrk="0" fontAlgn="base" latinLnBrk="0" hangingPunct="0">
              <a:lnSpc>
                <a:spcPct val="90000"/>
              </a:lnSpc>
              <a:spcBef>
                <a:spcPct val="20000"/>
              </a:spcBef>
              <a:spcAft>
                <a:spcPct val="20000"/>
              </a:spcAft>
              <a:buClrTx/>
              <a:buSzTx/>
              <a:buFontTx/>
              <a:buNone/>
              <a:tabLst/>
              <a:defRPr/>
            </a:pPr>
            <a:r>
              <a:rPr lang="en-US" sz="1200" dirty="0" smtClean="0">
                <a:solidFill>
                  <a:schemeClr val="bg1">
                    <a:lumMod val="65000"/>
                    <a:lumOff val="35000"/>
                  </a:schemeClr>
                </a:solidFill>
                <a:latin typeface="Arial" pitchFamily="34" charset="0"/>
                <a:cs typeface="Arial" pitchFamily="34" charset="0"/>
              </a:rPr>
              <a:t>“This is true. We can’t find a perfect set of weights that will minimize the energy of our desired visual configuration, for every possible hidden layer configuration.”</a:t>
            </a:r>
          </a:p>
          <a:p>
            <a:pPr eaLnBrk="0" hangingPunct="0">
              <a:lnSpc>
                <a:spcPct val="90000"/>
              </a:lnSpc>
              <a:spcBef>
                <a:spcPct val="20000"/>
              </a:spcBef>
              <a:spcAft>
                <a:spcPct val="20000"/>
              </a:spcAft>
              <a:defRPr/>
            </a:pPr>
            <a:endParaRPr lang="en-US" sz="1200" dirty="0" smtClean="0">
              <a:solidFill>
                <a:schemeClr val="bg1">
                  <a:lumMod val="65000"/>
                  <a:lumOff val="35000"/>
                </a:schemeClr>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27</a:t>
            </a:fld>
            <a:endParaRPr lang="en-US" dirty="0"/>
          </a:p>
        </p:txBody>
      </p:sp>
    </p:spTree>
    <p:extLst>
      <p:ext uri="{BB962C8B-B14F-4D97-AF65-F5344CB8AC3E}">
        <p14:creationId xmlns:p14="http://schemas.microsoft.com/office/powerpoint/2010/main" val="423782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pPr>
              <a:lnSpc>
                <a:spcPct val="90000"/>
              </a:lnSpc>
              <a:spcBef>
                <a:spcPts val="0"/>
              </a:spcBef>
              <a:spcAft>
                <a:spcPts val="800"/>
              </a:spcAft>
            </a:pP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observe data, formulate a model, and make predictions</a:t>
            </a:r>
          </a:p>
          <a:p>
            <a:pPr>
              <a:lnSpc>
                <a:spcPct val="90000"/>
              </a:lnSpc>
              <a:spcBef>
                <a:spcPts val="0"/>
              </a:spcBef>
              <a:spcAft>
                <a:spcPts val="800"/>
              </a:spcAft>
            </a:pP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“Deep learning is a set of algorithms in machine</a:t>
            </a:r>
          </a:p>
          <a:p>
            <a:pPr>
              <a:lnSpc>
                <a:spcPct val="90000"/>
              </a:lnSpc>
              <a:spcBef>
                <a:spcPts val="0"/>
              </a:spcBef>
              <a:spcAft>
                <a:spcPts val="800"/>
              </a:spcAft>
            </a:pPr>
            <a:r>
              <a:rPr lang="en-US" sz="1200" dirty="0" smtClean="0">
                <a:solidFill>
                  <a:srgbClr val="00CC99"/>
                </a:solidFill>
                <a:latin typeface="Calibri" pitchFamily="34" charset="0"/>
              </a:rPr>
              <a:t>learning that attempt to learn in multiple levels, corresponding</a:t>
            </a:r>
          </a:p>
          <a:p>
            <a:pPr>
              <a:lnSpc>
                <a:spcPct val="90000"/>
              </a:lnSpc>
              <a:spcBef>
                <a:spcPts val="0"/>
              </a:spcBef>
              <a:spcAft>
                <a:spcPts val="800"/>
              </a:spcAft>
            </a:pPr>
            <a:r>
              <a:rPr lang="en-US" sz="1200" dirty="0" smtClean="0">
                <a:solidFill>
                  <a:srgbClr val="00CC99"/>
                </a:solidFill>
                <a:latin typeface="Calibri" pitchFamily="34" charset="0"/>
              </a:rPr>
              <a:t>to different levels of abstraction. It typically uses artificial</a:t>
            </a:r>
          </a:p>
          <a:p>
            <a:pPr>
              <a:lnSpc>
                <a:spcPct val="90000"/>
              </a:lnSpc>
              <a:spcBef>
                <a:spcPts val="0"/>
              </a:spcBef>
              <a:spcAft>
                <a:spcPts val="800"/>
              </a:spcAft>
            </a:pPr>
            <a:r>
              <a:rPr lang="en-US" sz="1200" dirty="0" smtClean="0">
                <a:solidFill>
                  <a:srgbClr val="00CC99"/>
                </a:solidFill>
                <a:latin typeface="Calibri" pitchFamily="34" charset="0"/>
              </a:rPr>
              <a:t>neural networks. The levels in these learned statistical models</a:t>
            </a:r>
          </a:p>
          <a:p>
            <a:pPr>
              <a:lnSpc>
                <a:spcPct val="90000"/>
              </a:lnSpc>
              <a:spcBef>
                <a:spcPts val="0"/>
              </a:spcBef>
              <a:spcAft>
                <a:spcPts val="800"/>
              </a:spcAft>
            </a:pPr>
            <a:r>
              <a:rPr lang="en-US" sz="1200" dirty="0" smtClean="0">
                <a:solidFill>
                  <a:srgbClr val="00CC99"/>
                </a:solidFill>
                <a:latin typeface="Calibri" pitchFamily="34" charset="0"/>
              </a:rPr>
              <a:t>correspond to distinct levels of concepts, where higher-level concepts</a:t>
            </a:r>
          </a:p>
          <a:p>
            <a:pPr>
              <a:lnSpc>
                <a:spcPct val="90000"/>
              </a:lnSpc>
              <a:spcBef>
                <a:spcPts val="0"/>
              </a:spcBef>
              <a:spcAft>
                <a:spcPts val="800"/>
              </a:spcAft>
            </a:pPr>
            <a:r>
              <a:rPr lang="en-US" sz="1200" dirty="0" smtClean="0">
                <a:solidFill>
                  <a:srgbClr val="00CC99"/>
                </a:solidFill>
                <a:latin typeface="Calibri" pitchFamily="34" charset="0"/>
              </a:rPr>
              <a:t>are defined from lower-level ones, and the same </a:t>
            </a:r>
            <a:r>
              <a:rPr lang="en-US" sz="1200" dirty="0" err="1" smtClean="0">
                <a:solidFill>
                  <a:srgbClr val="00CC99"/>
                </a:solidFill>
                <a:latin typeface="Calibri" pitchFamily="34" charset="0"/>
              </a:rPr>
              <a:t>lowerlevel</a:t>
            </a: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concepts can help to define many higher-level concepts.”</a:t>
            </a:r>
          </a:p>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a:t>
            </a:fld>
            <a:endParaRPr lang="en-US" dirty="0"/>
          </a:p>
        </p:txBody>
      </p:sp>
    </p:spTree>
    <p:extLst>
      <p:ext uri="{BB962C8B-B14F-4D97-AF65-F5344CB8AC3E}">
        <p14:creationId xmlns:p14="http://schemas.microsoft.com/office/powerpoint/2010/main" val="652581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28</a:t>
            </a:fld>
            <a:endParaRPr lang="en-US" dirty="0"/>
          </a:p>
        </p:txBody>
      </p:sp>
    </p:spTree>
    <p:extLst>
      <p:ext uri="{BB962C8B-B14F-4D97-AF65-F5344CB8AC3E}">
        <p14:creationId xmlns:p14="http://schemas.microsoft.com/office/powerpoint/2010/main" val="857633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29</a:t>
            </a:fld>
            <a:endParaRPr lang="en-US" dirty="0"/>
          </a:p>
        </p:txBody>
      </p:sp>
    </p:spTree>
    <p:extLst>
      <p:ext uri="{BB962C8B-B14F-4D97-AF65-F5344CB8AC3E}">
        <p14:creationId xmlns:p14="http://schemas.microsoft.com/office/powerpoint/2010/main" val="2107821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sz="1200" dirty="0" smtClean="0">
                <a:solidFill>
                  <a:srgbClr val="00CC99"/>
                </a:solidFill>
                <a:latin typeface="Calibri" pitchFamily="34" charset="0"/>
              </a:rPr>
              <a:t>the RBM will probably activate a </a:t>
            </a:r>
            <a:r>
              <a:rPr lang="en-US" sz="1200" dirty="0" smtClean="0">
                <a:solidFill>
                  <a:schemeClr val="accent2">
                    <a:lumMod val="40000"/>
                    <a:lumOff val="60000"/>
                  </a:schemeClr>
                </a:solidFill>
                <a:latin typeface="Calibri" pitchFamily="34" charset="0"/>
              </a:rPr>
              <a:t>visible atom </a:t>
            </a:r>
            <a:r>
              <a:rPr lang="en-US" sz="1200" dirty="0" smtClean="0">
                <a:solidFill>
                  <a:srgbClr val="00CC99"/>
                </a:solidFill>
                <a:latin typeface="Calibri" pitchFamily="34" charset="0"/>
              </a:rPr>
              <a:t>that is consistent with </a:t>
            </a:r>
            <a:br>
              <a:rPr lang="en-US" sz="1200" dirty="0" smtClean="0">
                <a:solidFill>
                  <a:srgbClr val="00CC99"/>
                </a:solidFill>
                <a:latin typeface="Calibri" pitchFamily="34" charset="0"/>
              </a:rPr>
            </a:br>
            <a:r>
              <a:rPr lang="en-US" sz="1200" dirty="0" smtClean="0">
                <a:solidFill>
                  <a:srgbClr val="00CC99"/>
                </a:solidFill>
                <a:latin typeface="Calibri" pitchFamily="34" charset="0"/>
              </a:rPr>
              <a:t>those trained images.</a:t>
            </a:r>
            <a:endParaRPr lang="en-US" sz="1200"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30</a:t>
            </a:fld>
            <a:endParaRPr lang="en-US" dirty="0"/>
          </a:p>
        </p:txBody>
      </p:sp>
    </p:spTree>
    <p:extLst>
      <p:ext uri="{BB962C8B-B14F-4D97-AF65-F5344CB8AC3E}">
        <p14:creationId xmlns:p14="http://schemas.microsoft.com/office/powerpoint/2010/main" val="361561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31</a:t>
            </a:fld>
            <a:endParaRPr lang="en-US" dirty="0"/>
          </a:p>
        </p:txBody>
      </p:sp>
    </p:spTree>
    <p:extLst>
      <p:ext uri="{BB962C8B-B14F-4D97-AF65-F5344CB8AC3E}">
        <p14:creationId xmlns:p14="http://schemas.microsoft.com/office/powerpoint/2010/main" val="3717110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90000"/>
              </a:lnSpc>
              <a:spcBef>
                <a:spcPct val="20000"/>
              </a:spcBef>
              <a:spcAft>
                <a:spcPct val="20000"/>
              </a:spcAft>
              <a:buClrTx/>
              <a:buSzTx/>
              <a:buFontTx/>
              <a:buNone/>
              <a:tabLst/>
              <a:defRPr/>
            </a:pPr>
            <a:r>
              <a:rPr lang="en-US" sz="1200" dirty="0" smtClean="0">
                <a:solidFill>
                  <a:srgbClr val="00CC99"/>
                </a:solidFill>
                <a:latin typeface="Calibri" pitchFamily="34" charset="0"/>
              </a:rPr>
              <a:t>In essence, the resulting hidden atom configuration is a </a:t>
            </a:r>
            <a:r>
              <a:rPr lang="en-US" sz="1200" dirty="0" smtClean="0">
                <a:solidFill>
                  <a:srgbClr val="FFC000"/>
                </a:solidFill>
                <a:latin typeface="Calibri" pitchFamily="34" charset="0"/>
              </a:rPr>
              <a:t>“code” </a:t>
            </a:r>
            <a:r>
              <a:rPr lang="en-US" sz="1200" dirty="0" smtClean="0">
                <a:solidFill>
                  <a:srgbClr val="00CC99"/>
                </a:solidFill>
                <a:latin typeface="Calibri" pitchFamily="34" charset="0"/>
              </a:rPr>
              <a:t>that describes/represents the image on the visible plane.</a:t>
            </a:r>
            <a:endParaRPr lang="en-US" sz="1200" dirty="0" smtClean="0">
              <a:solidFill>
                <a:schemeClr val="accent2">
                  <a:lumMod val="40000"/>
                  <a:lumOff val="60000"/>
                </a:schemeClr>
              </a:solidFill>
              <a:latin typeface="Calibri"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32</a:t>
            </a:fld>
            <a:endParaRPr lang="en-US" dirty="0"/>
          </a:p>
        </p:txBody>
      </p:sp>
    </p:spTree>
    <p:extLst>
      <p:ext uri="{BB962C8B-B14F-4D97-AF65-F5344CB8AC3E}">
        <p14:creationId xmlns:p14="http://schemas.microsoft.com/office/powerpoint/2010/main" val="348431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33</a:t>
            </a:fld>
            <a:endParaRPr lang="en-US" dirty="0"/>
          </a:p>
        </p:txBody>
      </p:sp>
    </p:spTree>
    <p:extLst>
      <p:ext uri="{BB962C8B-B14F-4D97-AF65-F5344CB8AC3E}">
        <p14:creationId xmlns:p14="http://schemas.microsoft.com/office/powerpoint/2010/main" val="3117948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90000"/>
              </a:lnSpc>
              <a:spcBef>
                <a:spcPct val="20000"/>
              </a:spcBef>
              <a:spcAft>
                <a:spcPct val="20000"/>
              </a:spcAft>
              <a:buClrTx/>
              <a:buSzTx/>
              <a:buFontTx/>
              <a:buNone/>
              <a:tabLst/>
              <a:defRPr/>
            </a:pPr>
            <a:r>
              <a:rPr lang="en-US" sz="1200" dirty="0" smtClean="0">
                <a:latin typeface="+mn-lt"/>
              </a:rPr>
              <a:t>Recall that this atom is associated with </a:t>
            </a:r>
            <a:r>
              <a:rPr lang="en-US" sz="1200" dirty="0" smtClean="0">
                <a:solidFill>
                  <a:schemeClr val="accent2">
                    <a:lumMod val="40000"/>
                    <a:lumOff val="60000"/>
                  </a:schemeClr>
                </a:solidFill>
                <a:latin typeface="+mn-lt"/>
              </a:rPr>
              <a:t>left eyes</a:t>
            </a:r>
            <a:r>
              <a:rPr lang="en-US" sz="1200" dirty="0" smtClean="0">
                <a:latin typeface="+mn-lt"/>
              </a:rPr>
              <a:t>.</a:t>
            </a:r>
            <a:endParaRPr kumimoji="0" lang="en-US" sz="1200" i="0" u="none" strike="noStrike" cap="none" normalizeH="0" baseline="0" dirty="0" smtClean="0">
              <a:ln>
                <a:noFill/>
              </a:ln>
              <a:effectLst/>
              <a:latin typeface="+mn-lt"/>
            </a:endParaRPr>
          </a:p>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34</a:t>
            </a:fld>
            <a:endParaRPr lang="en-US" dirty="0"/>
          </a:p>
        </p:txBody>
      </p:sp>
    </p:spTree>
    <p:extLst>
      <p:ext uri="{BB962C8B-B14F-4D97-AF65-F5344CB8AC3E}">
        <p14:creationId xmlns:p14="http://schemas.microsoft.com/office/powerpoint/2010/main" val="3635799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40</a:t>
            </a:fld>
            <a:endParaRPr lang="en-US" dirty="0"/>
          </a:p>
        </p:txBody>
      </p:sp>
    </p:spTree>
    <p:extLst>
      <p:ext uri="{BB962C8B-B14F-4D97-AF65-F5344CB8AC3E}">
        <p14:creationId xmlns:p14="http://schemas.microsoft.com/office/powerpoint/2010/main" val="3116706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r>
              <a:rPr lang="en-US" dirty="0" smtClean="0"/>
              <a:t>Google Brain, with about 1 million simulated neurons and 1 billion simulated connections, was ten times larger than any deep neural network before it.</a:t>
            </a:r>
          </a:p>
          <a:p>
            <a:endParaRPr lang="en-US" dirty="0" smtClean="0"/>
          </a:p>
          <a:p>
            <a:endParaRPr lang="en-US" dirty="0" smtClean="0"/>
          </a:p>
          <a:p>
            <a:r>
              <a:rPr lang="en-US" dirty="0" smtClean="0"/>
              <a:t>So back at Stanford, Ng started developing bigger, cheaper deep-learning networks using graphics processing units (GPUs) — the super-fast chips developed for home-computer gaming3. Others were doing the same. “For about US$100,000 in hardware, we can build an 11-billion-connection network, with 64 GPUs,” says Ng.</a:t>
            </a:r>
          </a:p>
          <a:p>
            <a:endParaRPr lang="en-US" dirty="0" smtClean="0"/>
          </a:p>
          <a:p>
            <a:r>
              <a:rPr lang="en-US" dirty="0" smtClean="0"/>
              <a:t>In that competition, teams train computer programs on a data set of about 1 million images that have each been manually </a:t>
            </a:r>
            <a:r>
              <a:rPr lang="en-US" dirty="0" err="1" smtClean="0"/>
              <a:t>labelled</a:t>
            </a:r>
            <a:r>
              <a:rPr lang="en-US" dirty="0" smtClean="0"/>
              <a:t> with a category. After training, the programs are tested by getting them to suggest labels for similar images that they have never seen before. They are given five guesses for each test image; if the right answer is not one of those five, the test counts as an error. Past winners had typically erred about 25% of the time. In 2012, Hinton's lab entered the first ever competitor to use deep learning. It had an error rate of just 15% (ref. 4).</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42</a:t>
            </a:fld>
            <a:endParaRPr lang="en-US" dirty="0"/>
          </a:p>
        </p:txBody>
      </p:sp>
    </p:spTree>
    <p:extLst>
      <p:ext uri="{BB962C8B-B14F-4D97-AF65-F5344CB8AC3E}">
        <p14:creationId xmlns:p14="http://schemas.microsoft.com/office/powerpoint/2010/main" val="2435448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43</a:t>
            </a:fld>
            <a:endParaRPr lang="en-US" dirty="0"/>
          </a:p>
        </p:txBody>
      </p:sp>
    </p:spTree>
    <p:extLst>
      <p:ext uri="{BB962C8B-B14F-4D97-AF65-F5344CB8AC3E}">
        <p14:creationId xmlns:p14="http://schemas.microsoft.com/office/powerpoint/2010/main" val="408590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pPr>
              <a:lnSpc>
                <a:spcPct val="90000"/>
              </a:lnSpc>
              <a:spcBef>
                <a:spcPts val="0"/>
              </a:spcBef>
              <a:spcAft>
                <a:spcPts val="800"/>
              </a:spcAft>
            </a:pP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observe data, formulate a model, and make predictions</a:t>
            </a:r>
          </a:p>
          <a:p>
            <a:pPr>
              <a:lnSpc>
                <a:spcPct val="90000"/>
              </a:lnSpc>
              <a:spcBef>
                <a:spcPts val="0"/>
              </a:spcBef>
              <a:spcAft>
                <a:spcPts val="800"/>
              </a:spcAft>
            </a:pP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“Deep learning is a set of algorithms in machine</a:t>
            </a:r>
          </a:p>
          <a:p>
            <a:pPr>
              <a:lnSpc>
                <a:spcPct val="90000"/>
              </a:lnSpc>
              <a:spcBef>
                <a:spcPts val="0"/>
              </a:spcBef>
              <a:spcAft>
                <a:spcPts val="800"/>
              </a:spcAft>
            </a:pPr>
            <a:r>
              <a:rPr lang="en-US" sz="1200" dirty="0" smtClean="0">
                <a:solidFill>
                  <a:srgbClr val="00CC99"/>
                </a:solidFill>
                <a:latin typeface="Calibri" pitchFamily="34" charset="0"/>
              </a:rPr>
              <a:t>learning that attempt to learn in multiple levels, corresponding</a:t>
            </a:r>
          </a:p>
          <a:p>
            <a:pPr>
              <a:lnSpc>
                <a:spcPct val="90000"/>
              </a:lnSpc>
              <a:spcBef>
                <a:spcPts val="0"/>
              </a:spcBef>
              <a:spcAft>
                <a:spcPts val="800"/>
              </a:spcAft>
            </a:pPr>
            <a:r>
              <a:rPr lang="en-US" sz="1200" dirty="0" smtClean="0">
                <a:solidFill>
                  <a:srgbClr val="00CC99"/>
                </a:solidFill>
                <a:latin typeface="Calibri" pitchFamily="34" charset="0"/>
              </a:rPr>
              <a:t>to different levels of abstraction. It typically uses artificial</a:t>
            </a:r>
          </a:p>
          <a:p>
            <a:pPr>
              <a:lnSpc>
                <a:spcPct val="90000"/>
              </a:lnSpc>
              <a:spcBef>
                <a:spcPts val="0"/>
              </a:spcBef>
              <a:spcAft>
                <a:spcPts val="800"/>
              </a:spcAft>
            </a:pPr>
            <a:r>
              <a:rPr lang="en-US" sz="1200" dirty="0" smtClean="0">
                <a:solidFill>
                  <a:srgbClr val="00CC99"/>
                </a:solidFill>
                <a:latin typeface="Calibri" pitchFamily="34" charset="0"/>
              </a:rPr>
              <a:t>neural networks. The levels in these learned statistical models</a:t>
            </a:r>
          </a:p>
          <a:p>
            <a:pPr>
              <a:lnSpc>
                <a:spcPct val="90000"/>
              </a:lnSpc>
              <a:spcBef>
                <a:spcPts val="0"/>
              </a:spcBef>
              <a:spcAft>
                <a:spcPts val="800"/>
              </a:spcAft>
            </a:pPr>
            <a:r>
              <a:rPr lang="en-US" sz="1200" dirty="0" smtClean="0">
                <a:solidFill>
                  <a:srgbClr val="00CC99"/>
                </a:solidFill>
                <a:latin typeface="Calibri" pitchFamily="34" charset="0"/>
              </a:rPr>
              <a:t>correspond to distinct levels of concepts, where higher-level concepts</a:t>
            </a:r>
          </a:p>
          <a:p>
            <a:pPr>
              <a:lnSpc>
                <a:spcPct val="90000"/>
              </a:lnSpc>
              <a:spcBef>
                <a:spcPts val="0"/>
              </a:spcBef>
              <a:spcAft>
                <a:spcPts val="800"/>
              </a:spcAft>
            </a:pPr>
            <a:r>
              <a:rPr lang="en-US" sz="1200" dirty="0" smtClean="0">
                <a:solidFill>
                  <a:srgbClr val="00CC99"/>
                </a:solidFill>
                <a:latin typeface="Calibri" pitchFamily="34" charset="0"/>
              </a:rPr>
              <a:t>are defined from lower-level ones, and the same </a:t>
            </a:r>
            <a:r>
              <a:rPr lang="en-US" sz="1200" dirty="0" err="1" smtClean="0">
                <a:solidFill>
                  <a:srgbClr val="00CC99"/>
                </a:solidFill>
                <a:latin typeface="Calibri" pitchFamily="34" charset="0"/>
              </a:rPr>
              <a:t>lowerlevel</a:t>
            </a:r>
            <a:endParaRPr lang="en-US" sz="1200" dirty="0" smtClean="0">
              <a:solidFill>
                <a:srgbClr val="00CC99"/>
              </a:solidFill>
              <a:latin typeface="Calibri" pitchFamily="34" charset="0"/>
            </a:endParaRPr>
          </a:p>
          <a:p>
            <a:pPr>
              <a:lnSpc>
                <a:spcPct val="90000"/>
              </a:lnSpc>
              <a:spcBef>
                <a:spcPts val="0"/>
              </a:spcBef>
              <a:spcAft>
                <a:spcPts val="800"/>
              </a:spcAft>
            </a:pPr>
            <a:r>
              <a:rPr lang="en-US" sz="1200" dirty="0" smtClean="0">
                <a:solidFill>
                  <a:srgbClr val="00CC99"/>
                </a:solidFill>
                <a:latin typeface="Calibri" pitchFamily="34" charset="0"/>
              </a:rPr>
              <a:t>concepts can help to define many higher-level concepts.”</a:t>
            </a:r>
          </a:p>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a:t>
            </a:fld>
            <a:endParaRPr lang="en-US" dirty="0"/>
          </a:p>
        </p:txBody>
      </p:sp>
    </p:spTree>
    <p:extLst>
      <p:ext uri="{BB962C8B-B14F-4D97-AF65-F5344CB8AC3E}">
        <p14:creationId xmlns:p14="http://schemas.microsoft.com/office/powerpoint/2010/main" val="652581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44</a:t>
            </a:fld>
            <a:endParaRPr lang="en-US" dirty="0"/>
          </a:p>
        </p:txBody>
      </p:sp>
    </p:spTree>
    <p:extLst>
      <p:ext uri="{BB962C8B-B14F-4D97-AF65-F5344CB8AC3E}">
        <p14:creationId xmlns:p14="http://schemas.microsoft.com/office/powerpoint/2010/main" val="1423132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45</a:t>
            </a:fld>
            <a:endParaRPr lang="en-US" dirty="0"/>
          </a:p>
        </p:txBody>
      </p:sp>
    </p:spTree>
    <p:extLst>
      <p:ext uri="{BB962C8B-B14F-4D97-AF65-F5344CB8AC3E}">
        <p14:creationId xmlns:p14="http://schemas.microsoft.com/office/powerpoint/2010/main" val="43184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p>
          <a:p>
            <a:endParaRPr lang="en-US" dirty="0" smtClean="0"/>
          </a:p>
          <a:p>
            <a:endParaRPr lang="en-US" dirty="0" smtClean="0"/>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Ising</a:t>
            </a:r>
            <a:r>
              <a:rPr lang="en-US" sz="1200" kern="1200" dirty="0" smtClean="0">
                <a:solidFill>
                  <a:schemeClr val="tx1"/>
                </a:solidFill>
                <a:latin typeface="+mn-lt"/>
                <a:ea typeface="+mn-ea"/>
                <a:cs typeface="+mn-cs"/>
              </a:rPr>
              <a:t> model was invented by the physicist Wilhelm Lenz (1920), who gave it as a problem to his student Ernst </a:t>
            </a:r>
            <a:r>
              <a:rPr lang="en-US" sz="1200" kern="1200" dirty="0" err="1" smtClean="0">
                <a:solidFill>
                  <a:schemeClr val="tx1"/>
                </a:solidFill>
                <a:latin typeface="+mn-lt"/>
                <a:ea typeface="+mn-ea"/>
                <a:cs typeface="+mn-cs"/>
              </a:rPr>
              <a:t>Ising</a:t>
            </a:r>
            <a:r>
              <a:rPr lang="en-US" sz="1200" kern="1200" dirty="0" smtClean="0">
                <a:solidFill>
                  <a:schemeClr val="tx1"/>
                </a:solidFill>
                <a:latin typeface="+mn-lt"/>
                <a:ea typeface="+mn-ea"/>
                <a:cs typeface="+mn-cs"/>
              </a:rPr>
              <a:t>. The Boltzmann distribution is named after Ludwig Boltzmann who first formulated it in 1868 during his studies of the statistical mechanics of gases in thermal equilibrium.[citation needed] The distribution was later investigated extensively, in its modern generic form, by Josiah Willard Gibbs in 1902.[2]:</a:t>
            </a:r>
            <a:r>
              <a:rPr lang="en-US" sz="1200" kern="1200" dirty="0" err="1" smtClean="0">
                <a:solidFill>
                  <a:schemeClr val="tx1"/>
                </a:solidFill>
                <a:latin typeface="+mn-lt"/>
                <a:ea typeface="+mn-ea"/>
                <a:cs typeface="+mn-cs"/>
              </a:rPr>
              <a:t>Ch.IV</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6</a:t>
            </a:fld>
            <a:endParaRPr lang="en-US" dirty="0"/>
          </a:p>
        </p:txBody>
      </p:sp>
    </p:spTree>
    <p:extLst>
      <p:ext uri="{BB962C8B-B14F-4D97-AF65-F5344CB8AC3E}">
        <p14:creationId xmlns:p14="http://schemas.microsoft.com/office/powerpoint/2010/main" val="30467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7</a:t>
            </a:fld>
            <a:endParaRPr lang="en-US" dirty="0"/>
          </a:p>
        </p:txBody>
      </p:sp>
    </p:spTree>
    <p:extLst>
      <p:ext uri="{BB962C8B-B14F-4D97-AF65-F5344CB8AC3E}">
        <p14:creationId xmlns:p14="http://schemas.microsoft.com/office/powerpoint/2010/main" val="136429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14</a:t>
            </a:fld>
            <a:endParaRPr lang="en-US" dirty="0"/>
          </a:p>
        </p:txBody>
      </p:sp>
    </p:spTree>
    <p:extLst>
      <p:ext uri="{BB962C8B-B14F-4D97-AF65-F5344CB8AC3E}">
        <p14:creationId xmlns:p14="http://schemas.microsoft.com/office/powerpoint/2010/main" val="92525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r>
              <a:rPr lang="en-US" dirty="0" smtClean="0"/>
              <a:t>The model consists of discrete variables that represent magnetic dipole moments of atomic spins that can be in one of two states (+1 or −1). </a:t>
            </a:r>
            <a:endParaRPr lang="en-US" dirty="0"/>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15</a:t>
            </a:fld>
            <a:endParaRPr lang="en-US" dirty="0"/>
          </a:p>
        </p:txBody>
      </p:sp>
    </p:spTree>
    <p:extLst>
      <p:ext uri="{BB962C8B-B14F-4D97-AF65-F5344CB8AC3E}">
        <p14:creationId xmlns:p14="http://schemas.microsoft.com/office/powerpoint/2010/main" val="251315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a:lnSpc>
                <a:spcPct val="90000"/>
              </a:lnSpc>
              <a:spcBef>
                <a:spcPts val="0"/>
              </a:spcBef>
              <a:spcAft>
                <a:spcPts val="800"/>
              </a:spcAft>
            </a:pPr>
            <a:r>
              <a:rPr lang="en-US" sz="1200" dirty="0" smtClean="0">
                <a:solidFill>
                  <a:srgbClr val="00CC99"/>
                </a:solidFill>
                <a:latin typeface="Calibri" pitchFamily="34" charset="0"/>
              </a:rPr>
              <a:t>We take every pair of visible and hidden atoms and multiply both of their activation values </a:t>
            </a:r>
            <a:br>
              <a:rPr lang="en-US" sz="1200" dirty="0" smtClean="0">
                <a:solidFill>
                  <a:srgbClr val="00CC99"/>
                </a:solidFill>
                <a:latin typeface="Calibri" pitchFamily="34" charset="0"/>
              </a:rPr>
            </a:br>
            <a:r>
              <a:rPr lang="en-US" sz="1200" dirty="0" smtClean="0">
                <a:solidFill>
                  <a:srgbClr val="00CC99"/>
                </a:solidFill>
                <a:latin typeface="Calibri" pitchFamily="34" charset="0"/>
              </a:rPr>
              <a:t>(-1 or 1) with the weight connecting them.</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16</a:t>
            </a:fld>
            <a:endParaRPr lang="en-US" dirty="0"/>
          </a:p>
        </p:txBody>
      </p:sp>
    </p:spTree>
    <p:extLst>
      <p:ext uri="{BB962C8B-B14F-4D97-AF65-F5344CB8AC3E}">
        <p14:creationId xmlns:p14="http://schemas.microsoft.com/office/powerpoint/2010/main" val="367851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8925" y="284163"/>
            <a:ext cx="3740150" cy="2805112"/>
          </a:xfrm>
        </p:spPr>
      </p:sp>
      <p:sp>
        <p:nvSpPr>
          <p:cNvPr id="3" name="Notes Placeholder 2"/>
          <p:cNvSpPr>
            <a:spLocks noGrp="1"/>
          </p:cNvSpPr>
          <p:nvPr>
            <p:ph type="body" idx="1"/>
          </p:nvPr>
        </p:nvSpPr>
        <p:spPr/>
        <p:txBody>
          <a:bodyPr>
            <a:normAutofit/>
          </a:bodyPr>
          <a:lstStyle/>
          <a:p>
            <a:pPr>
              <a:lnSpc>
                <a:spcPct val="90000"/>
              </a:lnSpc>
              <a:spcBef>
                <a:spcPts val="0"/>
              </a:spcBef>
              <a:spcAft>
                <a:spcPts val="800"/>
              </a:spcAft>
            </a:pPr>
            <a:r>
              <a:rPr lang="en-US" sz="1200" dirty="0" smtClean="0">
                <a:solidFill>
                  <a:srgbClr val="00CC99"/>
                </a:solidFill>
                <a:latin typeface="Calibri" pitchFamily="34" charset="0"/>
              </a:rPr>
              <a:t>Now that we can </a:t>
            </a:r>
            <a:r>
              <a:rPr lang="en-US" sz="1200" dirty="0" smtClean="0">
                <a:solidFill>
                  <a:schemeClr val="accent2">
                    <a:lumMod val="40000"/>
                    <a:lumOff val="60000"/>
                  </a:schemeClr>
                </a:solidFill>
                <a:latin typeface="Calibri" pitchFamily="34" charset="0"/>
              </a:rPr>
              <a:t>compute the energy </a:t>
            </a:r>
            <a:r>
              <a:rPr lang="en-US" sz="1200" dirty="0" smtClean="0">
                <a:solidFill>
                  <a:srgbClr val="00CC99"/>
                </a:solidFill>
                <a:latin typeface="Calibri" pitchFamily="34" charset="0"/>
              </a:rPr>
              <a:t>of a configuration, we can also determine its </a:t>
            </a:r>
            <a:r>
              <a:rPr lang="en-US" sz="1200" dirty="0" smtClean="0">
                <a:solidFill>
                  <a:schemeClr val="accent2">
                    <a:lumMod val="40000"/>
                    <a:lumOff val="60000"/>
                  </a:schemeClr>
                </a:solidFill>
                <a:latin typeface="Calibri" pitchFamily="34" charset="0"/>
              </a:rPr>
              <a:t>probability</a:t>
            </a:r>
            <a:r>
              <a:rPr lang="en-US" sz="1200" dirty="0" smtClean="0">
                <a:solidFill>
                  <a:srgbClr val="00CC99"/>
                </a:solidFill>
                <a:latin typeface="Calibri" pitchFamily="34" charset="0"/>
              </a:rPr>
              <a:t>.</a:t>
            </a:r>
          </a:p>
        </p:txBody>
      </p:sp>
      <p:sp>
        <p:nvSpPr>
          <p:cNvPr id="4" name="Slide Number Placeholder 3"/>
          <p:cNvSpPr>
            <a:spLocks noGrp="1"/>
          </p:cNvSpPr>
          <p:nvPr>
            <p:ph type="sldNum" sz="quarter" idx="10"/>
          </p:nvPr>
        </p:nvSpPr>
        <p:spPr/>
        <p:txBody>
          <a:bodyPr/>
          <a:lstStyle/>
          <a:p>
            <a:pPr>
              <a:defRPr/>
            </a:pPr>
            <a:fld id="{CEA96130-80FE-450A-9D6E-2375B464A403}" type="slidenum">
              <a:rPr lang="en-US" smtClean="0"/>
              <a:pPr>
                <a:defRPr/>
              </a:pPr>
              <a:t>17</a:t>
            </a:fld>
            <a:endParaRPr lang="en-US" dirty="0"/>
          </a:p>
        </p:txBody>
      </p:sp>
    </p:spTree>
    <p:extLst>
      <p:ext uri="{BB962C8B-B14F-4D97-AF65-F5344CB8AC3E}">
        <p14:creationId xmlns:p14="http://schemas.microsoft.com/office/powerpoint/2010/main" val="2067457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12" name="Group 11"/>
          <p:cNvGrpSpPr/>
          <p:nvPr userDrawn="1"/>
        </p:nvGrpSpPr>
        <p:grpSpPr>
          <a:xfrm>
            <a:off x="227015" y="6327648"/>
            <a:ext cx="8691371" cy="301752"/>
            <a:chOff x="227015" y="6321297"/>
            <a:chExt cx="8691371" cy="301752"/>
          </a:xfrm>
        </p:grpSpPr>
        <p:sp>
          <p:nvSpPr>
            <p:cNvPr id="13" name="Round Same Side Corner Rectangle 12"/>
            <p:cNvSpPr/>
            <p:nvPr userDrawn="1"/>
          </p:nvSpPr>
          <p:spPr bwMode="auto">
            <a:xfrm rot="16200000">
              <a:off x="4136075" y="2412237"/>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4" name="Round Same Side Corner Rectangle 13"/>
            <p:cNvSpPr/>
            <p:nvPr userDrawn="1"/>
          </p:nvSpPr>
          <p:spPr bwMode="auto">
            <a:xfrm rot="5400000">
              <a:off x="8499317" y="6203979"/>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grpSp>
      <p:sp>
        <p:nvSpPr>
          <p:cNvPr id="15"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5" name="Rectangle 3"/>
          <p:cNvSpPr>
            <a:spLocks noGrp="1" noChangeArrowheads="1"/>
          </p:cNvSpPr>
          <p:nvPr>
            <p:ph type="ctrTitle" hasCustomPrompt="1"/>
          </p:nvPr>
        </p:nvSpPr>
        <p:spPr bwMode="black">
          <a:xfrm>
            <a:off x="685800" y="3810000"/>
            <a:ext cx="7772400" cy="914400"/>
          </a:xfrm>
        </p:spPr>
        <p:txBody>
          <a:bodyPr/>
          <a:lstStyle>
            <a:lvl1pPr>
              <a:defRPr sz="3400">
                <a:solidFill>
                  <a:schemeClr val="tx1"/>
                </a:solidFill>
              </a:defRPr>
            </a:lvl1pPr>
          </a:lstStyle>
          <a:p>
            <a:r>
              <a:rPr lang="en-US" dirty="0" smtClean="0"/>
              <a:t>Click to add title</a:t>
            </a:r>
            <a:endParaRPr lang="en-US" dirty="0"/>
          </a:p>
        </p:txBody>
      </p:sp>
      <p:sp>
        <p:nvSpPr>
          <p:cNvPr id="3076" name="Rectangle 4"/>
          <p:cNvSpPr>
            <a:spLocks noGrp="1" noChangeArrowheads="1"/>
          </p:cNvSpPr>
          <p:nvPr>
            <p:ph type="subTitle" idx="1" hasCustomPrompt="1"/>
          </p:nvPr>
        </p:nvSpPr>
        <p:spPr bwMode="black">
          <a:xfrm>
            <a:off x="685800" y="5181600"/>
            <a:ext cx="6172200" cy="381000"/>
          </a:xfrm>
        </p:spPr>
        <p:txBody>
          <a:bodyPr anchor="t" anchorCtr="0"/>
          <a:lstStyle>
            <a:lvl1pPr marL="0" indent="0">
              <a:buFontTx/>
              <a:buNone/>
              <a:defRPr sz="2400" b="1" baseline="0"/>
            </a:lvl1pPr>
          </a:lstStyle>
          <a:p>
            <a:r>
              <a:rPr lang="en-US" dirty="0" smtClean="0"/>
              <a:t>Click to add presenter’s name</a:t>
            </a:r>
            <a:endParaRPr lang="en-US" dirty="0"/>
          </a:p>
        </p:txBody>
      </p:sp>
      <p:sp>
        <p:nvSpPr>
          <p:cNvPr id="19" name="Text Placeholder 18"/>
          <p:cNvSpPr>
            <a:spLocks noGrp="1"/>
          </p:cNvSpPr>
          <p:nvPr>
            <p:ph type="body" sz="quarter" idx="10" hasCustomPrompt="1"/>
          </p:nvPr>
        </p:nvSpPr>
        <p:spPr bwMode="black">
          <a:xfrm>
            <a:off x="685800" y="5600075"/>
            <a:ext cx="6172200" cy="381000"/>
          </a:xfrm>
          <a:noFill/>
          <a:ln w="9525">
            <a:noFill/>
            <a:miter lim="800000"/>
            <a:headEnd/>
            <a:tailEnd/>
          </a:ln>
        </p:spPr>
        <p:txBody>
          <a:bodyPr vert="horz" wrap="square" lIns="91419" tIns="45710" rIns="91419" bIns="45710" numCol="1" anchor="t" anchorCtr="0" compatLnSpc="1">
            <a:prstTxWarp prst="textNoShape">
              <a:avLst/>
            </a:prstTxWarp>
          </a:bodyPr>
          <a:lstStyle>
            <a:lvl1pPr marL="0" indent="0" algn="l" rtl="0" eaLnBrk="1" fontAlgn="base" hangingPunct="1">
              <a:lnSpc>
                <a:spcPct val="90000"/>
              </a:lnSpc>
              <a:spcBef>
                <a:spcPct val="0"/>
              </a:spcBef>
              <a:spcAft>
                <a:spcPts val="1200"/>
              </a:spcAft>
              <a:buClr>
                <a:schemeClr val="bg2">
                  <a:lumMod val="50000"/>
                </a:schemeClr>
              </a:buClr>
              <a:buFontTx/>
              <a:buNone/>
              <a:defRPr lang="en-US" sz="2000" b="0" baseline="0" dirty="0" smtClean="0">
                <a:solidFill>
                  <a:schemeClr val="tx1"/>
                </a:solidFill>
                <a:latin typeface="+mn-lt"/>
                <a:ea typeface="+mn-ea"/>
                <a:cs typeface="+mn-cs"/>
              </a:defRPr>
            </a:lvl1pPr>
          </a:lstStyle>
          <a:p>
            <a:pPr lvl="0"/>
            <a:r>
              <a:rPr lang="en-US" dirty="0" smtClean="0"/>
              <a:t>Click to add presenter’s title</a:t>
            </a:r>
            <a:endParaRPr lang="en-US" dirty="0"/>
          </a:p>
        </p:txBody>
      </p:sp>
      <p:sp>
        <p:nvSpPr>
          <p:cNvPr id="22" name="Date Placeholder 3"/>
          <p:cNvSpPr>
            <a:spLocks noGrp="1"/>
          </p:cNvSpPr>
          <p:nvPr>
            <p:ph type="dt" sz="half" idx="2"/>
          </p:nvPr>
        </p:nvSpPr>
        <p:spPr>
          <a:xfrm>
            <a:off x="7224010" y="5181601"/>
            <a:ext cx="1219200" cy="304800"/>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lvl1pPr algn="r">
              <a:defRPr lang="en-US" sz="1600" b="0" baseline="0" smtClean="0">
                <a:solidFill>
                  <a:schemeClr val="tx1"/>
                </a:solidFill>
                <a:latin typeface="+mn-lt"/>
                <a:ea typeface="+mn-ea"/>
                <a:cs typeface="+mn-cs"/>
              </a:defRPr>
            </a:lvl1pPr>
          </a:lstStyle>
          <a:p>
            <a:pPr>
              <a:lnSpc>
                <a:spcPct val="90000"/>
              </a:lnSpc>
              <a:spcAft>
                <a:spcPts val="1200"/>
              </a:spcAft>
              <a:buClr>
                <a:schemeClr val="bg2">
                  <a:lumMod val="50000"/>
                </a:schemeClr>
              </a:buClr>
            </a:pPr>
            <a:endParaRPr lang="en-US" dirty="0"/>
          </a:p>
        </p:txBody>
      </p:sp>
      <p:pic>
        <p:nvPicPr>
          <p:cNvPr id="21" name="Picture 20" descr="SYM_Horiz_RGB_rev.png"/>
          <p:cNvPicPr>
            <a:picLocks noChangeAspect="1"/>
          </p:cNvPicPr>
          <p:nvPr/>
        </p:nvPicPr>
        <p:blipFill>
          <a:blip r:embed="rId2" cstate="screen"/>
          <a:stretch>
            <a:fillRect/>
          </a:stretch>
        </p:blipFill>
        <p:spPr bwMode="invGray">
          <a:xfrm>
            <a:off x="804672" y="758952"/>
            <a:ext cx="2430468" cy="640080"/>
          </a:xfrm>
          <a:prstGeom prst="rect">
            <a:avLst/>
          </a:prstGeom>
        </p:spPr>
      </p:pic>
      <p:pic>
        <p:nvPicPr>
          <p:cNvPr id="1095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A918C"/>
                </a:solidFill>
                <a:miter lim="800000"/>
                <a:headEnd/>
                <a:tailEnd/>
              </a14:hiddenLine>
            </a:ext>
            <a:ext uri="{AF507438-7753-43E0-B8FC-AC1667EBCBE1}">
              <a14:hiddenEffects xmlns:a14="http://schemas.microsoft.com/office/drawing/2010/main">
                <a:effectLst>
                  <a:outerShdw dist="35921" dir="2700000" algn="ctr" rotWithShape="0">
                    <a:srgbClr val="9A918C"/>
                  </a:outerShdw>
                </a:effectLst>
              </a14:hiddenEffects>
            </a:ext>
          </a:extLst>
        </p:spPr>
      </p:pic>
      <p:pic>
        <p:nvPicPr>
          <p:cNvPr id="1095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3"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4"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7"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8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1"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3" name="Picture 2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4" name="Picture 2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5" name="Picture 2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96"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6" name="Text Placeholder 6"/>
          <p:cNvSpPr>
            <a:spLocks noGrp="1"/>
          </p:cNvSpPr>
          <p:nvPr>
            <p:ph type="body" sz="quarter" idx="13"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3" name="Text Placeholder 22"/>
          <p:cNvSpPr>
            <a:spLocks noGrp="1"/>
          </p:cNvSpPr>
          <p:nvPr>
            <p:ph type="body" sz="quarter" idx="14" hasCustomPrompt="1"/>
          </p:nvPr>
        </p:nvSpPr>
        <p:spPr>
          <a:xfrm>
            <a:off x="1037581" y="1130451"/>
            <a:ext cx="7058026" cy="3033903"/>
          </a:xfrm>
        </p:spPr>
        <p:txBody>
          <a:bodyPr/>
          <a:lstStyle>
            <a:lvl1pPr marL="0" indent="0">
              <a:lnSpc>
                <a:spcPct val="120000"/>
              </a:lnSpc>
              <a:spcAft>
                <a:spcPts val="0"/>
              </a:spcAft>
              <a:buNone/>
              <a:defRPr sz="3200" baseline="0">
                <a:solidFill>
                  <a:schemeClr val="tx1"/>
                </a:solidFill>
              </a:defRPr>
            </a:lvl1pPr>
          </a:lstStyle>
          <a:p>
            <a:pPr lvl="0"/>
            <a:r>
              <a:rPr lang="en-US" dirty="0" smtClean="0"/>
              <a:t>This is a sample quote slide. Type your quotation inside the quotation marks. Click the edge of the quotation marks and drag them into place.</a:t>
            </a:r>
            <a:endParaRPr lang="en-US" dirty="0"/>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95000"/>
                    <a:lumOff val="5000"/>
                  </a:schemeClr>
                </a:solidFill>
                <a:latin typeface="Calibri" pitchFamily="34" charset="0"/>
                <a:ea typeface="+mn-ea"/>
                <a:cs typeface="Calibri" pitchFamily="34" charset="0"/>
              </a:defRPr>
            </a:lvl1pPr>
          </a:lstStyle>
          <a:p>
            <a:pPr>
              <a:defRPr/>
            </a:pPr>
            <a:r>
              <a:rPr lang="en-US" smtClean="0"/>
              <a:t>Presentation Identifier Goes Here</a:t>
            </a:r>
            <a:endParaRPr lang="en-US" dirty="0"/>
          </a:p>
        </p:txBody>
      </p:sp>
      <p:sp>
        <p:nvSpPr>
          <p:cNvPr id="3" name="Rectangle 6"/>
          <p:cNvSpPr>
            <a:spLocks noGrp="1" noChangeArrowheads="1"/>
          </p:cNvSpPr>
          <p:nvPr>
            <p:ph type="sldNum" sz="quarter" idx="11"/>
          </p:nvPr>
        </p:nvSpPr>
        <p:spPr>
          <a:ln/>
        </p:spPr>
        <p:txBody>
          <a:bodyPr/>
          <a:lstStyle>
            <a:lvl1pPr>
              <a:defRPr>
                <a:solidFill>
                  <a:schemeClr val="tx1"/>
                </a:solidFill>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25" name="Text Placeholder 24"/>
          <p:cNvSpPr>
            <a:spLocks noGrp="1"/>
          </p:cNvSpPr>
          <p:nvPr>
            <p:ph type="body" sz="quarter" idx="15" hasCustomPrompt="1"/>
          </p:nvPr>
        </p:nvSpPr>
        <p:spPr>
          <a:xfrm>
            <a:off x="4100060" y="4267200"/>
            <a:ext cx="3716592" cy="914400"/>
          </a:xfrm>
        </p:spPr>
        <p:txBody>
          <a:bodyPr/>
          <a:lstStyle>
            <a:lvl1pPr marL="0" indent="0">
              <a:buNone/>
              <a:defRPr sz="2000" b="1" i="1" baseline="0">
                <a:solidFill>
                  <a:schemeClr val="tx1"/>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smtClean="0"/>
              <a:t>Name of Person Quoted,</a:t>
            </a:r>
            <a:br>
              <a:rPr lang="en-US" dirty="0" smtClean="0"/>
            </a:br>
            <a:r>
              <a:rPr lang="en-US" dirty="0" smtClean="0"/>
              <a:t>XYZ Company</a:t>
            </a:r>
            <a:endParaRPr lang="en-US" dirty="0"/>
          </a:p>
        </p:txBody>
      </p:sp>
      <p:sp>
        <p:nvSpPr>
          <p:cNvPr id="8" name="Text Placeholder 18"/>
          <p:cNvSpPr>
            <a:spLocks noGrp="1"/>
          </p:cNvSpPr>
          <p:nvPr>
            <p:ph type="body" sz="quarter" idx="19" hasCustomPrompt="1"/>
          </p:nvPr>
        </p:nvSpPr>
        <p:spPr bwMode="invGray">
          <a:xfrm>
            <a:off x="535305" y="1126124"/>
            <a:ext cx="473076" cy="382487"/>
          </a:xfrm>
          <a:blipFill>
            <a:blip r:embed="rId2" cstate="screen"/>
            <a:stretch>
              <a:fillRect/>
            </a:stretch>
          </a:blipFill>
          <a:ln w="19050">
            <a:solidFill>
              <a:srgbClr val="000000"/>
            </a:solidFill>
          </a:ln>
        </p:spPr>
        <p:txBody>
          <a:bodyPr/>
          <a:lstStyle>
            <a:lvl1pPr>
              <a:buNone/>
              <a:defRPr/>
            </a:lvl1pPr>
          </a:lstStyle>
          <a:p>
            <a:pPr lvl="0"/>
            <a:r>
              <a:rPr lang="en-US" dirty="0" smtClean="0"/>
              <a:t> </a:t>
            </a:r>
            <a:endParaRPr lang="en-US" dirty="0"/>
          </a:p>
        </p:txBody>
      </p:sp>
      <p:sp>
        <p:nvSpPr>
          <p:cNvPr id="9" name="Text Placeholder 18"/>
          <p:cNvSpPr>
            <a:spLocks noGrp="1"/>
          </p:cNvSpPr>
          <p:nvPr>
            <p:ph type="body" sz="quarter" idx="20" hasCustomPrompt="1"/>
          </p:nvPr>
        </p:nvSpPr>
        <p:spPr bwMode="invGray">
          <a:xfrm>
            <a:off x="5450205" y="2939684"/>
            <a:ext cx="473076" cy="382487"/>
          </a:xfrm>
          <a:blipFill>
            <a:blip r:embed="rId3" cstate="screen"/>
            <a:stretch>
              <a:fillRect/>
            </a:stretch>
          </a:blipFill>
          <a:ln w="19050">
            <a:solidFill>
              <a:srgbClr val="000000"/>
            </a:solidFill>
          </a:ln>
        </p:spPr>
        <p:txBody>
          <a:bodyPr/>
          <a:lstStyle>
            <a:lvl1pPr>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25" name="Text Placeholder 24"/>
          <p:cNvSpPr>
            <a:spLocks noGrp="1"/>
          </p:cNvSpPr>
          <p:nvPr>
            <p:ph type="body" sz="quarter" idx="15" hasCustomPrompt="1"/>
          </p:nvPr>
        </p:nvSpPr>
        <p:spPr>
          <a:xfrm>
            <a:off x="381000" y="4191000"/>
            <a:ext cx="3221292" cy="914400"/>
          </a:xfrm>
        </p:spPr>
        <p:txBody>
          <a:bodyPr/>
          <a:lstStyle>
            <a:lvl1pPr marL="0" indent="0">
              <a:buNone/>
              <a:defRPr sz="1800" b="1" i="1" baseline="0">
                <a:solidFill>
                  <a:schemeClr val="tx1"/>
                </a:solidFill>
              </a:defRPr>
            </a:lvl1pPr>
            <a:lvl2pPr>
              <a:buNone/>
              <a:defRPr sz="2000" b="1" i="1">
                <a:solidFill>
                  <a:srgbClr val="678BA8"/>
                </a:solidFill>
              </a:defRPr>
            </a:lvl2pPr>
            <a:lvl3pPr>
              <a:buNone/>
              <a:defRPr sz="2000" b="1" i="1">
                <a:solidFill>
                  <a:srgbClr val="678BA8"/>
                </a:solidFill>
              </a:defRPr>
            </a:lvl3pPr>
            <a:lvl4pPr>
              <a:buNone/>
              <a:defRPr sz="2000" b="1" i="1">
                <a:solidFill>
                  <a:srgbClr val="678BA8"/>
                </a:solidFill>
              </a:defRPr>
            </a:lvl4pPr>
            <a:lvl5pPr>
              <a:buNone/>
              <a:defRPr sz="2000" b="1" i="1">
                <a:solidFill>
                  <a:srgbClr val="678BA8"/>
                </a:solidFill>
              </a:defRPr>
            </a:lvl5pPr>
          </a:lstStyle>
          <a:p>
            <a:pPr lvl="0"/>
            <a:r>
              <a:rPr lang="en-US" dirty="0" smtClean="0"/>
              <a:t>Name of Person Quoted,</a:t>
            </a:r>
            <a:br>
              <a:rPr lang="en-US" dirty="0" smtClean="0"/>
            </a:br>
            <a:r>
              <a:rPr lang="en-US" dirty="0" smtClean="0"/>
              <a:t>XYZ Company</a:t>
            </a:r>
            <a:endParaRPr lang="en-US" dirty="0"/>
          </a:p>
        </p:txBody>
      </p:sp>
      <p:sp>
        <p:nvSpPr>
          <p:cNvPr id="23" name="Text Placeholder 22"/>
          <p:cNvSpPr>
            <a:spLocks noGrp="1"/>
          </p:cNvSpPr>
          <p:nvPr>
            <p:ph type="body" sz="quarter" idx="14" hasCustomPrompt="1"/>
          </p:nvPr>
        </p:nvSpPr>
        <p:spPr>
          <a:xfrm>
            <a:off x="4152900" y="1133744"/>
            <a:ext cx="4238625" cy="3886200"/>
          </a:xfrm>
        </p:spPr>
        <p:txBody>
          <a:bodyPr/>
          <a:lstStyle>
            <a:lvl1pPr marL="0" indent="0">
              <a:lnSpc>
                <a:spcPct val="120000"/>
              </a:lnSpc>
              <a:spcAft>
                <a:spcPts val="0"/>
              </a:spcAft>
              <a:buNone/>
              <a:defRPr sz="3000" baseline="0">
                <a:solidFill>
                  <a:schemeClr val="tx1"/>
                </a:solidFill>
              </a:defRPr>
            </a:lvl1pPr>
          </a:lstStyle>
          <a:p>
            <a:pPr lvl="0"/>
            <a:r>
              <a:rPr lang="en-US" dirty="0" smtClean="0"/>
              <a:t>This is a sample quote slide with photo. Type your quotation inside the quotation marks. Click the edge of the quotation marks and drag them into place.</a:t>
            </a:r>
            <a:endParaRPr lang="en-US" dirty="0"/>
          </a:p>
        </p:txBody>
      </p:sp>
      <p:sp>
        <p:nvSpPr>
          <p:cNvPr id="2" name="Rectangle 5"/>
          <p:cNvSpPr>
            <a:spLocks noGrp="1" noChangeArrowheads="1"/>
          </p:cNvSpPr>
          <p:nvPr>
            <p:ph type="ftr" sz="quarter" idx="10"/>
          </p:nvPr>
        </p:nvSpPr>
        <p:spPr>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rtl="0" eaLnBrk="0" fontAlgn="base" hangingPunct="0">
              <a:spcBef>
                <a:spcPct val="0"/>
              </a:spcBef>
              <a:spcAft>
                <a:spcPct val="0"/>
              </a:spcAft>
              <a:defRPr lang="en-US" sz="1200" kern="1200" smtClean="0">
                <a:solidFill>
                  <a:schemeClr val="bg2">
                    <a:lumMod val="95000"/>
                    <a:lumOff val="5000"/>
                  </a:schemeClr>
                </a:solidFill>
                <a:latin typeface="Calibri" pitchFamily="34" charset="0"/>
                <a:ea typeface="+mn-ea"/>
                <a:cs typeface="Calibri" pitchFamily="34" charset="0"/>
              </a:defRPr>
            </a:lvl1pPr>
          </a:lstStyle>
          <a:p>
            <a:pPr>
              <a:defRPr/>
            </a:pPr>
            <a:r>
              <a:rPr lang="en-US" smtClean="0"/>
              <a:t>Presentation Identifier Goes Here</a:t>
            </a:r>
            <a:endParaRPr lang="en-US" dirty="0"/>
          </a:p>
        </p:txBody>
      </p:sp>
      <p:sp>
        <p:nvSpPr>
          <p:cNvPr id="3" name="Rectangle 6"/>
          <p:cNvSpPr>
            <a:spLocks noGrp="1" noChangeArrowheads="1"/>
          </p:cNvSpPr>
          <p:nvPr>
            <p:ph type="sldNum" sz="quarter" idx="11"/>
          </p:nvPr>
        </p:nvSpPr>
        <p:spPr>
          <a:ln/>
        </p:spPr>
        <p:txBody>
          <a:bodyPr/>
          <a:lstStyle>
            <a:lvl1pPr>
              <a:defRPr>
                <a:solidFill>
                  <a:schemeClr val="tx1"/>
                </a:solidFill>
                <a:latin typeface="Calibri" pitchFamily="34" charset="0"/>
                <a:cs typeface="Calibri" pitchFamily="34" charset="0"/>
              </a:defRPr>
            </a:lvl1pPr>
          </a:lstStyle>
          <a:p>
            <a:pPr>
              <a:defRPr/>
            </a:pPr>
            <a:fld id="{29F62691-FC9C-4E2F-9CE1-4D4177CD1763}" type="slidenum">
              <a:rPr lang="en-US" smtClean="0"/>
              <a:pPr>
                <a:defRPr/>
              </a:pPr>
              <a:t>‹#›</a:t>
            </a:fld>
            <a:endParaRPr lang="en-US" dirty="0"/>
          </a:p>
        </p:txBody>
      </p:sp>
      <p:sp>
        <p:nvSpPr>
          <p:cNvPr id="27" name="Picture Placeholder 26"/>
          <p:cNvSpPr>
            <a:spLocks noGrp="1"/>
          </p:cNvSpPr>
          <p:nvPr>
            <p:ph type="pic" sz="quarter" idx="16" hasCustomPrompt="1"/>
          </p:nvPr>
        </p:nvSpPr>
        <p:spPr>
          <a:xfrm>
            <a:off x="381000" y="1371600"/>
            <a:ext cx="2290482" cy="2667000"/>
          </a:xfrm>
          <a:prstGeom prst="roundRect">
            <a:avLst>
              <a:gd name="adj" fmla="val 6273"/>
            </a:avLst>
          </a:prstGeom>
          <a:ln w="12700">
            <a:solidFill>
              <a:schemeClr val="tx2"/>
            </a:solidFill>
          </a:ln>
        </p:spPr>
        <p:txBody>
          <a:bodyPr anchor="ctr" anchorCtr="0"/>
          <a:lstStyle>
            <a:lvl1pPr marL="0" indent="0" algn="ctr">
              <a:buNone/>
              <a:defRPr/>
            </a:lvl1pPr>
          </a:lstStyle>
          <a:p>
            <a:r>
              <a:rPr lang="en-US" dirty="0" smtClean="0"/>
              <a:t>Insert Photo Here</a:t>
            </a:r>
            <a:endParaRPr lang="en-US" dirty="0"/>
          </a:p>
        </p:txBody>
      </p:sp>
      <p:sp>
        <p:nvSpPr>
          <p:cNvPr id="9" name="Text Placeholder 18"/>
          <p:cNvSpPr>
            <a:spLocks noGrp="1"/>
          </p:cNvSpPr>
          <p:nvPr>
            <p:ph type="body" sz="quarter" idx="19" hasCustomPrompt="1"/>
          </p:nvPr>
        </p:nvSpPr>
        <p:spPr bwMode="invGray">
          <a:xfrm>
            <a:off x="3644265" y="1133744"/>
            <a:ext cx="473076" cy="382487"/>
          </a:xfrm>
          <a:blipFill>
            <a:blip r:embed="rId2" cstate="screen"/>
            <a:stretch>
              <a:fillRect/>
            </a:stretch>
          </a:blipFill>
          <a:ln w="19050">
            <a:solidFill>
              <a:srgbClr val="000000"/>
            </a:solidFill>
          </a:ln>
        </p:spPr>
        <p:txBody>
          <a:bodyPr/>
          <a:lstStyle>
            <a:lvl1pPr>
              <a:buNone/>
              <a:defRPr/>
            </a:lvl1pPr>
          </a:lstStyle>
          <a:p>
            <a:pPr lvl="0"/>
            <a:r>
              <a:rPr lang="en-US" dirty="0" smtClean="0"/>
              <a:t> </a:t>
            </a:r>
            <a:endParaRPr lang="en-US" dirty="0"/>
          </a:p>
        </p:txBody>
      </p:sp>
      <p:sp>
        <p:nvSpPr>
          <p:cNvPr id="10" name="Text Placeholder 18"/>
          <p:cNvSpPr>
            <a:spLocks noGrp="1"/>
          </p:cNvSpPr>
          <p:nvPr>
            <p:ph type="body" sz="quarter" idx="20" hasCustomPrompt="1"/>
          </p:nvPr>
        </p:nvSpPr>
        <p:spPr bwMode="invGray">
          <a:xfrm>
            <a:off x="5221605" y="4494164"/>
            <a:ext cx="473076" cy="382487"/>
          </a:xfrm>
          <a:blipFill>
            <a:blip r:embed="rId3" cstate="screen"/>
            <a:stretch>
              <a:fillRect/>
            </a:stretch>
          </a:blipFill>
          <a:ln w="19050">
            <a:solidFill>
              <a:srgbClr val="000000"/>
            </a:solidFill>
          </a:ln>
        </p:spPr>
        <p:txBody>
          <a:bodyPr/>
          <a:lstStyle>
            <a:lvl1pPr>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hank You - External">
    <p:spTree>
      <p:nvGrpSpPr>
        <p:cNvPr id="1" name=""/>
        <p:cNvGrpSpPr/>
        <p:nvPr/>
      </p:nvGrpSpPr>
      <p:grpSpPr>
        <a:xfrm>
          <a:off x="0" y="0"/>
          <a:ext cx="0" cy="0"/>
          <a:chOff x="0" y="0"/>
          <a:chExt cx="0" cy="0"/>
        </a:xfrm>
      </p:grpSpPr>
      <p:sp>
        <p:nvSpPr>
          <p:cNvPr id="14" name="Round Same Side Corner Rectangle 13"/>
          <p:cNvSpPr/>
          <p:nvPr userDrawn="1"/>
        </p:nvSpPr>
        <p:spPr bwMode="auto">
          <a:xfrm rot="16200000">
            <a:off x="4136075" y="2418588"/>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9" name="Round Same Side Corner Rectangle 18"/>
          <p:cNvSpPr/>
          <p:nvPr userDrawn="1"/>
        </p:nvSpPr>
        <p:spPr bwMode="auto">
          <a:xfrm rot="5400000">
            <a:off x="8499317" y="621033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0" name="Rectangle 3"/>
          <p:cNvSpPr txBox="1">
            <a:spLocks noChangeArrowheads="1"/>
          </p:cNvSpPr>
          <p:nvPr userDrawn="1"/>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sp>
        <p:nvSpPr>
          <p:cNvPr id="15" name="Rectangle 5"/>
          <p:cNvSpPr>
            <a:spLocks noGrp="1" noChangeArrowheads="1"/>
          </p:cNvSpPr>
          <p:nvPr userDrawn="1">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userDrawn="1">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6" name="Rectangle 4"/>
          <p:cNvSpPr>
            <a:spLocks noGrp="1" noChangeArrowheads="1"/>
          </p:cNvSpPr>
          <p:nvPr userDrawn="1">
            <p:ph type="subTitle" idx="1" hasCustomPrompt="1"/>
          </p:nvPr>
        </p:nvSpPr>
        <p:spPr bwMode="black">
          <a:xfrm>
            <a:off x="685800" y="3810000"/>
            <a:ext cx="6172200" cy="1066800"/>
          </a:xfrm>
        </p:spPr>
        <p:txBody>
          <a:bodyPr anchor="t" anchorCtr="0"/>
          <a:lstStyle>
            <a:lvl1pPr marL="0" indent="0">
              <a:spcAft>
                <a:spcPts val="600"/>
              </a:spcAft>
              <a:buFontTx/>
              <a:buNone/>
              <a:defRPr sz="2000" b="0" baseline="0">
                <a:solidFill>
                  <a:schemeClr val="tx1"/>
                </a:solidFill>
              </a:defRPr>
            </a:lvl1pPr>
          </a:lstStyle>
          <a:p>
            <a:r>
              <a:rPr lang="en-US" dirty="0" smtClean="0"/>
              <a:t>Click to add presenter’s name</a:t>
            </a:r>
          </a:p>
          <a:p>
            <a:r>
              <a:rPr lang="en-US" dirty="0" smtClean="0"/>
              <a:t>Presenter’s email</a:t>
            </a:r>
          </a:p>
          <a:p>
            <a:r>
              <a:rPr lang="en-US" dirty="0" smtClean="0"/>
              <a:t>Presenter’s phone</a:t>
            </a:r>
            <a:endParaRPr lang="en-US" dirty="0"/>
          </a:p>
        </p:txBody>
      </p:sp>
      <p:sp>
        <p:nvSpPr>
          <p:cNvPr id="11" name="Rectangle 6"/>
          <p:cNvSpPr>
            <a:spLocks noChangeArrowheads="1"/>
          </p:cNvSpPr>
          <p:nvPr userDrawn="1"/>
        </p:nvSpPr>
        <p:spPr bwMode="auto">
          <a:xfrm>
            <a:off x="685800" y="5562600"/>
            <a:ext cx="7659688" cy="715780"/>
          </a:xfrm>
          <a:prstGeom prst="rect">
            <a:avLst/>
          </a:prstGeom>
          <a:noFill/>
          <a:ln w="9525">
            <a:noFill/>
            <a:miter lim="800000"/>
            <a:headEnd/>
            <a:tailEnd/>
          </a:ln>
          <a:effectLst/>
        </p:spPr>
        <p:txBody>
          <a:bodyPr wrap="square" lIns="91440" tIns="91440" rIns="91440" bIns="91440" anchor="b">
            <a:noAutofit/>
          </a:bodyPr>
          <a:lstStyle/>
          <a:p>
            <a:pPr marL="0" indent="0" algn="l">
              <a:lnSpc>
                <a:spcPct val="90000"/>
              </a:lnSpc>
              <a:buNone/>
            </a:pPr>
            <a:r>
              <a:rPr lang="en-US" sz="800" b="1" dirty="0" smtClean="0">
                <a:solidFill>
                  <a:schemeClr val="tx1"/>
                </a:solidFill>
                <a:latin typeface="Calibri" pitchFamily="34" charset="0"/>
              </a:rPr>
              <a:t>Copyright © 2010 Symantec Corporation. All rights reserved. </a:t>
            </a:r>
            <a:r>
              <a:rPr lang="en-US" sz="800" dirty="0" smtClean="0">
                <a:solidFill>
                  <a:schemeClr val="tx1"/>
                </a:solidFill>
                <a:latin typeface="Calibri" pitchFamily="34" charset="0"/>
              </a:rPr>
              <a:t>Symantec and the Symantec Logo are trademarks or registered trademarks of Symantec Corporation or its affiliates in the U.S. and other countries.  Other names may be trademarks of their respective owners.</a:t>
            </a:r>
          </a:p>
          <a:p>
            <a:pPr marL="0" indent="0" algn="l">
              <a:lnSpc>
                <a:spcPct val="90000"/>
              </a:lnSpc>
              <a:buNone/>
            </a:pPr>
            <a:endParaRPr lang="en-US" sz="800" dirty="0" smtClean="0">
              <a:solidFill>
                <a:schemeClr val="tx1"/>
              </a:solidFill>
              <a:latin typeface="Calibri" pitchFamily="34" charset="0"/>
            </a:endParaRPr>
          </a:p>
          <a:p>
            <a:pPr marL="0" indent="0" algn="l">
              <a:lnSpc>
                <a:spcPct val="90000"/>
              </a:lnSpc>
              <a:buNone/>
            </a:pPr>
            <a:r>
              <a:rPr lang="en-US" sz="800" dirty="0" smtClean="0">
                <a:solidFill>
                  <a:schemeClr val="tx1"/>
                </a:solidFill>
                <a:latin typeface="Calibri" pitchFamily="34" charset="0"/>
              </a:rPr>
              <a:t>This document is provided for informational purposes only and is not intended as advertising.  All warranties relating to the information in this document, either express or implied, are disclaimed to the maximum extent allowed by law.  The information in this document is subject to change without notice.</a:t>
            </a:r>
          </a:p>
        </p:txBody>
      </p:sp>
      <p:pic>
        <p:nvPicPr>
          <p:cNvPr id="12" name="Picture 11" descr="SYM_Horiz_RGB_rev.png"/>
          <p:cNvPicPr>
            <a:picLocks noChangeAspect="1"/>
          </p:cNvPicPr>
          <p:nvPr userDrawn="1"/>
        </p:nvPicPr>
        <p:blipFill>
          <a:blip r:embed="rId2" cstate="screen"/>
          <a:stretch>
            <a:fillRect/>
          </a:stretch>
        </p:blipFill>
        <p:spPr bwMode="invGray">
          <a:xfrm>
            <a:off x="804672" y="758952"/>
            <a:ext cx="2430468" cy="640080"/>
          </a:xfrm>
          <a:prstGeom prst="rect">
            <a:avLst/>
          </a:prstGeom>
        </p:spPr>
      </p:pic>
      <p:sp>
        <p:nvSpPr>
          <p:cNvPr id="20" name="Rectangle 3"/>
          <p:cNvSpPr txBox="1">
            <a:spLocks noChangeArrowheads="1"/>
          </p:cNvSpPr>
          <p:nvPr userDrawn="1"/>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pic>
        <p:nvPicPr>
          <p:cNvPr id="1116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A918C"/>
                </a:solidFill>
                <a:miter lim="800000"/>
                <a:headEnd/>
                <a:tailEnd/>
              </a14:hiddenLine>
            </a:ext>
            <a:ext uri="{AF507438-7753-43E0-B8FC-AC1667EBCBE1}">
              <a14:hiddenEffects xmlns:a14="http://schemas.microsoft.com/office/drawing/2010/main">
                <a:effectLst>
                  <a:outerShdw dist="35921" dir="2700000" algn="ctr" rotWithShape="0">
                    <a:srgbClr val="9A918C"/>
                  </a:outerShdw>
                </a:effectLst>
              </a14:hiddenEffects>
            </a:ext>
          </a:extLst>
        </p:spPr>
      </p:pic>
      <p:pic>
        <p:nvPicPr>
          <p:cNvPr id="1116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1"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3"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4"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5"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6"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7"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39"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4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41" name="Picture 2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42" name="Picture 2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43" name="Picture 2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44"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 Internal">
    <p:spTree>
      <p:nvGrpSpPr>
        <p:cNvPr id="1" name=""/>
        <p:cNvGrpSpPr/>
        <p:nvPr/>
      </p:nvGrpSpPr>
      <p:grpSpPr>
        <a:xfrm>
          <a:off x="0" y="0"/>
          <a:ext cx="0" cy="0"/>
          <a:chOff x="0" y="0"/>
          <a:chExt cx="0" cy="0"/>
        </a:xfrm>
      </p:grpSpPr>
      <p:sp>
        <p:nvSpPr>
          <p:cNvPr id="14" name="Round Same Side Corner Rectangle 13"/>
          <p:cNvSpPr/>
          <p:nvPr userDrawn="1"/>
        </p:nvSpPr>
        <p:spPr bwMode="auto">
          <a:xfrm rot="16200000">
            <a:off x="4136075" y="2418588"/>
            <a:ext cx="301752" cy="8119872"/>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9" name="Round Same Side Corner Rectangle 18"/>
          <p:cNvSpPr/>
          <p:nvPr userDrawn="1"/>
        </p:nvSpPr>
        <p:spPr bwMode="auto">
          <a:xfrm rot="5400000">
            <a:off x="8499317" y="621033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0" name="Rectangle 3"/>
          <p:cNvSpPr txBox="1">
            <a:spLocks noChangeArrowheads="1"/>
          </p:cNvSpPr>
          <p:nvPr userDrawn="1"/>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sp>
        <p:nvSpPr>
          <p:cNvPr id="15" name="Rectangle 5"/>
          <p:cNvSpPr>
            <a:spLocks noGrp="1" noChangeArrowheads="1"/>
          </p:cNvSpPr>
          <p:nvPr userDrawn="1">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50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6" name="Rectangle 6"/>
          <p:cNvSpPr>
            <a:spLocks noGrp="1" noChangeArrowheads="1"/>
          </p:cNvSpPr>
          <p:nvPr userDrawn="1">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3076" name="Rectangle 4"/>
          <p:cNvSpPr>
            <a:spLocks noGrp="1" noChangeArrowheads="1"/>
          </p:cNvSpPr>
          <p:nvPr userDrawn="1">
            <p:ph type="subTitle" idx="1" hasCustomPrompt="1"/>
          </p:nvPr>
        </p:nvSpPr>
        <p:spPr bwMode="black">
          <a:xfrm>
            <a:off x="685800" y="3810000"/>
            <a:ext cx="6172200" cy="1066800"/>
          </a:xfrm>
        </p:spPr>
        <p:txBody>
          <a:bodyPr anchor="t" anchorCtr="0"/>
          <a:lstStyle>
            <a:lvl1pPr marL="0" indent="0">
              <a:spcAft>
                <a:spcPts val="600"/>
              </a:spcAft>
              <a:buFontTx/>
              <a:buNone/>
              <a:defRPr sz="2000" b="0" baseline="0">
                <a:solidFill>
                  <a:schemeClr val="tx1"/>
                </a:solidFill>
              </a:defRPr>
            </a:lvl1pPr>
          </a:lstStyle>
          <a:p>
            <a:r>
              <a:rPr lang="en-US" dirty="0" smtClean="0"/>
              <a:t>Click to add presenter’s name</a:t>
            </a:r>
          </a:p>
          <a:p>
            <a:r>
              <a:rPr lang="en-US" dirty="0" smtClean="0"/>
              <a:t>Presenter’s email</a:t>
            </a:r>
          </a:p>
          <a:p>
            <a:r>
              <a:rPr lang="en-US" dirty="0" smtClean="0"/>
              <a:t>Presenter’s phone</a:t>
            </a:r>
            <a:endParaRPr lang="en-US" dirty="0"/>
          </a:p>
        </p:txBody>
      </p:sp>
      <p:sp>
        <p:nvSpPr>
          <p:cNvPr id="11" name="Rectangle 6"/>
          <p:cNvSpPr>
            <a:spLocks noChangeArrowheads="1"/>
          </p:cNvSpPr>
          <p:nvPr userDrawn="1"/>
        </p:nvSpPr>
        <p:spPr bwMode="auto">
          <a:xfrm>
            <a:off x="685800" y="5867400"/>
            <a:ext cx="7659688" cy="410980"/>
          </a:xfrm>
          <a:prstGeom prst="rect">
            <a:avLst/>
          </a:prstGeom>
          <a:noFill/>
          <a:ln w="9525">
            <a:noFill/>
            <a:miter lim="800000"/>
            <a:headEnd/>
            <a:tailEnd/>
          </a:ln>
          <a:effectLst/>
        </p:spPr>
        <p:txBody>
          <a:bodyPr wrap="square" lIns="91440" tIns="91440" rIns="91440" bIns="91440" anchor="b">
            <a:noAutofit/>
          </a:bodyPr>
          <a:lstStyle/>
          <a:p>
            <a:pPr marL="0" indent="0" algn="l">
              <a:lnSpc>
                <a:spcPct val="90000"/>
              </a:lnSpc>
              <a:buNone/>
            </a:pPr>
            <a:r>
              <a:rPr lang="en-US" sz="800" b="1" dirty="0" smtClean="0">
                <a:solidFill>
                  <a:schemeClr val="tx1"/>
                </a:solidFill>
                <a:latin typeface="Calibri" pitchFamily="34" charset="0"/>
              </a:rPr>
              <a:t>SYMANTEC PROPRIETARY/CONFIDENTIAL – INTERNAL USE ONLY</a:t>
            </a:r>
            <a:br>
              <a:rPr lang="en-US" sz="800" b="1" dirty="0" smtClean="0">
                <a:solidFill>
                  <a:schemeClr val="tx1"/>
                </a:solidFill>
                <a:latin typeface="Calibri" pitchFamily="34" charset="0"/>
              </a:rPr>
            </a:br>
            <a:r>
              <a:rPr lang="en-US" sz="800" b="0" dirty="0" smtClean="0">
                <a:solidFill>
                  <a:schemeClr val="tx1"/>
                </a:solidFill>
                <a:latin typeface="Calibri" pitchFamily="34" charset="0"/>
              </a:rPr>
              <a:t>Copyright © 2010 Symantec Corporation. All rights reserved.</a:t>
            </a:r>
          </a:p>
        </p:txBody>
      </p:sp>
      <p:pic>
        <p:nvPicPr>
          <p:cNvPr id="12" name="Picture 11" descr="SYM_Horiz_RGB_rev.png"/>
          <p:cNvPicPr>
            <a:picLocks noChangeAspect="1"/>
          </p:cNvPicPr>
          <p:nvPr userDrawn="1"/>
        </p:nvPicPr>
        <p:blipFill>
          <a:blip r:embed="rId2" cstate="screen"/>
          <a:stretch>
            <a:fillRect/>
          </a:stretch>
        </p:blipFill>
        <p:spPr bwMode="invGray">
          <a:xfrm>
            <a:off x="804672" y="758952"/>
            <a:ext cx="2430468" cy="640080"/>
          </a:xfrm>
          <a:prstGeom prst="rect">
            <a:avLst/>
          </a:prstGeom>
        </p:spPr>
      </p:pic>
      <p:sp>
        <p:nvSpPr>
          <p:cNvPr id="20" name="Rectangle 3"/>
          <p:cNvSpPr txBox="1">
            <a:spLocks noChangeArrowheads="1"/>
          </p:cNvSpPr>
          <p:nvPr userDrawn="1"/>
        </p:nvSpPr>
        <p:spPr bwMode="black">
          <a:xfrm>
            <a:off x="685800" y="2667000"/>
            <a:ext cx="7772400" cy="9144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lvl1pPr>
              <a:defRPr sz="3400">
                <a:solidFill>
                  <a:schemeClr val="bg2">
                    <a:lumMod val="50000"/>
                  </a:schemeClr>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400" b="1" i="0" u="none" strike="noStrike" kern="0" cap="none" spc="0" normalizeH="0" baseline="0" noProof="0" dirty="0" smtClean="0">
                <a:ln>
                  <a:noFill/>
                </a:ln>
                <a:solidFill>
                  <a:schemeClr val="tx1"/>
                </a:solidFill>
                <a:effectLst/>
                <a:uLnTx/>
                <a:uFillTx/>
                <a:latin typeface="+mj-lt"/>
                <a:ea typeface="+mj-ea"/>
                <a:cs typeface="+mj-cs"/>
              </a:rPr>
              <a:t>Thank you!</a:t>
            </a:r>
            <a:endParaRPr kumimoji="0" lang="en-US" sz="3400" b="1" i="0" u="none" strike="noStrike" kern="0" cap="none" spc="0" normalizeH="0" baseline="0" noProof="0" dirty="0">
              <a:ln>
                <a:noFill/>
              </a:ln>
              <a:solidFill>
                <a:schemeClr val="tx1"/>
              </a:solidFill>
              <a:effectLst/>
              <a:uLnTx/>
              <a:uFillTx/>
              <a:latin typeface="+mj-lt"/>
              <a:ea typeface="+mj-ea"/>
              <a:cs typeface="+mj-cs"/>
            </a:endParaRPr>
          </a:p>
        </p:txBody>
      </p:sp>
      <p:pic>
        <p:nvPicPr>
          <p:cNvPr id="1126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A918C"/>
                </a:solidFill>
                <a:miter lim="800000"/>
                <a:headEnd/>
                <a:tailEnd/>
              </a14:hiddenLine>
            </a:ext>
            <a:ext uri="{AF507438-7753-43E0-B8FC-AC1667EBCBE1}">
              <a14:hiddenEffects xmlns:a14="http://schemas.microsoft.com/office/drawing/2010/main">
                <a:effectLst>
                  <a:outerShdw dist="35921" dir="2700000" algn="ctr" rotWithShape="0">
                    <a:srgbClr val="9A918C"/>
                  </a:outerShdw>
                </a:effectLst>
              </a14:hiddenEffects>
            </a:ext>
          </a:extLst>
        </p:spPr>
      </p:pic>
      <p:pic>
        <p:nvPicPr>
          <p:cNvPr id="1126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6"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8"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9"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1"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3"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4"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5" name="Picture 2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6" name="Picture 2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7" name="Picture 2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8"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dirty="0" smtClean="0"/>
              <a:t>Threats to Cyber Security</a:t>
            </a:r>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a:xfrm>
            <a:off x="381000" y="1600200"/>
            <a:ext cx="8382000" cy="45720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7" name="Text Placeholder 6"/>
          <p:cNvSpPr>
            <a:spLocks noGrp="1"/>
          </p:cNvSpPr>
          <p:nvPr>
            <p:ph type="body" sz="quarter" idx="12"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3" name="Content Placeholder 2"/>
          <p:cNvSpPr>
            <a:spLocks noGrp="1"/>
          </p:cNvSpPr>
          <p:nvPr>
            <p:ph idx="1" hasCustomPrompt="1"/>
          </p:nvPr>
        </p:nvSpPr>
        <p:spPr>
          <a:xfrm>
            <a:off x="381000" y="1673352"/>
            <a:ext cx="4076700" cy="4498848"/>
          </a:xfrm>
        </p:spPr>
        <p:txBody>
          <a:bodyPr>
            <a:normAutofit/>
          </a:bodyPr>
          <a:lstStyle>
            <a:lvl1pPr>
              <a:defRPr/>
            </a:lvl1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446C9BED-6FD4-4BA4-B6B0-4A26058AC9EF}" type="slidenum">
              <a:rPr lang="en-US" smtClean="0"/>
              <a:pPr>
                <a:defRPr/>
              </a:pPr>
              <a:t>‹#›</a:t>
            </a:fld>
            <a:endParaRPr lang="en-US" dirty="0"/>
          </a:p>
        </p:txBody>
      </p:sp>
      <p:sp>
        <p:nvSpPr>
          <p:cNvPr id="6" name="Content Placeholder 2"/>
          <p:cNvSpPr>
            <a:spLocks noGrp="1"/>
          </p:cNvSpPr>
          <p:nvPr>
            <p:ph idx="12" hasCustomPrompt="1"/>
          </p:nvPr>
        </p:nvSpPr>
        <p:spPr>
          <a:xfrm>
            <a:off x="4701540" y="1673352"/>
            <a:ext cx="4061460" cy="4498848"/>
          </a:xfrm>
        </p:spPr>
        <p:txBody>
          <a:bodyPr>
            <a:normAutofit/>
          </a:bodyPr>
          <a:lstStyle>
            <a:lvl1pPr>
              <a:defRPr/>
            </a:lvl1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hasCustomPrompt="1"/>
          </p:nvPr>
        </p:nvSpPr>
        <p:spPr>
          <a:xfrm>
            <a:off x="381000" y="1216152"/>
            <a:ext cx="4093564" cy="403485"/>
          </a:xfrm>
        </p:spPr>
        <p:txBody>
          <a:bodyPr/>
          <a:lstStyle>
            <a:lvl1pPr>
              <a:buNone/>
              <a:defRPr b="1">
                <a:solidFill>
                  <a:schemeClr val="tx1"/>
                </a:solidFill>
                <a:latin typeface="+mj-lt"/>
              </a:defRPr>
            </a:lvl1pPr>
            <a:lvl2pPr>
              <a:buNone/>
              <a:defRPr/>
            </a:lvl2pPr>
            <a:lvl3pPr>
              <a:buNone/>
              <a:defRPr/>
            </a:lvl3pPr>
            <a:lvl4pPr>
              <a:buNone/>
              <a:defRPr/>
            </a:lvl4pPr>
            <a:lvl5pPr>
              <a:buNone/>
              <a:defRPr/>
            </a:lvl5pPr>
          </a:lstStyle>
          <a:p>
            <a:pPr lvl="0"/>
            <a:r>
              <a:rPr lang="en-US" dirty="0" smtClean="0"/>
              <a:t>Click to add heading</a:t>
            </a:r>
            <a:endParaRPr lang="en-US" dirty="0"/>
          </a:p>
        </p:txBody>
      </p:sp>
      <p:sp>
        <p:nvSpPr>
          <p:cNvPr id="8" name="Text Placeholder 6"/>
          <p:cNvSpPr>
            <a:spLocks noGrp="1"/>
          </p:cNvSpPr>
          <p:nvPr>
            <p:ph type="body" sz="quarter" idx="14" hasCustomPrompt="1"/>
          </p:nvPr>
        </p:nvSpPr>
        <p:spPr>
          <a:xfrm>
            <a:off x="4701540" y="1216152"/>
            <a:ext cx="4061460" cy="403485"/>
          </a:xfrm>
        </p:spPr>
        <p:txBody>
          <a:bodyPr/>
          <a:lstStyle>
            <a:lvl1pPr>
              <a:buNone/>
              <a:defRPr b="1">
                <a:solidFill>
                  <a:schemeClr val="tx1"/>
                </a:solidFill>
                <a:latin typeface="+mj-lt"/>
              </a:defRPr>
            </a:lvl1pPr>
            <a:lvl2pPr>
              <a:buNone/>
              <a:defRPr/>
            </a:lvl2pPr>
            <a:lvl3pPr>
              <a:buNone/>
              <a:defRPr/>
            </a:lvl3pPr>
            <a:lvl4pPr>
              <a:buNone/>
              <a:defRPr/>
            </a:lvl4pPr>
            <a:lvl5pPr>
              <a:buNone/>
              <a:defRPr/>
            </a:lvl5pPr>
          </a:lstStyle>
          <a:p>
            <a:pPr lvl="0"/>
            <a:r>
              <a:rPr lang="en-US" dirty="0" smtClean="0"/>
              <a:t>Click to add heading</a:t>
            </a:r>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p:spTree>
      <p:nvGrpSpPr>
        <p:cNvPr id="1" name=""/>
        <p:cNvGrpSpPr/>
        <p:nvPr/>
      </p:nvGrpSpPr>
      <p:grpSpPr>
        <a:xfrm>
          <a:off x="0" y="0"/>
          <a:ext cx="0" cy="0"/>
          <a:chOff x="0" y="0"/>
          <a:chExt cx="0" cy="0"/>
        </a:xfrm>
      </p:grpSpPr>
      <p:grpSp>
        <p:nvGrpSpPr>
          <p:cNvPr id="14" name="Group 13"/>
          <p:cNvGrpSpPr/>
          <p:nvPr userDrawn="1"/>
        </p:nvGrpSpPr>
        <p:grpSpPr>
          <a:xfrm>
            <a:off x="227016" y="6323678"/>
            <a:ext cx="8691370" cy="301752"/>
            <a:chOff x="227016" y="6323678"/>
            <a:chExt cx="8691370" cy="301752"/>
          </a:xfrm>
        </p:grpSpPr>
        <p:sp>
          <p:nvSpPr>
            <p:cNvPr id="16" name="Round Same Side Corner Rectangle 15"/>
            <p:cNvSpPr/>
            <p:nvPr userDrawn="1"/>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7" name="Round Same Side Corner Rectangle 16"/>
            <p:cNvSpPr/>
            <p:nvPr userDrawn="1"/>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grpSp>
      <p:sp>
        <p:nvSpPr>
          <p:cNvPr id="3075" name="Rectangle 3"/>
          <p:cNvSpPr>
            <a:spLocks noGrp="1" noChangeArrowheads="1"/>
          </p:cNvSpPr>
          <p:nvPr>
            <p:ph type="ctrTitle" hasCustomPrompt="1"/>
          </p:nvPr>
        </p:nvSpPr>
        <p:spPr bwMode="black">
          <a:xfrm>
            <a:off x="685800" y="3810000"/>
            <a:ext cx="7772400" cy="914400"/>
          </a:xfrm>
        </p:spPr>
        <p:txBody>
          <a:bodyPr/>
          <a:lstStyle>
            <a:lvl1pPr>
              <a:defRPr sz="3400" baseline="0">
                <a:solidFill>
                  <a:schemeClr val="tx1"/>
                </a:solidFill>
              </a:defRPr>
            </a:lvl1pPr>
          </a:lstStyle>
          <a:p>
            <a:r>
              <a:rPr lang="en-US" dirty="0" smtClean="0"/>
              <a:t>Click to add transition statement here</a:t>
            </a:r>
            <a:endParaRPr lang="en-US" dirty="0"/>
          </a:p>
        </p:txBody>
      </p:sp>
      <p:sp>
        <p:nvSpPr>
          <p:cNvPr id="9"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1"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sp>
        <p:nvSpPr>
          <p:cNvPr id="15" name="Rectangle 4"/>
          <p:cNvSpPr>
            <a:spLocks noGrp="1" noChangeArrowheads="1"/>
          </p:cNvSpPr>
          <p:nvPr>
            <p:ph type="subTitle" idx="1" hasCustomPrompt="1"/>
          </p:nvPr>
        </p:nvSpPr>
        <p:spPr bwMode="black">
          <a:xfrm>
            <a:off x="685799" y="5029200"/>
            <a:ext cx="7772400" cy="381000"/>
          </a:xfrm>
          <a:noFill/>
          <a:ln w="9525">
            <a:noFill/>
            <a:miter lim="800000"/>
            <a:headEnd/>
            <a:tailEnd/>
          </a:ln>
        </p:spPr>
        <p:txBody>
          <a:bodyPr vert="horz" wrap="square" lIns="91419" tIns="45710" rIns="91419" bIns="45710" numCol="1" anchor="t" anchorCtr="0" compatLnSpc="1">
            <a:prstTxWarp prst="textNoShape">
              <a:avLst/>
            </a:prstTxWarp>
          </a:bodyPr>
          <a:lstStyle>
            <a:lvl1pPr marL="0" indent="0">
              <a:buFontTx/>
              <a:buNone/>
              <a:defRPr lang="en-US" sz="2400" b="1" dirty="0">
                <a:solidFill>
                  <a:schemeClr val="tx2"/>
                </a:solidFill>
                <a:latin typeface="+mj-lt"/>
                <a:ea typeface="+mn-ea"/>
                <a:cs typeface="+mn-cs"/>
              </a:defRPr>
            </a:lvl1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 here</a:t>
            </a:r>
            <a:endParaRPr lang="en-US" dirty="0"/>
          </a:p>
        </p:txBody>
      </p:sp>
      <p:pic>
        <p:nvPicPr>
          <p:cNvPr id="12" name="Picture 11" descr="SYM_Horiz_RGB_rev.png"/>
          <p:cNvPicPr>
            <a:picLocks noChangeAspect="1"/>
          </p:cNvPicPr>
          <p:nvPr/>
        </p:nvPicPr>
        <p:blipFill>
          <a:blip r:embed="rId2" cstate="screen"/>
          <a:stretch>
            <a:fillRect/>
          </a:stretch>
        </p:blipFill>
        <p:spPr bwMode="invGray">
          <a:xfrm>
            <a:off x="7013448" y="6309360"/>
            <a:ext cx="1215234" cy="320040"/>
          </a:xfrm>
          <a:prstGeom prst="rect">
            <a:avLst/>
          </a:prstGeom>
        </p:spPr>
      </p:pic>
      <p:pic>
        <p:nvPicPr>
          <p:cNvPr id="1105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9A918C"/>
                </a:solidFill>
                <a:miter lim="800000"/>
                <a:headEnd/>
                <a:tailEnd/>
              </a14:hiddenLine>
            </a:ext>
            <a:ext uri="{AF507438-7753-43E0-B8FC-AC1667EBCBE1}">
              <a14:hiddenEffects xmlns:a14="http://schemas.microsoft.com/office/drawing/2010/main">
                <a:effectLst>
                  <a:outerShdw dist="35921" dir="2700000" algn="ctr" rotWithShape="0">
                    <a:srgbClr val="9A918C"/>
                  </a:outerShdw>
                </a:effectLst>
              </a14:hiddenEffects>
            </a:ext>
          </a:extLst>
        </p:spPr>
      </p:pic>
      <p:pic>
        <p:nvPicPr>
          <p:cNvPr id="1105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0"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1"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2"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3"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5"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6"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7" name="Picture 2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8" name="Picture 2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19" name="Picture 27"/>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20" name="Picture 2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0" y="3175"/>
            <a:ext cx="1588"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ransition with Background Picture">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113665" name="Picture 1"/>
          <p:cNvPicPr>
            <a:picLocks noChangeAspect="1" noChangeArrowheads="1"/>
          </p:cNvPicPr>
          <p:nvPr userDrawn="1"/>
        </p:nvPicPr>
        <p:blipFill>
          <a:blip r:embed="rId3" cstate="screen"/>
          <a:srcRect/>
          <a:stretch>
            <a:fillRect/>
          </a:stretch>
        </p:blipFill>
        <p:spPr bwMode="hidden">
          <a:xfrm>
            <a:off x="-6350" y="5300662"/>
            <a:ext cx="9156700" cy="1566863"/>
          </a:xfrm>
          <a:prstGeom prst="rect">
            <a:avLst/>
          </a:prstGeom>
          <a:noFill/>
          <a:ln w="9525">
            <a:noFill/>
            <a:miter lim="800000"/>
            <a:headEnd/>
            <a:tailEnd/>
          </a:ln>
          <a:effectLst/>
        </p:spPr>
      </p:pic>
      <p:sp>
        <p:nvSpPr>
          <p:cNvPr id="9" name="Round Same Side Corner Rectangle 8"/>
          <p:cNvSpPr/>
          <p:nvPr userDrawn="1"/>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4" name="Round Same Side Corner Rectangle 13"/>
          <p:cNvSpPr/>
          <p:nvPr userDrawn="1"/>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2" name="Title 1"/>
          <p:cNvSpPr>
            <a:spLocks noGrp="1"/>
          </p:cNvSpPr>
          <p:nvPr userDrawn="1">
            <p:ph type="title" hasCustomPrompt="1"/>
          </p:nvPr>
        </p:nvSpPr>
        <p:spPr>
          <a:xfrm>
            <a:off x="381000" y="5334000"/>
            <a:ext cx="8382000" cy="838200"/>
          </a:xfrm>
        </p:spPr>
        <p:txBody>
          <a:bodyPr/>
          <a:lstStyle>
            <a:lvl1pPr>
              <a:defRPr sz="2400">
                <a:solidFill>
                  <a:schemeClr val="tx1"/>
                </a:solidFill>
              </a:defRPr>
            </a:lvl1pPr>
          </a:lstStyle>
          <a:p>
            <a:r>
              <a:rPr lang="en-US" dirty="0" smtClean="0"/>
              <a:t>Click to add transition statement here</a:t>
            </a:r>
            <a:endParaRPr lang="en-US" dirty="0"/>
          </a:p>
        </p:txBody>
      </p:sp>
      <p:sp>
        <p:nvSpPr>
          <p:cNvPr id="11" name="Rectangle 5"/>
          <p:cNvSpPr>
            <a:spLocks noGrp="1" noChangeArrowheads="1"/>
          </p:cNvSpPr>
          <p:nvPr userDrawn="1">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2" name="Rectangle 6"/>
          <p:cNvSpPr>
            <a:spLocks noGrp="1" noChangeArrowheads="1"/>
          </p:cNvSpPr>
          <p:nvPr userDrawn="1">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pic>
        <p:nvPicPr>
          <p:cNvPr id="16" name="Picture 15" descr="SYM_Horiz_RGB_rev.png"/>
          <p:cNvPicPr>
            <a:picLocks noChangeAspect="1"/>
          </p:cNvPicPr>
          <p:nvPr userDrawn="1"/>
        </p:nvPicPr>
        <p:blipFill>
          <a:blip r:embed="rId4" cstate="screen"/>
          <a:stretch>
            <a:fillRect/>
          </a:stretch>
        </p:blipFill>
        <p:spPr bwMode="invGray">
          <a:xfrm>
            <a:off x="7013448" y="6309360"/>
            <a:ext cx="1215234" cy="32004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idx="12"/>
          </p:nvPr>
        </p:nvSpPr>
        <p:spPr>
          <a:xfrm>
            <a:off x="380999" y="1216151"/>
            <a:ext cx="8382001" cy="4956048"/>
          </a:xfrm>
        </p:spPr>
        <p:txBody>
          <a:bodyPr/>
          <a:lstStyle/>
          <a:p>
            <a:pPr lvl="0"/>
            <a:r>
              <a:rPr lang="en-US" noProof="0" smtClean="0"/>
              <a:t>Click icon to add chart</a:t>
            </a:r>
          </a:p>
        </p:txBody>
      </p:sp>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hart with Subtitle">
    <p:spTree>
      <p:nvGrpSpPr>
        <p:cNvPr id="1" name=""/>
        <p:cNvGrpSpPr/>
        <p:nvPr/>
      </p:nvGrpSpPr>
      <p:grpSpPr>
        <a:xfrm>
          <a:off x="0" y="0"/>
          <a:ext cx="0" cy="0"/>
          <a:chOff x="0" y="0"/>
          <a:chExt cx="0" cy="0"/>
        </a:xfrm>
      </p:grpSpPr>
      <p:sp>
        <p:nvSpPr>
          <p:cNvPr id="6" name="Chart Placeholder 2"/>
          <p:cNvSpPr>
            <a:spLocks noGrp="1"/>
          </p:cNvSpPr>
          <p:nvPr>
            <p:ph type="chart" idx="12"/>
          </p:nvPr>
        </p:nvSpPr>
        <p:spPr>
          <a:xfrm>
            <a:off x="384048" y="1600200"/>
            <a:ext cx="8382001" cy="4572000"/>
          </a:xfrm>
        </p:spPr>
        <p:txBody>
          <a:bodyPr/>
          <a:lstStyle/>
          <a:p>
            <a:pPr lvl="0"/>
            <a:r>
              <a:rPr lang="en-US" noProof="0" smtClean="0"/>
              <a:t>Click icon to add chart</a:t>
            </a:r>
            <a:endParaRPr lang="en-US" noProof="0" dirty="0" smtClean="0"/>
          </a:p>
        </p:txBody>
      </p:sp>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
        <p:nvSpPr>
          <p:cNvPr id="7" name="Text Placeholder 6"/>
          <p:cNvSpPr>
            <a:spLocks noGrp="1"/>
          </p:cNvSpPr>
          <p:nvPr>
            <p:ph type="body" sz="quarter" idx="13" hasCustomPrompt="1"/>
          </p:nvPr>
        </p:nvSpPr>
        <p:spPr>
          <a:xfrm>
            <a:off x="381000" y="1088136"/>
            <a:ext cx="8382000" cy="403485"/>
          </a:xfrm>
          <a:noFill/>
          <a:ln w="9525">
            <a:noFill/>
            <a:miter lim="800000"/>
            <a:headEnd/>
            <a:tailEnd/>
          </a:ln>
        </p:spPr>
        <p:txBody>
          <a:bodyPr vert="horz" wrap="square" lIns="91419" tIns="45710" rIns="91419" bIns="45710" numCol="1" anchor="t" anchorCtr="0" compatLnSpc="1">
            <a:prstTxWarp prst="textNoShape">
              <a:avLst/>
            </a:prstTxWarp>
          </a:bodyPr>
          <a:lstStyle>
            <a:lvl1pPr>
              <a:buNone/>
              <a:defRPr lang="en-US" sz="2400" b="1" dirty="0">
                <a:solidFill>
                  <a:schemeClr val="tx2"/>
                </a:solidFill>
                <a:latin typeface="+mj-lt"/>
                <a:ea typeface="+mn-ea"/>
                <a:cs typeface="+mn-cs"/>
              </a:defRPr>
            </a:lvl1pPr>
            <a:lvl2pPr>
              <a:buNone/>
              <a:defRPr/>
            </a:lvl2pPr>
            <a:lvl3pPr>
              <a:buNone/>
              <a:defRPr/>
            </a:lvl3pPr>
            <a:lvl4pPr>
              <a:buNone/>
              <a:defRPr/>
            </a:lvl4pPr>
            <a:lvl5pPr>
              <a:buNone/>
              <a:defRPr/>
            </a:lvl5pPr>
          </a:lstStyle>
          <a:p>
            <a:pPr marL="233310" lvl="0" indent="-233310" algn="l" rtl="0" eaLnBrk="1" fontAlgn="base" hangingPunct="1">
              <a:lnSpc>
                <a:spcPct val="90000"/>
              </a:lnSpc>
              <a:spcBef>
                <a:spcPct val="0"/>
              </a:spcBef>
              <a:spcAft>
                <a:spcPts val="1200"/>
              </a:spcAft>
              <a:buClr>
                <a:schemeClr val="bg2">
                  <a:lumMod val="50000"/>
                </a:schemeClr>
              </a:buClr>
              <a:buNone/>
            </a:pPr>
            <a:r>
              <a:rPr lang="en-US" dirty="0" smtClean="0"/>
              <a:t>Click to add subtitle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8" name="Table Placeholder 7"/>
          <p:cNvSpPr>
            <a:spLocks noGrp="1"/>
          </p:cNvSpPr>
          <p:nvPr>
            <p:ph type="tbl" sz="quarter" idx="13"/>
          </p:nvPr>
        </p:nvSpPr>
        <p:spPr bwMode="invGray">
          <a:solidFill>
            <a:schemeClr val="bg1"/>
          </a:solidFill>
        </p:spPr>
        <p:txBody>
          <a:bodyPr/>
          <a:lstStyle>
            <a:lvl1pPr>
              <a:defRPr>
                <a:solidFill>
                  <a:schemeClr val="tx1"/>
                </a:solidFill>
              </a:defRPr>
            </a:lvl1pPr>
          </a:lstStyle>
          <a:p>
            <a:r>
              <a:rPr lang="en-US" smtClean="0"/>
              <a:t>Click icon to add table</a:t>
            </a:r>
            <a:endParaRPr lang="en-US"/>
          </a:p>
        </p:txBody>
      </p:sp>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add title</a:t>
            </a:r>
            <a:endParaRPr lang="en-US" dirty="0"/>
          </a:p>
        </p:txBody>
      </p:sp>
      <p:sp>
        <p:nvSpPr>
          <p:cNvPr id="4" name="Rectangle 5"/>
          <p:cNvSpPr>
            <a:spLocks noGrp="1" noChangeArrowheads="1"/>
          </p:cNvSpPr>
          <p:nvPr>
            <p:ph type="ftr" sz="quarter" idx="10"/>
          </p:nvPr>
        </p:nvSpPr>
        <p:spPr>
          <a:ln/>
        </p:spPr>
        <p:txBody>
          <a:bodyPr/>
          <a:lstStyle>
            <a:lvl1pPr>
              <a:defRPr>
                <a:solidFill>
                  <a:schemeClr val="bg2">
                    <a:lumMod val="95000"/>
                    <a:lumOff val="5000"/>
                  </a:schemeClr>
                </a:solidFill>
              </a:defRPr>
            </a:lvl1pPr>
          </a:lstStyle>
          <a:p>
            <a:pPr>
              <a:defRPr/>
            </a:pPr>
            <a:r>
              <a:rPr lang="en-US" smtClean="0"/>
              <a:t>Presentation Identifier Goes Here</a:t>
            </a:r>
            <a:endParaRPr lang="en-US"/>
          </a:p>
        </p:txBody>
      </p:sp>
      <p:sp>
        <p:nvSpPr>
          <p:cNvPr id="5" name="Rectangle 6"/>
          <p:cNvSpPr>
            <a:spLocks noGrp="1" noChangeArrowheads="1"/>
          </p:cNvSpPr>
          <p:nvPr>
            <p:ph type="sldNum" sz="quarter" idx="11"/>
          </p:nvPr>
        </p:nvSpPr>
        <p:spPr>
          <a:ln/>
        </p:spPr>
        <p:txBody>
          <a:bodyPr/>
          <a:lstStyle>
            <a:lvl1pPr>
              <a:defRPr>
                <a:solidFill>
                  <a:schemeClr val="tx1"/>
                </a:solidFill>
              </a:defRPr>
            </a:lvl1pPr>
          </a:lstStyle>
          <a:p>
            <a:pPr>
              <a:defRPr/>
            </a:pPr>
            <a:fld id="{446C9BED-6FD4-4BA4-B6B0-4A26058AC9EF}"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1" name="Round Same Side Corner Rectangle 10"/>
          <p:cNvSpPr/>
          <p:nvPr/>
        </p:nvSpPr>
        <p:spPr bwMode="auto">
          <a:xfrm rot="16200000">
            <a:off x="3391634" y="3159060"/>
            <a:ext cx="301752" cy="6630987"/>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3" name="Round Same Side Corner Rectangle 12"/>
          <p:cNvSpPr/>
          <p:nvPr/>
        </p:nvSpPr>
        <p:spPr bwMode="auto">
          <a:xfrm rot="5400000">
            <a:off x="8499317" y="6206360"/>
            <a:ext cx="301752" cy="536387"/>
          </a:xfrm>
          <a:prstGeom prst="round2SameRect">
            <a:avLst>
              <a:gd name="adj1" fmla="val 50000"/>
              <a:gd name="adj2" fmla="val 0"/>
            </a:avLst>
          </a:prstGeom>
          <a:solidFill>
            <a:schemeClr val="bg2">
              <a:lumMod val="65000"/>
              <a:lumOff val="3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sp>
        <p:nvSpPr>
          <p:cNvPr id="12293" name="Rectangle 2"/>
          <p:cNvSpPr>
            <a:spLocks noGrp="1" noChangeArrowheads="1"/>
          </p:cNvSpPr>
          <p:nvPr>
            <p:ph type="title"/>
          </p:nvPr>
        </p:nvSpPr>
        <p:spPr bwMode="black">
          <a:xfrm>
            <a:off x="381000" y="246888"/>
            <a:ext cx="8382000"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p>
            <a:pPr lvl="0"/>
            <a:r>
              <a:rPr lang="en-US" dirty="0" smtClean="0"/>
              <a:t>Click to add title</a:t>
            </a:r>
            <a:br>
              <a:rPr lang="en-US" dirty="0" smtClean="0"/>
            </a:br>
            <a:r>
              <a:rPr lang="en-US" dirty="0" smtClean="0"/>
              <a:t>two-line title wraps upward</a:t>
            </a:r>
          </a:p>
        </p:txBody>
      </p:sp>
      <p:sp>
        <p:nvSpPr>
          <p:cNvPr id="12294" name="Rectangle 3"/>
          <p:cNvSpPr>
            <a:spLocks noGrp="1" noChangeArrowheads="1"/>
          </p:cNvSpPr>
          <p:nvPr>
            <p:ph type="body" idx="1"/>
          </p:nvPr>
        </p:nvSpPr>
        <p:spPr bwMode="auto">
          <a:xfrm>
            <a:off x="381000" y="1216152"/>
            <a:ext cx="8382000" cy="4956048"/>
          </a:xfrm>
          <a:prstGeom prst="rect">
            <a:avLst/>
          </a:prstGeom>
          <a:noFill/>
          <a:ln w="9525">
            <a:noFill/>
            <a:miter lim="800000"/>
            <a:headEnd/>
            <a:tailEnd/>
          </a:ln>
        </p:spPr>
        <p:txBody>
          <a:bodyPr vert="horz" wrap="square" lIns="91419" tIns="45710" rIns="91419" bIns="4571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Rectangle 5"/>
          <p:cNvSpPr>
            <a:spLocks noGrp="1" noChangeArrowheads="1"/>
          </p:cNvSpPr>
          <p:nvPr>
            <p:ph type="ftr" sz="quarter" idx="3"/>
          </p:nvPr>
        </p:nvSpPr>
        <p:spPr bwMode="auto">
          <a:xfrm>
            <a:off x="381000" y="6358518"/>
            <a:ext cx="4183380" cy="232782"/>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algn="l" eaLnBrk="0" hangingPunct="0">
              <a:defRPr sz="1200">
                <a:solidFill>
                  <a:schemeClr val="bg2">
                    <a:lumMod val="95000"/>
                    <a:lumOff val="5000"/>
                  </a:schemeClr>
                </a:solidFill>
                <a:latin typeface="Calibri" pitchFamily="34" charset="0"/>
                <a:cs typeface="Calibri" pitchFamily="34" charset="0"/>
              </a:defRPr>
            </a:lvl1pPr>
          </a:lstStyle>
          <a:p>
            <a:pPr>
              <a:defRPr/>
            </a:pPr>
            <a:r>
              <a:rPr lang="en-US" smtClean="0"/>
              <a:t>Presentation Identifier Goes Here</a:t>
            </a:r>
            <a:endParaRPr lang="en-US" dirty="0"/>
          </a:p>
        </p:txBody>
      </p:sp>
      <p:sp>
        <p:nvSpPr>
          <p:cNvPr id="1030" name="Rectangle 6"/>
          <p:cNvSpPr>
            <a:spLocks noGrp="1" noChangeArrowheads="1"/>
          </p:cNvSpPr>
          <p:nvPr>
            <p:ph type="sldNum" sz="quarter" idx="4"/>
          </p:nvPr>
        </p:nvSpPr>
        <p:spPr bwMode="white">
          <a:xfrm>
            <a:off x="8548896" y="6397965"/>
            <a:ext cx="153888" cy="153888"/>
          </a:xfrm>
          <a:prstGeom prst="rect">
            <a:avLst/>
          </a:prstGeom>
          <a:noFill/>
          <a:ln w="9525" algn="ctr">
            <a:noFill/>
            <a:miter lim="800000"/>
            <a:headEnd/>
            <a:tailEnd/>
          </a:ln>
          <a:effectLst/>
        </p:spPr>
        <p:txBody>
          <a:bodyPr vert="horz" wrap="none" lIns="91440" tIns="91440" rIns="91440" bIns="91440" numCol="1" anchor="ctr" anchorCtr="0" compatLnSpc="1">
            <a:prstTxWarp prst="textNoShape">
              <a:avLst/>
            </a:prstTxWarp>
            <a:noAutofit/>
          </a:bodyPr>
          <a:lstStyle>
            <a:lvl1pPr eaLnBrk="0" hangingPunct="0">
              <a:defRPr sz="1000" b="1">
                <a:solidFill>
                  <a:schemeClr val="tx1"/>
                </a:solidFill>
                <a:latin typeface="Calibri" pitchFamily="34" charset="0"/>
                <a:cs typeface="Calibri" pitchFamily="34" charset="0"/>
              </a:defRPr>
            </a:lvl1pPr>
          </a:lstStyle>
          <a:p>
            <a:pPr>
              <a:defRPr/>
            </a:pPr>
            <a:fld id="{46082381-925A-4C25-AB18-0C99AD89CFC0}" type="slidenum">
              <a:rPr lang="en-US" smtClean="0"/>
              <a:pPr>
                <a:defRPr/>
              </a:pPr>
              <a:t>‹#›</a:t>
            </a:fld>
            <a:endParaRPr lang="en-US" dirty="0"/>
          </a:p>
        </p:txBody>
      </p:sp>
      <p:pic>
        <p:nvPicPr>
          <p:cNvPr id="12" name="Picture 11" descr="SYM_Horiz_RGB_rev.png"/>
          <p:cNvPicPr>
            <a:picLocks noChangeAspect="1"/>
          </p:cNvPicPr>
          <p:nvPr/>
        </p:nvPicPr>
        <p:blipFill>
          <a:blip r:embed="rId17" cstate="screen"/>
          <a:stretch>
            <a:fillRect/>
          </a:stretch>
        </p:blipFill>
        <p:spPr bwMode="invGray">
          <a:xfrm>
            <a:off x="7013448" y="6309360"/>
            <a:ext cx="1215234" cy="320040"/>
          </a:xfrm>
          <a:prstGeom prst="rect">
            <a:avLst/>
          </a:prstGeom>
        </p:spPr>
      </p:pic>
    </p:spTree>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096" algn="l" rtl="0" eaLnBrk="1" fontAlgn="base" hangingPunct="1">
        <a:spcBef>
          <a:spcPct val="0"/>
        </a:spcBef>
        <a:spcAft>
          <a:spcPct val="0"/>
        </a:spcAft>
        <a:defRPr sz="2800" b="1">
          <a:solidFill>
            <a:schemeClr val="bg1"/>
          </a:solidFill>
          <a:latin typeface="Arial" charset="0"/>
        </a:defRPr>
      </a:lvl6pPr>
      <a:lvl7pPr marL="914192" algn="l" rtl="0" eaLnBrk="1" fontAlgn="base" hangingPunct="1">
        <a:spcBef>
          <a:spcPct val="0"/>
        </a:spcBef>
        <a:spcAft>
          <a:spcPct val="0"/>
        </a:spcAft>
        <a:defRPr sz="2800" b="1">
          <a:solidFill>
            <a:schemeClr val="bg1"/>
          </a:solidFill>
          <a:latin typeface="Arial" charset="0"/>
        </a:defRPr>
      </a:lvl7pPr>
      <a:lvl8pPr marL="1371288" algn="l" rtl="0" eaLnBrk="1" fontAlgn="base" hangingPunct="1">
        <a:spcBef>
          <a:spcPct val="0"/>
        </a:spcBef>
        <a:spcAft>
          <a:spcPct val="0"/>
        </a:spcAft>
        <a:defRPr sz="2800" b="1">
          <a:solidFill>
            <a:schemeClr val="bg1"/>
          </a:solidFill>
          <a:latin typeface="Arial" charset="0"/>
        </a:defRPr>
      </a:lvl8pPr>
      <a:lvl9pPr marL="1828385" algn="l" rtl="0" eaLnBrk="1" fontAlgn="base" hangingPunct="1">
        <a:spcBef>
          <a:spcPct val="0"/>
        </a:spcBef>
        <a:spcAft>
          <a:spcPct val="0"/>
        </a:spcAft>
        <a:defRPr sz="2800" b="1">
          <a:solidFill>
            <a:schemeClr val="bg1"/>
          </a:solidFill>
          <a:latin typeface="Arial" charset="0"/>
        </a:defRPr>
      </a:lvl9pPr>
    </p:titleStyle>
    <p:bodyStyle>
      <a:lvl1pPr marL="233310" indent="-233310" algn="l" rtl="0" eaLnBrk="1" fontAlgn="base" hangingPunct="1">
        <a:lnSpc>
          <a:spcPct val="90000"/>
        </a:lnSpc>
        <a:spcBef>
          <a:spcPct val="0"/>
        </a:spcBef>
        <a:spcAft>
          <a:spcPts val="1200"/>
        </a:spcAft>
        <a:buClr>
          <a:schemeClr val="tx1"/>
        </a:buClr>
        <a:buChar char="•"/>
        <a:defRPr sz="2400">
          <a:solidFill>
            <a:schemeClr val="tx1"/>
          </a:solidFill>
          <a:latin typeface="+mn-lt"/>
          <a:ea typeface="+mn-ea"/>
          <a:cs typeface="+mn-cs"/>
        </a:defRPr>
      </a:lvl1pPr>
      <a:lvl2pPr marL="517525" indent="-233363" algn="l" rtl="0" eaLnBrk="1" fontAlgn="base" hangingPunct="1">
        <a:lnSpc>
          <a:spcPct val="90000"/>
        </a:lnSpc>
        <a:spcBef>
          <a:spcPct val="0"/>
        </a:spcBef>
        <a:spcAft>
          <a:spcPts val="1000"/>
        </a:spcAft>
        <a:buClr>
          <a:schemeClr val="tx1"/>
        </a:buClr>
        <a:buFont typeface="Arial" charset="0"/>
        <a:buChar char="–"/>
        <a:defRPr sz="2000">
          <a:solidFill>
            <a:schemeClr val="tx1"/>
          </a:solidFill>
          <a:latin typeface="+mn-lt"/>
        </a:defRPr>
      </a:lvl2pPr>
      <a:lvl3pPr marL="688975" indent="-171450" algn="l" rtl="0" eaLnBrk="1" fontAlgn="base" hangingPunct="1">
        <a:lnSpc>
          <a:spcPct val="90000"/>
        </a:lnSpc>
        <a:spcBef>
          <a:spcPct val="0"/>
        </a:spcBef>
        <a:spcAft>
          <a:spcPts val="800"/>
        </a:spcAft>
        <a:buClr>
          <a:schemeClr val="tx1"/>
        </a:buClr>
        <a:buChar char="•"/>
        <a:tabLst/>
        <a:defRPr sz="1600">
          <a:solidFill>
            <a:schemeClr val="tx1"/>
          </a:solidFill>
          <a:latin typeface="+mn-lt"/>
        </a:defRPr>
      </a:lvl3pPr>
      <a:lvl4pPr marL="854075" indent="-165100" algn="l" rtl="0" eaLnBrk="1" fontAlgn="base" hangingPunct="1">
        <a:lnSpc>
          <a:spcPct val="90000"/>
        </a:lnSpc>
        <a:spcBef>
          <a:spcPct val="0"/>
        </a:spcBef>
        <a:spcAft>
          <a:spcPts val="600"/>
        </a:spcAft>
        <a:buClr>
          <a:schemeClr val="tx1"/>
        </a:buClr>
        <a:buChar char="–"/>
        <a:defRPr sz="1400">
          <a:solidFill>
            <a:schemeClr val="tx1"/>
          </a:solidFill>
          <a:latin typeface="+mn-lt"/>
        </a:defRPr>
      </a:lvl4pPr>
      <a:lvl5pPr marL="974725" indent="-120650" algn="l" rtl="0" eaLnBrk="1" fontAlgn="base" hangingPunct="1">
        <a:lnSpc>
          <a:spcPct val="90000"/>
        </a:lnSpc>
        <a:spcBef>
          <a:spcPct val="0"/>
        </a:spcBef>
        <a:spcAft>
          <a:spcPts val="600"/>
        </a:spcAft>
        <a:buClr>
          <a:schemeClr val="tx1"/>
        </a:buClr>
        <a:buFont typeface="Arial" pitchFamily="34" charset="0"/>
        <a:buChar char="•"/>
        <a:defRPr sz="1200">
          <a:solidFill>
            <a:schemeClr val="tx1"/>
          </a:solidFill>
          <a:latin typeface="+mn-lt"/>
        </a:defRPr>
      </a:lvl5pPr>
      <a:lvl6pPr marL="2118832"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6pPr>
      <a:lvl7pPr marL="2575927"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7pPr>
      <a:lvl8pPr marL="3033024"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8pPr>
      <a:lvl9pPr marL="3490120" indent="-228548" algn="l" rtl="0" eaLnBrk="1" fontAlgn="base" hangingPunct="1">
        <a:lnSpc>
          <a:spcPct val="95000"/>
        </a:lnSpc>
        <a:spcBef>
          <a:spcPct val="0"/>
        </a:spcBef>
        <a:spcAft>
          <a:spcPct val="35000"/>
        </a:spcAft>
        <a:buClr>
          <a:schemeClr val="bg2"/>
        </a:buClr>
        <a:buFont typeface="Arial" charset="0"/>
        <a:buChar char="◦"/>
        <a:defRPr sz="1200">
          <a:solidFill>
            <a:schemeClr val="tx1"/>
          </a:solidFill>
          <a:latin typeface="+mn-lt"/>
        </a:defRPr>
      </a:lvl9pPr>
    </p:bodyStyle>
    <p:otherStyle>
      <a:defPPr>
        <a:defRPr lang="en-US"/>
      </a:defPPr>
      <a:lvl1pPr marL="0" algn="l" defTabSz="914192" rtl="0" eaLnBrk="1" latinLnBrk="0" hangingPunct="1">
        <a:defRPr sz="1800" kern="1200">
          <a:solidFill>
            <a:schemeClr val="tx1"/>
          </a:solidFill>
          <a:latin typeface="+mn-lt"/>
          <a:ea typeface="+mn-ea"/>
          <a:cs typeface="+mn-cs"/>
        </a:defRPr>
      </a:lvl1pPr>
      <a:lvl2pPr marL="457096" algn="l" defTabSz="914192" rtl="0" eaLnBrk="1" latinLnBrk="0" hangingPunct="1">
        <a:defRPr sz="1800" kern="1200">
          <a:solidFill>
            <a:schemeClr val="tx1"/>
          </a:solidFill>
          <a:latin typeface="+mn-lt"/>
          <a:ea typeface="+mn-ea"/>
          <a:cs typeface="+mn-cs"/>
        </a:defRPr>
      </a:lvl2pPr>
      <a:lvl3pPr marL="914192" algn="l" defTabSz="914192" rtl="0" eaLnBrk="1" latinLnBrk="0" hangingPunct="1">
        <a:defRPr sz="1800" kern="1200">
          <a:solidFill>
            <a:schemeClr val="tx1"/>
          </a:solidFill>
          <a:latin typeface="+mn-lt"/>
          <a:ea typeface="+mn-ea"/>
          <a:cs typeface="+mn-cs"/>
        </a:defRPr>
      </a:lvl3pPr>
      <a:lvl4pPr marL="1371288" algn="l" defTabSz="914192" rtl="0" eaLnBrk="1" latinLnBrk="0" hangingPunct="1">
        <a:defRPr sz="1800" kern="1200">
          <a:solidFill>
            <a:schemeClr val="tx1"/>
          </a:solidFill>
          <a:latin typeface="+mn-lt"/>
          <a:ea typeface="+mn-ea"/>
          <a:cs typeface="+mn-cs"/>
        </a:defRPr>
      </a:lvl4pPr>
      <a:lvl5pPr marL="1828385" algn="l" defTabSz="914192" rtl="0" eaLnBrk="1" latinLnBrk="0" hangingPunct="1">
        <a:defRPr sz="1800" kern="1200">
          <a:solidFill>
            <a:schemeClr val="tx1"/>
          </a:solidFill>
          <a:latin typeface="+mn-lt"/>
          <a:ea typeface="+mn-ea"/>
          <a:cs typeface="+mn-cs"/>
        </a:defRPr>
      </a:lvl5pPr>
      <a:lvl6pPr marL="2285480" algn="l" defTabSz="914192" rtl="0" eaLnBrk="1" latinLnBrk="0" hangingPunct="1">
        <a:defRPr sz="1800" kern="1200">
          <a:solidFill>
            <a:schemeClr val="tx1"/>
          </a:solidFill>
          <a:latin typeface="+mn-lt"/>
          <a:ea typeface="+mn-ea"/>
          <a:cs typeface="+mn-cs"/>
        </a:defRPr>
      </a:lvl6pPr>
      <a:lvl7pPr marL="2742577" algn="l" defTabSz="914192" rtl="0" eaLnBrk="1" latinLnBrk="0" hangingPunct="1">
        <a:defRPr sz="1800" kern="1200">
          <a:solidFill>
            <a:schemeClr val="tx1"/>
          </a:solidFill>
          <a:latin typeface="+mn-lt"/>
          <a:ea typeface="+mn-ea"/>
          <a:cs typeface="+mn-cs"/>
        </a:defRPr>
      </a:lvl7pPr>
      <a:lvl8pPr marL="3199673" algn="l" defTabSz="914192" rtl="0" eaLnBrk="1" latinLnBrk="0" hangingPunct="1">
        <a:defRPr sz="1800" kern="1200">
          <a:solidFill>
            <a:schemeClr val="tx1"/>
          </a:solidFill>
          <a:latin typeface="+mn-lt"/>
          <a:ea typeface="+mn-ea"/>
          <a:cs typeface="+mn-cs"/>
        </a:defRPr>
      </a:lvl8pPr>
      <a:lvl9pPr marL="3656769" algn="l" defTabSz="9141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wmf"/><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7.wmf"/><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4.gif"/><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7.wmf"/></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7.wmf"/></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wmf"/><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3.png"/><Relationship Id="rId5" Type="http://schemas.openxmlformats.org/officeDocument/2006/relationships/image" Target="../media/image28.png"/><Relationship Id="rId10" Type="http://schemas.openxmlformats.org/officeDocument/2006/relationships/image" Target="../media/image15.png"/><Relationship Id="rId4" Type="http://schemas.openxmlformats.org/officeDocument/2006/relationships/image" Target="../media/image27.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wmf"/><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wmf"/><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png"/><Relationship Id="rId7" Type="http://schemas.openxmlformats.org/officeDocument/2006/relationships/image" Target="../media/image15.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3.png"/><Relationship Id="rId5" Type="http://schemas.openxmlformats.org/officeDocument/2006/relationships/image" Target="../media/image35.png"/><Relationship Id="rId10" Type="http://schemas.openxmlformats.org/officeDocument/2006/relationships/image" Target="../media/image15.png"/><Relationship Id="rId4" Type="http://schemas.openxmlformats.org/officeDocument/2006/relationships/image" Target="../media/image34.png"/><Relationship Id="rId9"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1.png"/><Relationship Id="rId5" Type="http://schemas.openxmlformats.org/officeDocument/2006/relationships/image" Target="../media/image15.png"/><Relationship Id="rId10"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15.png"/><Relationship Id="rId4" Type="http://schemas.openxmlformats.org/officeDocument/2006/relationships/image" Target="../media/image43.png"/><Relationship Id="rId9"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17.wmf"/><Relationship Id="rId21" Type="http://schemas.openxmlformats.org/officeDocument/2006/relationships/image" Target="../media/image25.png"/><Relationship Id="rId7" Type="http://schemas.openxmlformats.org/officeDocument/2006/relationships/image" Target="../media/image13.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52.png"/><Relationship Id="rId16" Type="http://schemas.openxmlformats.org/officeDocument/2006/relationships/image" Target="../media/image58.png"/><Relationship Id="rId20"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53.png"/><Relationship Id="rId5" Type="http://schemas.openxmlformats.org/officeDocument/2006/relationships/image" Target="../media/image14.png"/><Relationship Id="rId15" Type="http://schemas.openxmlformats.org/officeDocument/2006/relationships/image" Target="../media/image57.png"/><Relationship Id="rId10" Type="http://schemas.openxmlformats.org/officeDocument/2006/relationships/image" Target="../media/image46.png"/><Relationship Id="rId19" Type="http://schemas.openxmlformats.org/officeDocument/2006/relationships/image" Target="../media/image61.pn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56.png"/><Relationship Id="rId22"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wm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46082381-925A-4C25-AB18-0C99AD89CFC0}" type="slidenum">
              <a:rPr lang="en-US" smtClean="0"/>
              <a:pPr>
                <a:defRPr/>
              </a:pPr>
              <a:t>1</a:t>
            </a:fld>
            <a:endParaRPr lang="en-US" dirty="0"/>
          </a:p>
        </p:txBody>
      </p:sp>
      <p:sp>
        <p:nvSpPr>
          <p:cNvPr id="4" name="Title 3"/>
          <p:cNvSpPr>
            <a:spLocks noGrp="1"/>
          </p:cNvSpPr>
          <p:nvPr>
            <p:ph type="ctrTitle"/>
          </p:nvPr>
        </p:nvSpPr>
        <p:spPr>
          <a:xfrm>
            <a:off x="603115" y="3405512"/>
            <a:ext cx="8540885" cy="914400"/>
          </a:xfrm>
        </p:spPr>
        <p:txBody>
          <a:bodyPr/>
          <a:lstStyle/>
          <a:p>
            <a:r>
              <a:rPr lang="en-US" dirty="0" smtClean="0"/>
              <a:t>Deep Learning for Dummies</a:t>
            </a:r>
            <a:endParaRPr lang="en-US" dirty="0">
              <a:solidFill>
                <a:schemeClr val="accent4">
                  <a:lumMod val="40000"/>
                  <a:lumOff val="60000"/>
                </a:schemeClr>
              </a:solidFill>
            </a:endParaRPr>
          </a:p>
        </p:txBody>
      </p:sp>
      <p:sp>
        <p:nvSpPr>
          <p:cNvPr id="5" name="Subtitle 4"/>
          <p:cNvSpPr>
            <a:spLocks noGrp="1"/>
          </p:cNvSpPr>
          <p:nvPr>
            <p:ph type="subTitle" idx="1"/>
          </p:nvPr>
        </p:nvSpPr>
        <p:spPr>
          <a:xfrm>
            <a:off x="617704" y="4226068"/>
            <a:ext cx="6172200" cy="381000"/>
          </a:xfrm>
        </p:spPr>
        <p:txBody>
          <a:bodyPr/>
          <a:lstStyle/>
          <a:p>
            <a:r>
              <a:rPr lang="en-US" dirty="0" smtClean="0"/>
              <a:t>Carey </a:t>
            </a:r>
            <a:r>
              <a:rPr lang="en-US" dirty="0" err="1" smtClean="0"/>
              <a:t>Nachenberg</a:t>
            </a:r>
            <a:r>
              <a:rPr lang="en-US" dirty="0"/>
              <a:t/>
            </a:r>
            <a:br>
              <a:rPr lang="en-US" dirty="0"/>
            </a:br>
            <a:endParaRPr lang="en-US" dirty="0" smtClean="0"/>
          </a:p>
        </p:txBody>
      </p:sp>
      <p:sp>
        <p:nvSpPr>
          <p:cNvPr id="13"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sp>
        <p:nvSpPr>
          <p:cNvPr id="2" name="Rectangle 1"/>
          <p:cNvSpPr/>
          <p:nvPr/>
        </p:nvSpPr>
        <p:spPr>
          <a:xfrm>
            <a:off x="5731691" y="3725108"/>
            <a:ext cx="1741182" cy="584775"/>
          </a:xfrm>
          <a:prstGeom prst="rect">
            <a:avLst/>
          </a:prstGeom>
        </p:spPr>
        <p:txBody>
          <a:bodyPr wrap="none">
            <a:spAutoFit/>
          </a:bodyPr>
          <a:lstStyle/>
          <a:p>
            <a:r>
              <a:rPr lang="en-US" sz="3200" b="1" dirty="0">
                <a:solidFill>
                  <a:schemeClr val="accent4">
                    <a:lumMod val="60000"/>
                    <a:lumOff val="40000"/>
                  </a:schemeClr>
                </a:solidFill>
                <a:latin typeface="+mj-lt"/>
              </a:rPr>
              <a:t>(Like 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bwMode="auto">
          <a:xfrm>
            <a:off x="530577" y="4515555"/>
            <a:ext cx="1738489" cy="824089"/>
          </a:xfrm>
          <a:prstGeom prst="roundRect">
            <a:avLst/>
          </a:prstGeom>
          <a:solidFill>
            <a:schemeClr val="bg1">
              <a:lumMod val="75000"/>
              <a:lumOff val="2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04" name="Rounded Rectangle 103"/>
          <p:cNvSpPr/>
          <p:nvPr/>
        </p:nvSpPr>
        <p:spPr bwMode="auto">
          <a:xfrm>
            <a:off x="1552222" y="4509911"/>
            <a:ext cx="1738489" cy="824089"/>
          </a:xfrm>
          <a:prstGeom prst="roundRect">
            <a:avLst/>
          </a:prstGeom>
          <a:solidFill>
            <a:schemeClr val="bg1">
              <a:lumMod val="75000"/>
              <a:lumOff val="2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9" name="Rounded Rectangle 68"/>
          <p:cNvSpPr/>
          <p:nvPr/>
        </p:nvSpPr>
        <p:spPr bwMode="auto">
          <a:xfrm>
            <a:off x="570088" y="1823155"/>
            <a:ext cx="1738489" cy="824089"/>
          </a:xfrm>
          <a:prstGeom prst="roundRect">
            <a:avLst/>
          </a:prstGeom>
          <a:solidFill>
            <a:schemeClr val="bg1">
              <a:lumMod val="75000"/>
              <a:lumOff val="2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7" name="Rounded Rectangle 66"/>
          <p:cNvSpPr/>
          <p:nvPr/>
        </p:nvSpPr>
        <p:spPr bwMode="auto">
          <a:xfrm>
            <a:off x="1591733" y="1817511"/>
            <a:ext cx="1738489" cy="824089"/>
          </a:xfrm>
          <a:prstGeom prst="roundRect">
            <a:avLst/>
          </a:prstGeom>
          <a:solidFill>
            <a:schemeClr val="bg1">
              <a:lumMod val="75000"/>
              <a:lumOff val="2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10</a:t>
            </a:fld>
            <a:endParaRPr lang="en-US" dirty="0"/>
          </a:p>
        </p:txBody>
      </p:sp>
      <p:sp>
        <p:nvSpPr>
          <p:cNvPr id="27" name="Title 1"/>
          <p:cNvSpPr>
            <a:spLocks noGrp="1"/>
          </p:cNvSpPr>
          <p:nvPr>
            <p:ph type="title"/>
          </p:nvPr>
        </p:nvSpPr>
        <p:spPr>
          <a:xfrm>
            <a:off x="381000" y="-15768"/>
            <a:ext cx="8382000" cy="838200"/>
          </a:xfrm>
        </p:spPr>
        <p:txBody>
          <a:bodyPr/>
          <a:lstStyle/>
          <a:p>
            <a:r>
              <a:rPr lang="en-US" dirty="0" err="1" smtClean="0"/>
              <a:t>Ising</a:t>
            </a:r>
            <a:r>
              <a:rPr lang="en-US" dirty="0" smtClean="0"/>
              <a:t> Model Energy</a:t>
            </a:r>
            <a:endParaRPr lang="en-US" dirty="0">
              <a:solidFill>
                <a:schemeClr val="accent2">
                  <a:lumMod val="40000"/>
                  <a:lumOff val="60000"/>
                </a:schemeClr>
              </a:solidFill>
            </a:endParaRPr>
          </a:p>
        </p:txBody>
      </p:sp>
      <p:sp>
        <p:nvSpPr>
          <p:cNvPr id="29" name="TextBox 28"/>
          <p:cNvSpPr txBox="1"/>
          <p:nvPr/>
        </p:nvSpPr>
        <p:spPr bwMode="ltGray">
          <a:xfrm>
            <a:off x="4176892" y="1835296"/>
            <a:ext cx="5132180" cy="1477307"/>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Low-energy configurations </a:t>
            </a:r>
            <a:r>
              <a:rPr lang="en-US" sz="2000" dirty="0" smtClean="0">
                <a:solidFill>
                  <a:srgbClr val="00CC99"/>
                </a:solidFill>
                <a:latin typeface="Calibri" pitchFamily="34" charset="0"/>
              </a:rPr>
              <a:t>are those where atoms connected by positive weights are aligned, and atoms connected by negative weights are anti-aligned. </a:t>
            </a:r>
            <a:br>
              <a:rPr lang="en-US" sz="2000" dirty="0" smtClean="0">
                <a:solidFill>
                  <a:srgbClr val="00CC99"/>
                </a:solidFill>
                <a:latin typeface="Calibri" pitchFamily="34" charset="0"/>
              </a:rPr>
            </a:br>
            <a:endParaRPr lang="en-US" sz="2000" dirty="0" smtClean="0">
              <a:solidFill>
                <a:srgbClr val="00CC99"/>
              </a:solidFill>
              <a:latin typeface="Calibri" pitchFamily="34" charset="0"/>
            </a:endParaRPr>
          </a:p>
        </p:txBody>
      </p:sp>
      <p:grpSp>
        <p:nvGrpSpPr>
          <p:cNvPr id="103" name="Group 102"/>
          <p:cNvGrpSpPr/>
          <p:nvPr/>
        </p:nvGrpSpPr>
        <p:grpSpPr>
          <a:xfrm>
            <a:off x="802345" y="940178"/>
            <a:ext cx="2271596" cy="2532588"/>
            <a:chOff x="802345" y="940178"/>
            <a:chExt cx="2271596" cy="2532588"/>
          </a:xfrm>
        </p:grpSpPr>
        <p:grpSp>
          <p:nvGrpSpPr>
            <p:cNvPr id="32" name="Group 28"/>
            <p:cNvGrpSpPr/>
            <p:nvPr/>
          </p:nvGrpSpPr>
          <p:grpSpPr>
            <a:xfrm rot="10800000">
              <a:off x="1778329" y="1991629"/>
              <a:ext cx="315351" cy="452185"/>
              <a:chOff x="4502126" y="3670411"/>
              <a:chExt cx="473572" cy="716763"/>
            </a:xfrm>
          </p:grpSpPr>
          <p:sp>
            <p:nvSpPr>
              <p:cNvPr id="33" name="Down Arrow 3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35" name="Straight Connector 34"/>
            <p:cNvCxnSpPr/>
            <p:nvPr/>
          </p:nvCxnSpPr>
          <p:spPr bwMode="auto">
            <a:xfrm>
              <a:off x="1155501" y="2290392"/>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a:off x="2131465" y="2290392"/>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bwMode="auto">
            <a:xfrm rot="5400000">
              <a:off x="1658986" y="1686931"/>
              <a:ext cx="558458"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bwMode="auto">
            <a:xfrm rot="5400000">
              <a:off x="1663305" y="2752706"/>
              <a:ext cx="558458"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 name="TextBox 38"/>
            <p:cNvSpPr txBox="1"/>
            <p:nvPr/>
          </p:nvSpPr>
          <p:spPr bwMode="ltGray">
            <a:xfrm>
              <a:off x="1668818" y="1510961"/>
              <a:ext cx="50843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1.0</a:t>
              </a:r>
            </a:p>
          </p:txBody>
        </p:sp>
        <p:sp>
          <p:nvSpPr>
            <p:cNvPr id="40" name="TextBox 39"/>
            <p:cNvSpPr txBox="1"/>
            <p:nvPr/>
          </p:nvSpPr>
          <p:spPr bwMode="ltGray">
            <a:xfrm>
              <a:off x="1670986" y="2593106"/>
              <a:ext cx="50843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1.0</a:t>
              </a:r>
            </a:p>
          </p:txBody>
        </p:sp>
        <p:grpSp>
          <p:nvGrpSpPr>
            <p:cNvPr id="41" name="Group 20"/>
            <p:cNvGrpSpPr/>
            <p:nvPr/>
          </p:nvGrpSpPr>
          <p:grpSpPr>
            <a:xfrm rot="10800000" flipV="1">
              <a:off x="802345" y="1989580"/>
              <a:ext cx="315351" cy="452185"/>
              <a:chOff x="4502126" y="3670411"/>
              <a:chExt cx="473572" cy="716763"/>
            </a:xfrm>
          </p:grpSpPr>
          <p:sp>
            <p:nvSpPr>
              <p:cNvPr id="42" name="Down Arrow 4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44" name="Group 20"/>
            <p:cNvGrpSpPr/>
            <p:nvPr/>
          </p:nvGrpSpPr>
          <p:grpSpPr>
            <a:xfrm rot="10800000">
              <a:off x="2758590" y="1989582"/>
              <a:ext cx="315351" cy="452185"/>
              <a:chOff x="4502126" y="3670411"/>
              <a:chExt cx="473572" cy="716763"/>
            </a:xfrm>
          </p:grpSpPr>
          <p:sp>
            <p:nvSpPr>
              <p:cNvPr id="45" name="Down Arrow 4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47" name="Group 20"/>
            <p:cNvGrpSpPr/>
            <p:nvPr/>
          </p:nvGrpSpPr>
          <p:grpSpPr>
            <a:xfrm rot="10800000">
              <a:off x="1773988" y="940178"/>
              <a:ext cx="315351" cy="452185"/>
              <a:chOff x="4502126" y="3670411"/>
              <a:chExt cx="473572" cy="716763"/>
            </a:xfrm>
          </p:grpSpPr>
          <p:sp>
            <p:nvSpPr>
              <p:cNvPr id="48" name="Down Arrow 4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50" name="Group 20"/>
            <p:cNvGrpSpPr/>
            <p:nvPr/>
          </p:nvGrpSpPr>
          <p:grpSpPr>
            <a:xfrm rot="10800000">
              <a:off x="1773986" y="3020581"/>
              <a:ext cx="315351" cy="452185"/>
              <a:chOff x="4502126" y="3670411"/>
              <a:chExt cx="473572" cy="716763"/>
            </a:xfrm>
          </p:grpSpPr>
          <p:sp>
            <p:nvSpPr>
              <p:cNvPr id="51" name="Down Arrow 50"/>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53" name="TextBox 52"/>
            <p:cNvSpPr txBox="1"/>
            <p:nvPr/>
          </p:nvSpPr>
          <p:spPr bwMode="ltGray">
            <a:xfrm>
              <a:off x="2078923" y="1970589"/>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54" name="TextBox 53"/>
            <p:cNvSpPr txBox="1"/>
            <p:nvPr/>
          </p:nvSpPr>
          <p:spPr bwMode="ltGray">
            <a:xfrm>
              <a:off x="1156348" y="1974680"/>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grpSp>
        <p:nvGrpSpPr>
          <p:cNvPr id="70" name="Group 69"/>
          <p:cNvGrpSpPr/>
          <p:nvPr/>
        </p:nvGrpSpPr>
        <p:grpSpPr>
          <a:xfrm>
            <a:off x="5277511" y="406322"/>
            <a:ext cx="2930942" cy="1014384"/>
            <a:chOff x="5026282" y="4569765"/>
            <a:chExt cx="2930942" cy="1014384"/>
          </a:xfrm>
        </p:grpSpPr>
        <p:sp>
          <p:nvSpPr>
            <p:cNvPr id="71" name="TextBox 70"/>
            <p:cNvSpPr txBox="1"/>
            <p:nvPr/>
          </p:nvSpPr>
          <p:spPr bwMode="ltGray">
            <a:xfrm>
              <a:off x="5474603" y="4572000"/>
              <a:ext cx="2482621" cy="701710"/>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4400" dirty="0" smtClean="0">
                  <a:solidFill>
                    <a:srgbClr val="00CC99"/>
                  </a:solidFill>
                  <a:latin typeface="Calibri" pitchFamily="34" charset="0"/>
                </a:rPr>
                <a:t>      </a:t>
              </a:r>
              <a:r>
                <a:rPr lang="el-GR" sz="4400" dirty="0" smtClean="0">
                  <a:solidFill>
                    <a:srgbClr val="00CC99"/>
                  </a:solidFill>
                  <a:latin typeface="Calibri" pitchFamily="34" charset="0"/>
                </a:rPr>
                <a:t>Σ</a:t>
              </a:r>
              <a:r>
                <a:rPr lang="en-US" sz="4400" dirty="0" smtClean="0">
                  <a:solidFill>
                    <a:srgbClr val="00CC99"/>
                  </a:solidFill>
                  <a:latin typeface="Calibri" pitchFamily="34" charset="0"/>
                </a:rPr>
                <a:t>  </a:t>
              </a:r>
              <a:endParaRPr lang="en-US" sz="2000" dirty="0" smtClean="0">
                <a:solidFill>
                  <a:srgbClr val="00CC99"/>
                </a:solidFill>
                <a:latin typeface="Calibri" pitchFamily="34" charset="0"/>
              </a:endParaRPr>
            </a:p>
          </p:txBody>
        </p:sp>
        <p:sp>
          <p:nvSpPr>
            <p:cNvPr id="72" name="Rectangle 71"/>
            <p:cNvSpPr/>
            <p:nvPr/>
          </p:nvSpPr>
          <p:spPr>
            <a:xfrm>
              <a:off x="5026282" y="4569765"/>
              <a:ext cx="1367683" cy="584775"/>
            </a:xfrm>
            <a:prstGeom prst="rect">
              <a:avLst/>
            </a:prstGeom>
          </p:spPr>
          <p:txBody>
            <a:bodyPr wrap="none">
              <a:spAutoFit/>
            </a:bodyPr>
            <a:lstStyle/>
            <a:p>
              <a:r>
                <a:rPr lang="en-US" dirty="0" smtClean="0">
                  <a:solidFill>
                    <a:srgbClr val="00CC99"/>
                  </a:solidFill>
                  <a:latin typeface="Calibri" pitchFamily="34" charset="0"/>
                </a:rPr>
                <a:t>E(</a:t>
              </a:r>
              <a:r>
                <a:rPr lang="en-US" dirty="0" err="1" smtClean="0">
                  <a:solidFill>
                    <a:srgbClr val="00CC99"/>
                  </a:solidFill>
                  <a:latin typeface="Calibri" pitchFamily="34" charset="0"/>
                </a:rPr>
                <a:t>x,w</a:t>
              </a:r>
              <a:r>
                <a:rPr lang="en-US" dirty="0" smtClean="0">
                  <a:solidFill>
                    <a:srgbClr val="00CC99"/>
                  </a:solidFill>
                  <a:latin typeface="Calibri" pitchFamily="34" charset="0"/>
                </a:rPr>
                <a:t>) = </a:t>
              </a:r>
              <a:r>
                <a:rPr lang="en-US" sz="3200" dirty="0" smtClean="0">
                  <a:solidFill>
                    <a:srgbClr val="00CC99"/>
                  </a:solidFill>
                  <a:latin typeface="Calibri" pitchFamily="34" charset="0"/>
                </a:rPr>
                <a:t>-</a:t>
              </a:r>
              <a:endParaRPr lang="en-US" sz="3200" dirty="0"/>
            </a:p>
          </p:txBody>
        </p:sp>
        <p:sp>
          <p:nvSpPr>
            <p:cNvPr id="73" name="TextBox 72"/>
            <p:cNvSpPr txBox="1"/>
            <p:nvPr/>
          </p:nvSpPr>
          <p:spPr bwMode="ltGray">
            <a:xfrm>
              <a:off x="5665043" y="5048638"/>
              <a:ext cx="1558975"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all adjacent </a:t>
              </a:r>
              <a:br>
                <a:rPr lang="en-US" sz="1600" dirty="0" smtClean="0">
                  <a:solidFill>
                    <a:srgbClr val="00CC99"/>
                  </a:solidFill>
                  <a:latin typeface="Calibri" pitchFamily="34" charset="0"/>
                </a:rPr>
              </a:br>
              <a:r>
                <a:rPr lang="en-US" sz="1600" dirty="0" smtClean="0">
                  <a:solidFill>
                    <a:srgbClr val="00CC99"/>
                  </a:solidFill>
                  <a:latin typeface="Calibri" pitchFamily="34" charset="0"/>
                </a:rPr>
                <a:t>pairs </a:t>
              </a:r>
              <a:r>
                <a:rPr lang="en-US" sz="1600" dirty="0" err="1" smtClean="0">
                  <a:solidFill>
                    <a:srgbClr val="00CC99"/>
                  </a:solidFill>
                  <a:latin typeface="Calibri" pitchFamily="34" charset="0"/>
                </a:rPr>
                <a:t>i,j</a:t>
              </a:r>
              <a:r>
                <a:rPr lang="en-US" sz="1600" dirty="0" smtClean="0">
                  <a:solidFill>
                    <a:srgbClr val="00CC99"/>
                  </a:solidFill>
                  <a:latin typeface="Calibri" pitchFamily="34" charset="0"/>
                </a:rPr>
                <a:t> of atoms</a:t>
              </a:r>
            </a:p>
          </p:txBody>
        </p:sp>
        <p:sp>
          <p:nvSpPr>
            <p:cNvPr id="74" name="Rectangle 73"/>
            <p:cNvSpPr/>
            <p:nvPr/>
          </p:nvSpPr>
          <p:spPr>
            <a:xfrm>
              <a:off x="6516497" y="4637861"/>
              <a:ext cx="1170513" cy="461665"/>
            </a:xfrm>
            <a:prstGeom prst="rect">
              <a:avLst/>
            </a:prstGeom>
          </p:spPr>
          <p:txBody>
            <a:bodyPr wrap="none">
              <a:spAutoFit/>
            </a:bodyPr>
            <a:lstStyle/>
            <a:p>
              <a:pPr algn="l"/>
              <a:r>
                <a:rPr lang="en-US" dirty="0" smtClean="0">
                  <a:solidFill>
                    <a:srgbClr val="00CC99"/>
                  </a:solidFill>
                  <a:latin typeface="Calibri" pitchFamily="34" charset="0"/>
                </a:rPr>
                <a:t>x</a:t>
              </a:r>
              <a:r>
                <a:rPr lang="en-US" baseline="-25000" dirty="0" smtClean="0">
                  <a:solidFill>
                    <a:srgbClr val="00CC99"/>
                  </a:solidFill>
                  <a:latin typeface="Calibri" pitchFamily="34" charset="0"/>
                </a:rPr>
                <a:t>i</a:t>
              </a:r>
              <a:r>
                <a:rPr lang="en-US" dirty="0" smtClean="0">
                  <a:solidFill>
                    <a:srgbClr val="00CC99"/>
                  </a:solidFill>
                  <a:latin typeface="Calibri" pitchFamily="34" charset="0"/>
                </a:rPr>
                <a:t>*</a:t>
              </a:r>
              <a:r>
                <a:rPr lang="en-US" dirty="0" err="1" smtClean="0">
                  <a:solidFill>
                    <a:srgbClr val="00CC99"/>
                  </a:solidFill>
                  <a:latin typeface="Calibri" pitchFamily="34" charset="0"/>
                </a:rPr>
                <a:t>x</a:t>
              </a:r>
              <a:r>
                <a:rPr lang="en-US" baseline="-25000" dirty="0" err="1" smtClean="0">
                  <a:solidFill>
                    <a:srgbClr val="00CC99"/>
                  </a:solidFill>
                  <a:latin typeface="Calibri" pitchFamily="34" charset="0"/>
                </a:rPr>
                <a:t>j</a:t>
              </a:r>
              <a:r>
                <a:rPr lang="en-US" dirty="0" smtClean="0">
                  <a:solidFill>
                    <a:srgbClr val="00CC99"/>
                  </a:solidFill>
                  <a:latin typeface="Calibri" pitchFamily="34" charset="0"/>
                </a:rPr>
                <a:t>*w</a:t>
              </a:r>
              <a:r>
                <a:rPr lang="en-US" baseline="-25000" dirty="0" smtClean="0">
                  <a:solidFill>
                    <a:srgbClr val="00CC99"/>
                  </a:solidFill>
                  <a:latin typeface="Calibri" pitchFamily="34" charset="0"/>
                </a:rPr>
                <a:t>ij</a:t>
              </a:r>
              <a:endParaRPr lang="en-US" baseline="-25000" dirty="0"/>
            </a:p>
          </p:txBody>
        </p:sp>
      </p:grpSp>
      <p:sp>
        <p:nvSpPr>
          <p:cNvPr id="75" name="TextBox 74"/>
          <p:cNvSpPr txBox="1"/>
          <p:nvPr/>
        </p:nvSpPr>
        <p:spPr bwMode="ltGray">
          <a:xfrm>
            <a:off x="4486165" y="4244523"/>
            <a:ext cx="4513634"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High-energy configurations </a:t>
            </a:r>
            <a:r>
              <a:rPr lang="en-US" sz="2000" dirty="0" smtClean="0">
                <a:solidFill>
                  <a:srgbClr val="00CC99"/>
                </a:solidFill>
                <a:latin typeface="Calibri" pitchFamily="34" charset="0"/>
              </a:rPr>
              <a:t>are the opposite – their alignment goes against the weights.</a:t>
            </a:r>
          </a:p>
        </p:txBody>
      </p:sp>
      <p:sp>
        <p:nvSpPr>
          <p:cNvPr id="76" name="TextBox 75"/>
          <p:cNvSpPr txBox="1"/>
          <p:nvPr/>
        </p:nvSpPr>
        <p:spPr bwMode="ltGray">
          <a:xfrm>
            <a:off x="1976324" y="2707540"/>
            <a:ext cx="2829140" cy="4247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E(</a:t>
            </a:r>
            <a:r>
              <a:rPr lang="en-US" dirty="0" err="1" smtClean="0">
                <a:solidFill>
                  <a:schemeClr val="accent3">
                    <a:lumMod val="20000"/>
                    <a:lumOff val="80000"/>
                  </a:schemeClr>
                </a:solidFill>
                <a:latin typeface="Calibri" pitchFamily="34" charset="0"/>
              </a:rPr>
              <a:t>x,w</a:t>
            </a:r>
            <a:r>
              <a:rPr lang="en-US" dirty="0" smtClean="0">
                <a:solidFill>
                  <a:schemeClr val="accent3">
                    <a:lumMod val="20000"/>
                    <a:lumOff val="80000"/>
                  </a:schemeClr>
                </a:solidFill>
                <a:latin typeface="Calibri" pitchFamily="34" charset="0"/>
              </a:rPr>
              <a:t>) = -151</a:t>
            </a:r>
            <a:endParaRPr lang="en-US" dirty="0" smtClean="0">
              <a:solidFill>
                <a:srgbClr val="00CC99"/>
              </a:solidFill>
              <a:latin typeface="Calibri" pitchFamily="34" charset="0"/>
            </a:endParaRPr>
          </a:p>
        </p:txBody>
      </p:sp>
      <p:sp>
        <p:nvSpPr>
          <p:cNvPr id="77" name="TextBox 76"/>
          <p:cNvSpPr txBox="1"/>
          <p:nvPr/>
        </p:nvSpPr>
        <p:spPr bwMode="ltGray">
          <a:xfrm>
            <a:off x="2110900" y="5457225"/>
            <a:ext cx="2869661" cy="4247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E(</a:t>
            </a:r>
            <a:r>
              <a:rPr lang="en-US" dirty="0" err="1" smtClean="0">
                <a:solidFill>
                  <a:schemeClr val="accent3">
                    <a:lumMod val="20000"/>
                    <a:lumOff val="80000"/>
                  </a:schemeClr>
                </a:solidFill>
                <a:latin typeface="Calibri" pitchFamily="34" charset="0"/>
              </a:rPr>
              <a:t>x,w</a:t>
            </a:r>
            <a:r>
              <a:rPr lang="en-US" dirty="0" smtClean="0">
                <a:solidFill>
                  <a:schemeClr val="accent3">
                    <a:lumMod val="20000"/>
                    <a:lumOff val="80000"/>
                  </a:schemeClr>
                </a:solidFill>
                <a:latin typeface="Calibri" pitchFamily="34" charset="0"/>
              </a:rPr>
              <a:t>) = +149</a:t>
            </a:r>
            <a:endParaRPr lang="en-US" dirty="0" smtClean="0">
              <a:solidFill>
                <a:srgbClr val="00CC99"/>
              </a:solidFill>
              <a:latin typeface="Calibri" pitchFamily="34" charset="0"/>
            </a:endParaRPr>
          </a:p>
        </p:txBody>
      </p:sp>
      <p:grpSp>
        <p:nvGrpSpPr>
          <p:cNvPr id="80" name="Group 28"/>
          <p:cNvGrpSpPr/>
          <p:nvPr/>
        </p:nvGrpSpPr>
        <p:grpSpPr>
          <a:xfrm rot="10800000">
            <a:off x="1775085" y="4760777"/>
            <a:ext cx="315351" cy="452185"/>
            <a:chOff x="4502126" y="3670411"/>
            <a:chExt cx="473572" cy="716763"/>
          </a:xfrm>
        </p:grpSpPr>
        <p:sp>
          <p:nvSpPr>
            <p:cNvPr id="81" name="Down Arrow 80"/>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83" name="Straight Connector 82"/>
          <p:cNvCxnSpPr/>
          <p:nvPr/>
        </p:nvCxnSpPr>
        <p:spPr bwMode="auto">
          <a:xfrm>
            <a:off x="1152257" y="5059540"/>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a:off x="2128221" y="5059540"/>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a:off x="1655742" y="4456079"/>
            <a:ext cx="558458"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a:off x="1660061" y="5521854"/>
            <a:ext cx="558458"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7" name="TextBox 86"/>
          <p:cNvSpPr txBox="1"/>
          <p:nvPr/>
        </p:nvSpPr>
        <p:spPr bwMode="ltGray">
          <a:xfrm>
            <a:off x="1665574" y="4280109"/>
            <a:ext cx="50843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1.0</a:t>
            </a:r>
          </a:p>
        </p:txBody>
      </p:sp>
      <p:sp>
        <p:nvSpPr>
          <p:cNvPr id="88" name="TextBox 87"/>
          <p:cNvSpPr txBox="1"/>
          <p:nvPr/>
        </p:nvSpPr>
        <p:spPr bwMode="ltGray">
          <a:xfrm>
            <a:off x="1667742" y="5362254"/>
            <a:ext cx="50843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1.0</a:t>
            </a:r>
          </a:p>
        </p:txBody>
      </p:sp>
      <p:grpSp>
        <p:nvGrpSpPr>
          <p:cNvPr id="89" name="Group 20"/>
          <p:cNvGrpSpPr/>
          <p:nvPr/>
        </p:nvGrpSpPr>
        <p:grpSpPr>
          <a:xfrm rot="10800000">
            <a:off x="799101" y="4758728"/>
            <a:ext cx="315351" cy="452185"/>
            <a:chOff x="4502126" y="3670411"/>
            <a:chExt cx="473572" cy="716763"/>
          </a:xfrm>
        </p:grpSpPr>
        <p:sp>
          <p:nvSpPr>
            <p:cNvPr id="90" name="Down Arrow 8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92" name="Group 20"/>
          <p:cNvGrpSpPr/>
          <p:nvPr/>
        </p:nvGrpSpPr>
        <p:grpSpPr>
          <a:xfrm rot="10800000" flipV="1">
            <a:off x="2755346" y="4758730"/>
            <a:ext cx="315351" cy="452185"/>
            <a:chOff x="4502126" y="3670411"/>
            <a:chExt cx="473572" cy="716763"/>
          </a:xfrm>
        </p:grpSpPr>
        <p:sp>
          <p:nvSpPr>
            <p:cNvPr id="93" name="Down Arrow 9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95" name="Group 20"/>
          <p:cNvGrpSpPr/>
          <p:nvPr/>
        </p:nvGrpSpPr>
        <p:grpSpPr>
          <a:xfrm rot="10800000" flipV="1">
            <a:off x="1770744" y="3709326"/>
            <a:ext cx="315351" cy="452185"/>
            <a:chOff x="4502126" y="3670411"/>
            <a:chExt cx="473572" cy="716763"/>
          </a:xfrm>
        </p:grpSpPr>
        <p:sp>
          <p:nvSpPr>
            <p:cNvPr id="96" name="Down Arrow 9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98" name="Group 20"/>
          <p:cNvGrpSpPr/>
          <p:nvPr/>
        </p:nvGrpSpPr>
        <p:grpSpPr>
          <a:xfrm rot="10800000">
            <a:off x="1770742" y="5789729"/>
            <a:ext cx="315351" cy="452185"/>
            <a:chOff x="4502126" y="3670411"/>
            <a:chExt cx="473572" cy="716763"/>
          </a:xfrm>
        </p:grpSpPr>
        <p:sp>
          <p:nvSpPr>
            <p:cNvPr id="99" name="Down Arrow 9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01" name="TextBox 100"/>
          <p:cNvSpPr txBox="1"/>
          <p:nvPr/>
        </p:nvSpPr>
        <p:spPr bwMode="ltGray">
          <a:xfrm>
            <a:off x="2075679" y="4759193"/>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02" name="TextBox 101"/>
          <p:cNvSpPr txBox="1"/>
          <p:nvPr/>
        </p:nvSpPr>
        <p:spPr bwMode="ltGray">
          <a:xfrm>
            <a:off x="1153104" y="4763284"/>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sp>
        <p:nvSpPr>
          <p:cNvPr id="105" name="TextBox 104"/>
          <p:cNvSpPr txBox="1"/>
          <p:nvPr/>
        </p:nvSpPr>
        <p:spPr bwMode="ltGray">
          <a:xfrm>
            <a:off x="4486165" y="3160182"/>
            <a:ext cx="451363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These configurations tend </a:t>
            </a:r>
            <a:br>
              <a:rPr lang="en-US" sz="2000" dirty="0" smtClean="0">
                <a:solidFill>
                  <a:schemeClr val="accent3">
                    <a:lumMod val="20000"/>
                    <a:lumOff val="80000"/>
                  </a:schemeClr>
                </a:solidFill>
                <a:latin typeface="Calibri" pitchFamily="34" charset="0"/>
              </a:rPr>
            </a:br>
            <a:r>
              <a:rPr lang="en-US" sz="2000" dirty="0" smtClean="0">
                <a:solidFill>
                  <a:schemeClr val="accent3">
                    <a:lumMod val="20000"/>
                    <a:lumOff val="80000"/>
                  </a:schemeClr>
                </a:solidFill>
                <a:latin typeface="Calibri" pitchFamily="34" charset="0"/>
              </a:rPr>
              <a:t>to be more “stable.”</a:t>
            </a:r>
            <a:endParaRPr lang="en-US" sz="2000" dirty="0" smtClean="0">
              <a:solidFill>
                <a:srgbClr val="00CC99"/>
              </a:solidFill>
              <a:latin typeface="Calibri" pitchFamily="34" charset="0"/>
            </a:endParaRPr>
          </a:p>
        </p:txBody>
      </p:sp>
      <p:sp>
        <p:nvSpPr>
          <p:cNvPr id="106" name="TextBox 105"/>
          <p:cNvSpPr txBox="1"/>
          <p:nvPr/>
        </p:nvSpPr>
        <p:spPr bwMode="ltGray">
          <a:xfrm>
            <a:off x="4486165" y="5300884"/>
            <a:ext cx="451363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These configurations tend </a:t>
            </a:r>
            <a:br>
              <a:rPr lang="en-US" sz="2000" dirty="0" smtClean="0">
                <a:solidFill>
                  <a:schemeClr val="accent3">
                    <a:lumMod val="20000"/>
                    <a:lumOff val="80000"/>
                  </a:schemeClr>
                </a:solidFill>
                <a:latin typeface="Calibri" pitchFamily="34" charset="0"/>
              </a:rPr>
            </a:br>
            <a:r>
              <a:rPr lang="en-US" sz="2000" dirty="0" smtClean="0">
                <a:solidFill>
                  <a:schemeClr val="accent3">
                    <a:lumMod val="20000"/>
                    <a:lumOff val="80000"/>
                  </a:schemeClr>
                </a:solidFill>
                <a:latin typeface="Calibri" pitchFamily="34" charset="0"/>
              </a:rPr>
              <a:t>to be more “unstable.”</a:t>
            </a:r>
            <a:endParaRPr lang="en-US" sz="2000" dirty="0" smtClean="0">
              <a:solidFill>
                <a:srgbClr val="00CC99"/>
              </a:solidFill>
              <a:latin typeface="Calibri" pitchFamily="34" charset="0"/>
            </a:endParaRPr>
          </a:p>
        </p:txBody>
      </p:sp>
      <p:sp>
        <p:nvSpPr>
          <p:cNvPr id="107" name="TextBox 106"/>
          <p:cNvSpPr txBox="1"/>
          <p:nvPr/>
        </p:nvSpPr>
        <p:spPr bwMode="ltGray">
          <a:xfrm>
            <a:off x="2078468" y="5463707"/>
            <a:ext cx="2869661" cy="4247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E(</a:t>
            </a:r>
            <a:r>
              <a:rPr lang="en-US" dirty="0" err="1" smtClean="0">
                <a:solidFill>
                  <a:schemeClr val="accent3">
                    <a:lumMod val="20000"/>
                    <a:lumOff val="80000"/>
                  </a:schemeClr>
                </a:solidFill>
                <a:latin typeface="Calibri" pitchFamily="34" charset="0"/>
              </a:rPr>
              <a:t>x,w</a:t>
            </a:r>
            <a:r>
              <a:rPr lang="en-US" dirty="0" smtClean="0">
                <a:solidFill>
                  <a:schemeClr val="accent3">
                    <a:lumMod val="20000"/>
                    <a:lumOff val="80000"/>
                  </a:schemeClr>
                </a:solidFill>
                <a:latin typeface="Calibri" pitchFamily="34" charset="0"/>
              </a:rPr>
              <a:t>) = </a:t>
            </a:r>
            <a:r>
              <a:rPr lang="en-US" dirty="0" smtClean="0">
                <a:solidFill>
                  <a:schemeClr val="accent4">
                    <a:lumMod val="40000"/>
                    <a:lumOff val="60000"/>
                  </a:schemeClr>
                </a:solidFill>
                <a:latin typeface="Calibri" pitchFamily="34" charset="0"/>
              </a:rPr>
              <a:t>-149</a:t>
            </a:r>
          </a:p>
        </p:txBody>
      </p:sp>
      <p:sp>
        <p:nvSpPr>
          <p:cNvPr id="68" name="Rounded Rectangular Callout 67"/>
          <p:cNvSpPr/>
          <p:nvPr/>
        </p:nvSpPr>
        <p:spPr bwMode="auto">
          <a:xfrm>
            <a:off x="2844800" y="0"/>
            <a:ext cx="3014133" cy="1546578"/>
          </a:xfrm>
          <a:prstGeom prst="wedgeRoundRectCallout">
            <a:avLst>
              <a:gd name="adj1" fmla="val -66526"/>
              <a:gd name="adj2" fmla="val 76369"/>
              <a:gd name="adj3" fmla="val 16667"/>
            </a:avLst>
          </a:prstGeom>
          <a:solidFill>
            <a:srgbClr val="66FFCC"/>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lang="en-US" sz="2000" dirty="0" smtClean="0">
                <a:solidFill>
                  <a:schemeClr val="bg1"/>
                </a:solidFill>
              </a:rPr>
              <a:t>Pairs of atoms with positive weights tend to be aligned.</a:t>
            </a:r>
          </a:p>
        </p:txBody>
      </p:sp>
      <p:sp>
        <p:nvSpPr>
          <p:cNvPr id="78" name="Rounded Rectangular Callout 77"/>
          <p:cNvSpPr/>
          <p:nvPr/>
        </p:nvSpPr>
        <p:spPr bwMode="auto">
          <a:xfrm>
            <a:off x="1698978" y="3132667"/>
            <a:ext cx="3014133" cy="1546578"/>
          </a:xfrm>
          <a:prstGeom prst="wedgeRoundRectCallout">
            <a:avLst>
              <a:gd name="adj1" fmla="val -59784"/>
              <a:gd name="adj2" fmla="val -98084"/>
              <a:gd name="adj3" fmla="val 16667"/>
            </a:avLst>
          </a:prstGeom>
          <a:solidFill>
            <a:srgbClr val="66FFCC"/>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lang="en-US" sz="2000" dirty="0" smtClean="0">
                <a:solidFill>
                  <a:schemeClr val="bg1"/>
                </a:solidFill>
              </a:rPr>
              <a:t>Pairs of atoms with negative weights tend to be anti-aligned.</a:t>
            </a:r>
          </a:p>
        </p:txBody>
      </p:sp>
      <p:sp>
        <p:nvSpPr>
          <p:cNvPr id="108" name="Rounded Rectangular Callout 107"/>
          <p:cNvSpPr/>
          <p:nvPr/>
        </p:nvSpPr>
        <p:spPr bwMode="auto">
          <a:xfrm>
            <a:off x="2805289" y="2692400"/>
            <a:ext cx="3014133" cy="1546578"/>
          </a:xfrm>
          <a:prstGeom prst="wedgeRoundRectCallout">
            <a:avLst>
              <a:gd name="adj1" fmla="val -66526"/>
              <a:gd name="adj2" fmla="val 76369"/>
              <a:gd name="adj3" fmla="val 16667"/>
            </a:avLst>
          </a:prstGeom>
          <a:solidFill>
            <a:srgbClr val="66FFCC"/>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lang="en-US" sz="2000" dirty="0" smtClean="0">
                <a:solidFill>
                  <a:schemeClr val="bg1"/>
                </a:solidFill>
              </a:rPr>
              <a:t>Pairs of atoms with positive weights tend to be anti-aligned.</a:t>
            </a:r>
          </a:p>
        </p:txBody>
      </p:sp>
      <p:sp>
        <p:nvSpPr>
          <p:cNvPr id="109" name="Rounded Rectangular Callout 108"/>
          <p:cNvSpPr/>
          <p:nvPr/>
        </p:nvSpPr>
        <p:spPr bwMode="auto">
          <a:xfrm>
            <a:off x="1659468" y="2494844"/>
            <a:ext cx="3014133" cy="1546578"/>
          </a:xfrm>
          <a:prstGeom prst="wedgeRoundRectCallout">
            <a:avLst>
              <a:gd name="adj1" fmla="val -60533"/>
              <a:gd name="adj2" fmla="val 91697"/>
              <a:gd name="adj3" fmla="val 16667"/>
            </a:avLst>
          </a:prstGeom>
          <a:solidFill>
            <a:srgbClr val="66FFCC"/>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lang="en-US" sz="2000" dirty="0" smtClean="0">
                <a:solidFill>
                  <a:schemeClr val="bg1"/>
                </a:solidFill>
              </a:rPr>
              <a:t>Pairs of atoms with negative weights tend to be aligned.</a:t>
            </a:r>
          </a:p>
        </p:txBody>
      </p:sp>
      <p:grpSp>
        <p:nvGrpSpPr>
          <p:cNvPr id="110" name="Group 109"/>
          <p:cNvGrpSpPr/>
          <p:nvPr/>
        </p:nvGrpSpPr>
        <p:grpSpPr>
          <a:xfrm>
            <a:off x="7664893" y="146711"/>
            <a:ext cx="1367624" cy="205602"/>
            <a:chOff x="7696863" y="287379"/>
            <a:chExt cx="1367624" cy="205602"/>
          </a:xfrm>
        </p:grpSpPr>
        <p:pic>
          <p:nvPicPr>
            <p:cNvPr id="111"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2" name="Right Arrow 11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 name="Right Arrow 11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 name="Right Arrow 11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 name="Picture 116"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18" name="Rounded Rectangle 117"/>
          <p:cNvSpPr/>
          <p:nvPr/>
        </p:nvSpPr>
        <p:spPr bwMode="auto">
          <a:xfrm>
            <a:off x="772703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500"/>
                                        <p:tgtEl>
                                          <p:spTgt spid="1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down)">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up)">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7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par>
                                <p:cTn id="62" presetID="10" presetClass="entr" presetSubtype="0" fill="hold" nodeType="with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fade">
                                      <p:cBhvr>
                                        <p:cTn id="67" dur="500"/>
                                        <p:tgtEl>
                                          <p:spTgt spid="84"/>
                                        </p:tgtEl>
                                      </p:cBhvr>
                                    </p:animEffect>
                                  </p:childTnLst>
                                </p:cTn>
                              </p:par>
                              <p:par>
                                <p:cTn id="68" presetID="10" presetClass="entr" presetSubtype="0" fill="hold"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par>
                                <p:cTn id="71" presetID="10"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500"/>
                                        <p:tgtEl>
                                          <p:spTgt spid="8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500"/>
                                        <p:tgtEl>
                                          <p:spTgt spid="8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10" presetClass="entr" presetSubtype="0" fill="hold" nodeType="with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10" presetClass="entr" presetSubtype="0" fill="hold" nodeType="with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fade">
                                      <p:cBhvr>
                                        <p:cTn id="85" dur="500"/>
                                        <p:tgtEl>
                                          <p:spTgt spid="92"/>
                                        </p:tgtEl>
                                      </p:cBhvr>
                                    </p:animEffect>
                                  </p:childTnLst>
                                </p:cTn>
                              </p:par>
                              <p:par>
                                <p:cTn id="86" presetID="10" presetClass="entr" presetSubtype="0" fill="hold"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fade">
                                      <p:cBhvr>
                                        <p:cTn id="91" dur="500"/>
                                        <p:tgtEl>
                                          <p:spTgt spid="9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fade">
                                      <p:cBhvr>
                                        <p:cTn id="94" dur="500"/>
                                        <p:tgtEl>
                                          <p:spTgt spid="10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04"/>
                                        </p:tgtEl>
                                        <p:attrNameLst>
                                          <p:attrName>style.visibility</p:attrName>
                                        </p:attrNameLst>
                                      </p:cBhvr>
                                      <p:to>
                                        <p:strVal val="visible"/>
                                      </p:to>
                                    </p:set>
                                    <p:animEffect transition="in" filter="wipe(left)">
                                      <p:cBhvr>
                                        <p:cTn id="107" dur="500"/>
                                        <p:tgtEl>
                                          <p:spTgt spid="10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down)">
                                      <p:cBhvr>
                                        <p:cTn id="112" dur="500"/>
                                        <p:tgtEl>
                                          <p:spTgt spid="108"/>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10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0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wipe(left)">
                                      <p:cBhvr>
                                        <p:cTn id="123" dur="500"/>
                                        <p:tgtEl>
                                          <p:spTgt spid="7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109"/>
                                        </p:tgtEl>
                                        <p:attrNameLst>
                                          <p:attrName>style.visibility</p:attrName>
                                        </p:attrNameLst>
                                      </p:cBhvr>
                                      <p:to>
                                        <p:strVal val="visible"/>
                                      </p:to>
                                    </p:set>
                                    <p:animEffect transition="in" filter="wipe(up)">
                                      <p:cBhvr>
                                        <p:cTn id="128" dur="500"/>
                                        <p:tgtEl>
                                          <p:spTgt spid="109"/>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79"/>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0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32" presetClass="emph" presetSubtype="0" fill="hold" nodeType="clickEffect">
                                  <p:stCondLst>
                                    <p:cond delay="0"/>
                                  </p:stCondLst>
                                  <p:childTnLst>
                                    <p:animClr clrSpc="rgb" dir="cw">
                                      <p:cBhvr override="childStyle">
                                        <p:cTn id="142" dur="100" fill="hold"/>
                                        <p:tgtEl>
                                          <p:spTgt spid="80"/>
                                        </p:tgtEl>
                                        <p:attrNameLst>
                                          <p:attrName>style.color</p:attrName>
                                        </p:attrNameLst>
                                      </p:cBhvr>
                                      <p:to>
                                        <a:schemeClr val="accent2"/>
                                      </p:to>
                                    </p:animClr>
                                    <p:animClr clrSpc="rgb" dir="cw">
                                      <p:cBhvr>
                                        <p:cTn id="143" dur="100" fill="hold"/>
                                        <p:tgtEl>
                                          <p:spTgt spid="80"/>
                                        </p:tgtEl>
                                        <p:attrNameLst>
                                          <p:attrName>fillcolor</p:attrName>
                                        </p:attrNameLst>
                                      </p:cBhvr>
                                      <p:to>
                                        <a:schemeClr val="accent2"/>
                                      </p:to>
                                    </p:animClr>
                                    <p:set>
                                      <p:cBhvr>
                                        <p:cTn id="144" dur="100" fill="hold"/>
                                        <p:tgtEl>
                                          <p:spTgt spid="80"/>
                                        </p:tgtEl>
                                        <p:attrNameLst>
                                          <p:attrName>fill.type</p:attrName>
                                        </p:attrNameLst>
                                      </p:cBhvr>
                                      <p:to>
                                        <p:strVal val="solid"/>
                                      </p:to>
                                    </p:set>
                                    <p:set>
                                      <p:cBhvr>
                                        <p:cTn id="145" dur="100" fill="hold"/>
                                        <p:tgtEl>
                                          <p:spTgt spid="80"/>
                                        </p:tgtEl>
                                        <p:attrNameLst>
                                          <p:attrName>fill.on</p:attrName>
                                        </p:attrNameLst>
                                      </p:cBhvr>
                                      <p:to>
                                        <p:strVal val="true"/>
                                      </p:to>
                                    </p:set>
                                    <p:animRot by="120000">
                                      <p:cBhvr>
                                        <p:cTn id="146" dur="100" fill="hold">
                                          <p:stCondLst>
                                            <p:cond delay="0"/>
                                          </p:stCondLst>
                                        </p:cTn>
                                        <p:tgtEl>
                                          <p:spTgt spid="80"/>
                                        </p:tgtEl>
                                        <p:attrNameLst>
                                          <p:attrName>r</p:attrName>
                                        </p:attrNameLst>
                                      </p:cBhvr>
                                    </p:animRot>
                                    <p:animRot by="-240000">
                                      <p:cBhvr>
                                        <p:cTn id="147" dur="200" fill="hold">
                                          <p:stCondLst>
                                            <p:cond delay="200"/>
                                          </p:stCondLst>
                                        </p:cTn>
                                        <p:tgtEl>
                                          <p:spTgt spid="80"/>
                                        </p:tgtEl>
                                        <p:attrNameLst>
                                          <p:attrName>r</p:attrName>
                                        </p:attrNameLst>
                                      </p:cBhvr>
                                    </p:animRot>
                                    <p:animRot by="240000">
                                      <p:cBhvr>
                                        <p:cTn id="148" dur="200" fill="hold">
                                          <p:stCondLst>
                                            <p:cond delay="400"/>
                                          </p:stCondLst>
                                        </p:cTn>
                                        <p:tgtEl>
                                          <p:spTgt spid="80"/>
                                        </p:tgtEl>
                                        <p:attrNameLst>
                                          <p:attrName>r</p:attrName>
                                        </p:attrNameLst>
                                      </p:cBhvr>
                                    </p:animRot>
                                    <p:animRot by="-240000">
                                      <p:cBhvr>
                                        <p:cTn id="149" dur="200" fill="hold">
                                          <p:stCondLst>
                                            <p:cond delay="600"/>
                                          </p:stCondLst>
                                        </p:cTn>
                                        <p:tgtEl>
                                          <p:spTgt spid="80"/>
                                        </p:tgtEl>
                                        <p:attrNameLst>
                                          <p:attrName>r</p:attrName>
                                        </p:attrNameLst>
                                      </p:cBhvr>
                                    </p:animRot>
                                    <p:animRot by="120000">
                                      <p:cBhvr>
                                        <p:cTn id="150" dur="200" fill="hold">
                                          <p:stCondLst>
                                            <p:cond delay="800"/>
                                          </p:stCondLst>
                                        </p:cTn>
                                        <p:tgtEl>
                                          <p:spTgt spid="80"/>
                                        </p:tgtEl>
                                        <p:attrNameLst>
                                          <p:attrName>r</p:attrName>
                                        </p:attrNameLst>
                                      </p:cBhvr>
                                    </p:animRot>
                                  </p:childTnLst>
                                </p:cTn>
                              </p:par>
                            </p:childTnLst>
                          </p:cTn>
                        </p:par>
                        <p:par>
                          <p:cTn id="151" fill="hold">
                            <p:stCondLst>
                              <p:cond delay="1000"/>
                            </p:stCondLst>
                            <p:childTnLst>
                              <p:par>
                                <p:cTn id="152" presetID="8" presetClass="emph" presetSubtype="0" fill="hold" nodeType="afterEffect">
                                  <p:stCondLst>
                                    <p:cond delay="0"/>
                                  </p:stCondLst>
                                  <p:childTnLst>
                                    <p:animRot by="10800000">
                                      <p:cBhvr>
                                        <p:cTn id="153" dur="500" fill="hold"/>
                                        <p:tgtEl>
                                          <p:spTgt spid="80"/>
                                        </p:tgtEl>
                                        <p:attrNameLst>
                                          <p:attrName>r</p:attrName>
                                        </p:attrNameLst>
                                      </p:cBhvr>
                                    </p:animRo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2000"/>
                                        <p:tgtEl>
                                          <p:spTgt spid="77"/>
                                        </p:tgtEl>
                                      </p:cBhvr>
                                    </p:animEffect>
                                    <p:set>
                                      <p:cBhvr>
                                        <p:cTn id="158" dur="1" fill="hold">
                                          <p:stCondLst>
                                            <p:cond delay="1999"/>
                                          </p:stCondLst>
                                        </p:cTn>
                                        <p:tgtEl>
                                          <p:spTgt spid="77"/>
                                        </p:tgtEl>
                                        <p:attrNameLst>
                                          <p:attrName>style.visibility</p:attrName>
                                        </p:attrNameLst>
                                      </p:cBhvr>
                                      <p:to>
                                        <p:strVal val="hidden"/>
                                      </p:to>
                                    </p:set>
                                  </p:childTnLst>
                                </p:cTn>
                              </p:par>
                              <p:par>
                                <p:cTn id="159" presetID="10" presetClass="entr" presetSubtype="0" fill="hold" grpId="0" nodeType="withEffect">
                                  <p:stCondLst>
                                    <p:cond delay="0"/>
                                  </p:stCondLst>
                                  <p:childTnLst>
                                    <p:set>
                                      <p:cBhvr>
                                        <p:cTn id="160" dur="1" fill="hold">
                                          <p:stCondLst>
                                            <p:cond delay="0"/>
                                          </p:stCondLst>
                                        </p:cTn>
                                        <p:tgtEl>
                                          <p:spTgt spid="107"/>
                                        </p:tgtEl>
                                        <p:attrNameLst>
                                          <p:attrName>style.visibility</p:attrName>
                                        </p:attrNameLst>
                                      </p:cBhvr>
                                      <p:to>
                                        <p:strVal val="visible"/>
                                      </p:to>
                                    </p:set>
                                    <p:animEffect transition="in" filter="fade">
                                      <p:cBhvr>
                                        <p:cTn id="1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04" grpId="0" animBg="1"/>
      <p:bldP spid="104" grpId="1" animBg="1"/>
      <p:bldP spid="69" grpId="0" animBg="1"/>
      <p:bldP spid="69" grpId="1" animBg="1"/>
      <p:bldP spid="67" grpId="0" animBg="1"/>
      <p:bldP spid="67" grpId="1" animBg="1"/>
      <p:bldP spid="29" grpId="0"/>
      <p:bldP spid="75" grpId="0"/>
      <p:bldP spid="76" grpId="0"/>
      <p:bldP spid="77" grpId="0"/>
      <p:bldP spid="77" grpId="1"/>
      <p:bldP spid="87" grpId="0"/>
      <p:bldP spid="88" grpId="0"/>
      <p:bldP spid="101" grpId="0"/>
      <p:bldP spid="102" grpId="0"/>
      <p:bldP spid="105" grpId="0"/>
      <p:bldP spid="106" grpId="0"/>
      <p:bldP spid="107" grpId="0"/>
      <p:bldP spid="68" grpId="0" animBg="1"/>
      <p:bldP spid="68" grpId="1" animBg="1"/>
      <p:bldP spid="78" grpId="0" animBg="1"/>
      <p:bldP spid="78" grpId="1" animBg="1"/>
      <p:bldP spid="108" grpId="0" animBg="1"/>
      <p:bldP spid="108" grpId="1" animBg="1"/>
      <p:bldP spid="109" grpId="0" animBg="1"/>
      <p:bldP spid="10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11</a:t>
            </a:fld>
            <a:endParaRPr lang="en-US" dirty="0"/>
          </a:p>
        </p:txBody>
      </p:sp>
      <p:sp>
        <p:nvSpPr>
          <p:cNvPr id="27" name="Title 1"/>
          <p:cNvSpPr>
            <a:spLocks noGrp="1"/>
          </p:cNvSpPr>
          <p:nvPr>
            <p:ph type="title"/>
          </p:nvPr>
        </p:nvSpPr>
        <p:spPr>
          <a:xfrm>
            <a:off x="381000" y="-15768"/>
            <a:ext cx="8382000" cy="838200"/>
          </a:xfrm>
        </p:spPr>
        <p:txBody>
          <a:bodyPr/>
          <a:lstStyle/>
          <a:p>
            <a:r>
              <a:rPr lang="en-US" dirty="0" err="1" smtClean="0"/>
              <a:t>Ising</a:t>
            </a:r>
            <a:r>
              <a:rPr lang="en-US" dirty="0" smtClean="0"/>
              <a:t> Model Probabilities</a:t>
            </a:r>
            <a:endParaRPr lang="en-US" dirty="0">
              <a:solidFill>
                <a:schemeClr val="accent2">
                  <a:lumMod val="40000"/>
                  <a:lumOff val="60000"/>
                </a:schemeClr>
              </a:solidFill>
            </a:endParaRPr>
          </a:p>
        </p:txBody>
      </p:sp>
      <p:sp>
        <p:nvSpPr>
          <p:cNvPr id="105" name="TextBox 104"/>
          <p:cNvSpPr txBox="1"/>
          <p:nvPr/>
        </p:nvSpPr>
        <p:spPr bwMode="ltGray">
          <a:xfrm>
            <a:off x="4597524" y="2104466"/>
            <a:ext cx="4485314" cy="8402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chemeClr val="accent3">
                    <a:lumMod val="20000"/>
                    <a:lumOff val="80000"/>
                  </a:schemeClr>
                </a:solidFill>
                <a:latin typeface="Calibri" pitchFamily="34" charset="0"/>
              </a:rPr>
              <a:t>If we let our atoms vibrate (flip up and down) naturally, they will oscillate through these various configurations…</a:t>
            </a:r>
            <a:endParaRPr lang="en-US" sz="1800" dirty="0" smtClean="0">
              <a:solidFill>
                <a:srgbClr val="00CC99"/>
              </a:solidFill>
              <a:latin typeface="Calibri" pitchFamily="34" charset="0"/>
            </a:endParaRPr>
          </a:p>
        </p:txBody>
      </p:sp>
      <p:sp>
        <p:nvSpPr>
          <p:cNvPr id="193" name="TextBox 192"/>
          <p:cNvSpPr txBox="1"/>
          <p:nvPr/>
        </p:nvSpPr>
        <p:spPr bwMode="ltGray">
          <a:xfrm>
            <a:off x="2967356" y="1190077"/>
            <a:ext cx="1399700"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1</a:t>
            </a:r>
            <a:r>
              <a:rPr lang="en-US" sz="1800" dirty="0" smtClean="0">
                <a:solidFill>
                  <a:srgbClr val="00CC99"/>
                </a:solidFill>
                <a:latin typeface="Calibri" pitchFamily="34" charset="0"/>
              </a:rPr>
              <a:t>,w) = -49</a:t>
            </a:r>
          </a:p>
        </p:txBody>
      </p:sp>
      <p:sp>
        <p:nvSpPr>
          <p:cNvPr id="194" name="TextBox 193"/>
          <p:cNvSpPr txBox="1"/>
          <p:nvPr/>
        </p:nvSpPr>
        <p:spPr bwMode="ltGray">
          <a:xfrm>
            <a:off x="2926480" y="1779762"/>
            <a:ext cx="1481453"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2</a:t>
            </a:r>
            <a:r>
              <a:rPr lang="en-US" sz="1800" dirty="0" smtClean="0">
                <a:solidFill>
                  <a:srgbClr val="00CC99"/>
                </a:solidFill>
                <a:latin typeface="Calibri" pitchFamily="34" charset="0"/>
              </a:rPr>
              <a:t>,w) = -149</a:t>
            </a:r>
          </a:p>
        </p:txBody>
      </p:sp>
      <p:sp>
        <p:nvSpPr>
          <p:cNvPr id="195" name="TextBox 194"/>
          <p:cNvSpPr txBox="1"/>
          <p:nvPr/>
        </p:nvSpPr>
        <p:spPr bwMode="ltGray">
          <a:xfrm>
            <a:off x="2962547" y="2369447"/>
            <a:ext cx="1409319"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3</a:t>
            </a:r>
            <a:r>
              <a:rPr lang="en-US" sz="1800" dirty="0" smtClean="0">
                <a:solidFill>
                  <a:srgbClr val="00CC99"/>
                </a:solidFill>
                <a:latin typeface="Calibri" pitchFamily="34" charset="0"/>
              </a:rPr>
              <a:t>,w) = +49</a:t>
            </a:r>
          </a:p>
        </p:txBody>
      </p:sp>
      <p:sp>
        <p:nvSpPr>
          <p:cNvPr id="196" name="TextBox 195"/>
          <p:cNvSpPr txBox="1"/>
          <p:nvPr/>
        </p:nvSpPr>
        <p:spPr bwMode="ltGray">
          <a:xfrm>
            <a:off x="2904038" y="2959132"/>
            <a:ext cx="1526337"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4</a:t>
            </a:r>
            <a:r>
              <a:rPr lang="en-US" sz="1800" dirty="0" smtClean="0">
                <a:solidFill>
                  <a:srgbClr val="00CC99"/>
                </a:solidFill>
                <a:latin typeface="Calibri" pitchFamily="34" charset="0"/>
              </a:rPr>
              <a:t>,w) = +149</a:t>
            </a:r>
          </a:p>
        </p:txBody>
      </p:sp>
      <p:sp>
        <p:nvSpPr>
          <p:cNvPr id="197" name="TextBox 196"/>
          <p:cNvSpPr txBox="1"/>
          <p:nvPr/>
        </p:nvSpPr>
        <p:spPr bwMode="ltGray">
          <a:xfrm>
            <a:off x="2886404" y="3548817"/>
            <a:ext cx="156160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5</a:t>
            </a:r>
            <a:r>
              <a:rPr lang="en-US" sz="1800" dirty="0" smtClean="0">
                <a:solidFill>
                  <a:srgbClr val="00CC99"/>
                </a:solidFill>
                <a:latin typeface="Calibri" pitchFamily="34" charset="0"/>
              </a:rPr>
              <a:t>,w) = +149</a:t>
            </a:r>
          </a:p>
        </p:txBody>
      </p:sp>
      <p:sp>
        <p:nvSpPr>
          <p:cNvPr id="198" name="TextBox 197"/>
          <p:cNvSpPr txBox="1"/>
          <p:nvPr/>
        </p:nvSpPr>
        <p:spPr bwMode="ltGray">
          <a:xfrm>
            <a:off x="2908847" y="4138502"/>
            <a:ext cx="1516719"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6</a:t>
            </a:r>
            <a:r>
              <a:rPr lang="en-US" sz="1800" dirty="0" smtClean="0">
                <a:solidFill>
                  <a:srgbClr val="00CC99"/>
                </a:solidFill>
                <a:latin typeface="Calibri" pitchFamily="34" charset="0"/>
              </a:rPr>
              <a:t>,w) = -149</a:t>
            </a:r>
          </a:p>
        </p:txBody>
      </p:sp>
      <p:sp>
        <p:nvSpPr>
          <p:cNvPr id="199" name="TextBox 198"/>
          <p:cNvSpPr txBox="1"/>
          <p:nvPr/>
        </p:nvSpPr>
        <p:spPr bwMode="ltGray">
          <a:xfrm>
            <a:off x="2944914" y="4728187"/>
            <a:ext cx="144458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7</a:t>
            </a:r>
            <a:r>
              <a:rPr lang="en-US" sz="1800" dirty="0" smtClean="0">
                <a:solidFill>
                  <a:srgbClr val="00CC99"/>
                </a:solidFill>
                <a:latin typeface="Calibri" pitchFamily="34" charset="0"/>
              </a:rPr>
              <a:t>,w) = +49</a:t>
            </a:r>
          </a:p>
        </p:txBody>
      </p:sp>
      <p:sp>
        <p:nvSpPr>
          <p:cNvPr id="200" name="TextBox 199"/>
          <p:cNvSpPr txBox="1"/>
          <p:nvPr/>
        </p:nvSpPr>
        <p:spPr bwMode="ltGray">
          <a:xfrm>
            <a:off x="2967356" y="5317869"/>
            <a:ext cx="1399701"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8</a:t>
            </a:r>
            <a:r>
              <a:rPr lang="en-US" sz="1800" dirty="0" smtClean="0">
                <a:solidFill>
                  <a:srgbClr val="00CC99"/>
                </a:solidFill>
                <a:latin typeface="Calibri" pitchFamily="34" charset="0"/>
              </a:rPr>
              <a:t>,w) = -49</a:t>
            </a:r>
          </a:p>
        </p:txBody>
      </p:sp>
      <p:sp>
        <p:nvSpPr>
          <p:cNvPr id="209" name="TextBox 208"/>
          <p:cNvSpPr txBox="1"/>
          <p:nvPr/>
        </p:nvSpPr>
        <p:spPr bwMode="ltGray">
          <a:xfrm>
            <a:off x="4686903" y="1423543"/>
            <a:ext cx="4301454"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chemeClr val="accent3">
                    <a:lumMod val="20000"/>
                    <a:lumOff val="80000"/>
                  </a:schemeClr>
                </a:solidFill>
                <a:latin typeface="Calibri" pitchFamily="34" charset="0"/>
              </a:rPr>
              <a:t>There are 2</a:t>
            </a:r>
            <a:r>
              <a:rPr lang="en-US" sz="1800" baseline="30000" dirty="0" smtClean="0">
                <a:solidFill>
                  <a:schemeClr val="accent3">
                    <a:lumMod val="20000"/>
                    <a:lumOff val="80000"/>
                  </a:schemeClr>
                </a:solidFill>
                <a:latin typeface="Calibri" pitchFamily="34" charset="0"/>
              </a:rPr>
              <a:t>3</a:t>
            </a:r>
            <a:r>
              <a:rPr lang="en-US" sz="1800" dirty="0" smtClean="0">
                <a:solidFill>
                  <a:schemeClr val="accent3">
                    <a:lumMod val="20000"/>
                    <a:lumOff val="80000"/>
                  </a:schemeClr>
                </a:solidFill>
                <a:latin typeface="Calibri" pitchFamily="34" charset="0"/>
              </a:rPr>
              <a:t> or 8 possible configurations</a:t>
            </a:r>
            <a:br>
              <a:rPr lang="en-US" sz="1800" dirty="0" smtClean="0">
                <a:solidFill>
                  <a:schemeClr val="accent3">
                    <a:lumMod val="20000"/>
                    <a:lumOff val="80000"/>
                  </a:schemeClr>
                </a:solidFill>
                <a:latin typeface="Calibri" pitchFamily="34" charset="0"/>
              </a:rPr>
            </a:br>
            <a:r>
              <a:rPr lang="en-US" sz="1800" dirty="0" smtClean="0">
                <a:solidFill>
                  <a:schemeClr val="accent3">
                    <a:lumMod val="20000"/>
                    <a:lumOff val="80000"/>
                  </a:schemeClr>
                </a:solidFill>
                <a:latin typeface="Calibri" pitchFamily="34" charset="0"/>
              </a:rPr>
              <a:t>of the atoms.</a:t>
            </a:r>
            <a:endParaRPr lang="en-US" sz="1800" dirty="0" smtClean="0">
              <a:solidFill>
                <a:srgbClr val="00CC99"/>
              </a:solidFill>
              <a:latin typeface="Calibri" pitchFamily="34" charset="0"/>
            </a:endParaRPr>
          </a:p>
        </p:txBody>
      </p:sp>
      <p:sp>
        <p:nvSpPr>
          <p:cNvPr id="210" name="TextBox 209"/>
          <p:cNvSpPr txBox="1"/>
          <p:nvPr/>
        </p:nvSpPr>
        <p:spPr bwMode="ltGray">
          <a:xfrm>
            <a:off x="4597524" y="3015624"/>
            <a:ext cx="4485314" cy="10895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chemeClr val="accent3">
                    <a:lumMod val="20000"/>
                    <a:lumOff val="80000"/>
                  </a:schemeClr>
                </a:solidFill>
                <a:latin typeface="Calibri" pitchFamily="34" charset="0"/>
              </a:rPr>
              <a:t>And the probability of a particular configuration occurring depends entirely on the energy of that configuration vs. the energy of all of the other configurations.</a:t>
            </a:r>
            <a:endParaRPr lang="en-US" sz="1800" dirty="0" smtClean="0">
              <a:solidFill>
                <a:srgbClr val="00CC99"/>
              </a:solidFill>
              <a:latin typeface="Calibri" pitchFamily="34" charset="0"/>
            </a:endParaRPr>
          </a:p>
        </p:txBody>
      </p:sp>
      <p:sp>
        <p:nvSpPr>
          <p:cNvPr id="213" name="TextBox 212"/>
          <p:cNvSpPr txBox="1"/>
          <p:nvPr/>
        </p:nvSpPr>
        <p:spPr bwMode="ltGray">
          <a:xfrm>
            <a:off x="4686903" y="924206"/>
            <a:ext cx="4301454" cy="3416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chemeClr val="accent3">
                    <a:lumMod val="20000"/>
                    <a:lumOff val="80000"/>
                  </a:schemeClr>
                </a:solidFill>
                <a:latin typeface="Calibri" pitchFamily="34" charset="0"/>
              </a:rPr>
              <a:t>Consider an </a:t>
            </a:r>
            <a:r>
              <a:rPr lang="en-US" sz="1800" dirty="0" err="1" smtClean="0">
                <a:solidFill>
                  <a:schemeClr val="accent3">
                    <a:lumMod val="20000"/>
                    <a:lumOff val="80000"/>
                  </a:schemeClr>
                </a:solidFill>
                <a:latin typeface="Calibri" pitchFamily="34" charset="0"/>
              </a:rPr>
              <a:t>Ising</a:t>
            </a:r>
            <a:r>
              <a:rPr lang="en-US" sz="1800" dirty="0" smtClean="0">
                <a:solidFill>
                  <a:schemeClr val="accent3">
                    <a:lumMod val="20000"/>
                    <a:lumOff val="80000"/>
                  </a:schemeClr>
                </a:solidFill>
                <a:latin typeface="Calibri" pitchFamily="34" charset="0"/>
              </a:rPr>
              <a:t> model with 3 atoms...</a:t>
            </a:r>
            <a:endParaRPr lang="en-US" sz="1800" dirty="0" smtClean="0">
              <a:solidFill>
                <a:srgbClr val="00CC99"/>
              </a:solidFill>
              <a:latin typeface="Calibri" pitchFamily="34" charset="0"/>
            </a:endParaRPr>
          </a:p>
        </p:txBody>
      </p:sp>
      <p:grpSp>
        <p:nvGrpSpPr>
          <p:cNvPr id="230" name="Group 229"/>
          <p:cNvGrpSpPr/>
          <p:nvPr/>
        </p:nvGrpSpPr>
        <p:grpSpPr>
          <a:xfrm>
            <a:off x="4925948" y="5632315"/>
            <a:ext cx="3760853" cy="596843"/>
            <a:chOff x="4925948" y="5632315"/>
            <a:chExt cx="3760853" cy="596843"/>
          </a:xfrm>
        </p:grpSpPr>
        <p:cxnSp>
          <p:nvCxnSpPr>
            <p:cNvPr id="216" name="Straight Connector 215"/>
            <p:cNvCxnSpPr/>
            <p:nvPr/>
          </p:nvCxnSpPr>
          <p:spPr bwMode="auto">
            <a:xfrm>
              <a:off x="5029203" y="5768513"/>
              <a:ext cx="3618690"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0" name="TextBox 219"/>
            <p:cNvSpPr txBox="1"/>
            <p:nvPr/>
          </p:nvSpPr>
          <p:spPr bwMode="ltGray">
            <a:xfrm>
              <a:off x="4925948" y="5749047"/>
              <a:ext cx="3760853"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X</a:t>
              </a:r>
              <a:r>
                <a:rPr lang="en-US" sz="2800" baseline="-25000" dirty="0" smtClean="0">
                  <a:solidFill>
                    <a:srgbClr val="00CC99"/>
                  </a:solidFill>
                  <a:latin typeface="Calibri" pitchFamily="34" charset="0"/>
                </a:rPr>
                <a:t>1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2</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3</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4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5</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6</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7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8</a:t>
              </a:r>
            </a:p>
          </p:txBody>
        </p:sp>
        <p:cxnSp>
          <p:nvCxnSpPr>
            <p:cNvPr id="222" name="Straight Connector 221"/>
            <p:cNvCxnSpPr/>
            <p:nvPr/>
          </p:nvCxnSpPr>
          <p:spPr bwMode="auto">
            <a:xfrm>
              <a:off x="544749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bwMode="auto">
            <a:xfrm>
              <a:off x="589173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4" name="Straight Connector 223"/>
            <p:cNvCxnSpPr/>
            <p:nvPr/>
          </p:nvCxnSpPr>
          <p:spPr bwMode="auto">
            <a:xfrm>
              <a:off x="634894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bwMode="auto">
            <a:xfrm>
              <a:off x="679318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725040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769464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8151858"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2" name="Group 28"/>
          <p:cNvGrpSpPr/>
          <p:nvPr/>
        </p:nvGrpSpPr>
        <p:grpSpPr>
          <a:xfrm rot="10800000">
            <a:off x="6677814" y="4332733"/>
            <a:ext cx="315351" cy="452185"/>
            <a:chOff x="4502126" y="3670411"/>
            <a:chExt cx="473572" cy="716763"/>
          </a:xfrm>
        </p:grpSpPr>
        <p:sp>
          <p:nvSpPr>
            <p:cNvPr id="243" name="Down Arrow 24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233" name="Straight Connector 232"/>
          <p:cNvCxnSpPr/>
          <p:nvPr/>
        </p:nvCxnSpPr>
        <p:spPr bwMode="auto">
          <a:xfrm>
            <a:off x="6054986" y="463149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bwMode="auto">
          <a:xfrm>
            <a:off x="7030950" y="463149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35" name="Group 20"/>
          <p:cNvGrpSpPr/>
          <p:nvPr/>
        </p:nvGrpSpPr>
        <p:grpSpPr>
          <a:xfrm rot="10800000">
            <a:off x="5701830" y="4330684"/>
            <a:ext cx="315351" cy="452185"/>
            <a:chOff x="4502126" y="3670411"/>
            <a:chExt cx="473572" cy="716763"/>
          </a:xfrm>
        </p:grpSpPr>
        <p:sp>
          <p:nvSpPr>
            <p:cNvPr id="241" name="Down Arrow 240"/>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36" name="Group 20"/>
          <p:cNvGrpSpPr/>
          <p:nvPr/>
        </p:nvGrpSpPr>
        <p:grpSpPr>
          <a:xfrm rot="10800000">
            <a:off x="7658075" y="4330686"/>
            <a:ext cx="315351" cy="452185"/>
            <a:chOff x="4502126" y="3670411"/>
            <a:chExt cx="473572" cy="716763"/>
          </a:xfrm>
        </p:grpSpPr>
        <p:sp>
          <p:nvSpPr>
            <p:cNvPr id="239" name="Down Arrow 23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237" name="TextBox 236"/>
          <p:cNvSpPr txBox="1"/>
          <p:nvPr/>
        </p:nvSpPr>
        <p:spPr bwMode="ltGray">
          <a:xfrm>
            <a:off x="6978408" y="4311693"/>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238" name="TextBox 237"/>
          <p:cNvSpPr txBox="1"/>
          <p:nvPr/>
        </p:nvSpPr>
        <p:spPr bwMode="ltGray">
          <a:xfrm>
            <a:off x="6055833" y="4315784"/>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nvGrpSpPr>
          <p:cNvPr id="253" name="Group 252"/>
          <p:cNvGrpSpPr/>
          <p:nvPr/>
        </p:nvGrpSpPr>
        <p:grpSpPr>
          <a:xfrm>
            <a:off x="32971" y="1124271"/>
            <a:ext cx="2681034" cy="480454"/>
            <a:chOff x="32971" y="1124271"/>
            <a:chExt cx="2681034" cy="480454"/>
          </a:xfrm>
        </p:grpSpPr>
        <p:grpSp>
          <p:nvGrpSpPr>
            <p:cNvPr id="201" name="Group 200"/>
            <p:cNvGrpSpPr/>
            <p:nvPr/>
          </p:nvGrpSpPr>
          <p:grpSpPr>
            <a:xfrm>
              <a:off x="442409" y="1124271"/>
              <a:ext cx="2271596" cy="473225"/>
              <a:chOff x="442409" y="1124271"/>
              <a:chExt cx="2271596" cy="473225"/>
            </a:xfrm>
          </p:grpSpPr>
          <p:grpSp>
            <p:nvGrpSpPr>
              <p:cNvPr id="3" name="Group 28"/>
              <p:cNvGrpSpPr/>
              <p:nvPr/>
            </p:nvGrpSpPr>
            <p:grpSpPr>
              <a:xfrm rot="10800000">
                <a:off x="1418393" y="1145311"/>
                <a:ext cx="315351" cy="452185"/>
                <a:chOff x="4502126" y="3670411"/>
                <a:chExt cx="473572" cy="716763"/>
              </a:xfrm>
            </p:grpSpPr>
            <p:sp>
              <p:nvSpPr>
                <p:cNvPr id="33" name="Down Arrow 3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35" name="Straight Connector 34"/>
              <p:cNvCxnSpPr/>
              <p:nvPr/>
            </p:nvCxnSpPr>
            <p:spPr bwMode="auto">
              <a:xfrm>
                <a:off x="795565"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a:off x="1771529"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 name="Group 20"/>
              <p:cNvGrpSpPr/>
              <p:nvPr/>
            </p:nvGrpSpPr>
            <p:grpSpPr>
              <a:xfrm rot="10800000">
                <a:off x="442409" y="1143262"/>
                <a:ext cx="315351" cy="452185"/>
                <a:chOff x="4502126" y="3670411"/>
                <a:chExt cx="473572" cy="716763"/>
              </a:xfrm>
            </p:grpSpPr>
            <p:sp>
              <p:nvSpPr>
                <p:cNvPr id="42" name="Down Arrow 4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7" name="Group 20"/>
              <p:cNvGrpSpPr/>
              <p:nvPr/>
            </p:nvGrpSpPr>
            <p:grpSpPr>
              <a:xfrm rot="10800000">
                <a:off x="2398654" y="1143264"/>
                <a:ext cx="315351" cy="452185"/>
                <a:chOff x="4502126" y="3670411"/>
                <a:chExt cx="473572" cy="716763"/>
              </a:xfrm>
            </p:grpSpPr>
            <p:sp>
              <p:nvSpPr>
                <p:cNvPr id="45" name="Down Arrow 4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53" name="TextBox 52"/>
              <p:cNvSpPr txBox="1"/>
              <p:nvPr/>
            </p:nvSpPr>
            <p:spPr bwMode="ltGray">
              <a:xfrm>
                <a:off x="1718987" y="112427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54" name="TextBox 53"/>
              <p:cNvSpPr txBox="1"/>
              <p:nvPr/>
            </p:nvSpPr>
            <p:spPr bwMode="ltGray">
              <a:xfrm>
                <a:off x="796412" y="112836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5" name="TextBox 244"/>
            <p:cNvSpPr txBox="1"/>
            <p:nvPr/>
          </p:nvSpPr>
          <p:spPr bwMode="ltGray">
            <a:xfrm>
              <a:off x="32971" y="1235413"/>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1</a:t>
              </a:r>
            </a:p>
          </p:txBody>
        </p:sp>
      </p:grpSp>
      <p:grpSp>
        <p:nvGrpSpPr>
          <p:cNvPr id="254" name="Group 253"/>
          <p:cNvGrpSpPr/>
          <p:nvPr/>
        </p:nvGrpSpPr>
        <p:grpSpPr>
          <a:xfrm>
            <a:off x="32971" y="1713956"/>
            <a:ext cx="2681034" cy="490657"/>
            <a:chOff x="32971" y="1713956"/>
            <a:chExt cx="2681034" cy="490657"/>
          </a:xfrm>
        </p:grpSpPr>
        <p:grpSp>
          <p:nvGrpSpPr>
            <p:cNvPr id="202" name="Group 201"/>
            <p:cNvGrpSpPr/>
            <p:nvPr/>
          </p:nvGrpSpPr>
          <p:grpSpPr>
            <a:xfrm>
              <a:off x="442409" y="1713956"/>
              <a:ext cx="2271596" cy="473225"/>
              <a:chOff x="442409" y="1713956"/>
              <a:chExt cx="2271596" cy="473225"/>
            </a:xfrm>
          </p:grpSpPr>
          <p:grpSp>
            <p:nvGrpSpPr>
              <p:cNvPr id="66" name="Group 28"/>
              <p:cNvGrpSpPr/>
              <p:nvPr/>
            </p:nvGrpSpPr>
            <p:grpSpPr>
              <a:xfrm rot="10800000">
                <a:off x="1418393" y="1734996"/>
                <a:ext cx="315351" cy="452185"/>
                <a:chOff x="4502126" y="3670411"/>
                <a:chExt cx="473572" cy="716763"/>
              </a:xfrm>
            </p:grpSpPr>
            <p:sp>
              <p:nvSpPr>
                <p:cNvPr id="67" name="Down Arrow 6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69" name="Straight Connector 68"/>
              <p:cNvCxnSpPr/>
              <p:nvPr/>
            </p:nvCxnSpPr>
            <p:spPr bwMode="auto">
              <a:xfrm>
                <a:off x="795565"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a:off x="1771529"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78" name="Group 20"/>
              <p:cNvGrpSpPr/>
              <p:nvPr/>
            </p:nvGrpSpPr>
            <p:grpSpPr>
              <a:xfrm rot="10800000" flipV="1">
                <a:off x="442409" y="1732947"/>
                <a:ext cx="315351" cy="452185"/>
                <a:chOff x="4502126" y="3670411"/>
                <a:chExt cx="473572" cy="716763"/>
              </a:xfrm>
            </p:grpSpPr>
            <p:sp>
              <p:nvSpPr>
                <p:cNvPr id="79" name="Down Arrow 7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89" name="Group 20"/>
              <p:cNvGrpSpPr/>
              <p:nvPr/>
            </p:nvGrpSpPr>
            <p:grpSpPr>
              <a:xfrm rot="10800000">
                <a:off x="2398654" y="1732949"/>
                <a:ext cx="315351" cy="452185"/>
                <a:chOff x="4502126" y="3670411"/>
                <a:chExt cx="473572" cy="716763"/>
              </a:xfrm>
            </p:grpSpPr>
            <p:sp>
              <p:nvSpPr>
                <p:cNvPr id="92" name="Down Arrow 9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98" name="TextBox 97"/>
              <p:cNvSpPr txBox="1"/>
              <p:nvPr/>
            </p:nvSpPr>
            <p:spPr bwMode="ltGray">
              <a:xfrm>
                <a:off x="1718987" y="171395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03" name="TextBox 102"/>
              <p:cNvSpPr txBox="1"/>
              <p:nvPr/>
            </p:nvSpPr>
            <p:spPr bwMode="ltGray">
              <a:xfrm>
                <a:off x="796412" y="171804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6" name="TextBox 245"/>
            <p:cNvSpPr txBox="1"/>
            <p:nvPr/>
          </p:nvSpPr>
          <p:spPr bwMode="ltGray">
            <a:xfrm>
              <a:off x="32971" y="1835301"/>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2</a:t>
              </a:r>
            </a:p>
          </p:txBody>
        </p:sp>
      </p:grpSp>
      <p:grpSp>
        <p:nvGrpSpPr>
          <p:cNvPr id="255" name="Group 254"/>
          <p:cNvGrpSpPr/>
          <p:nvPr/>
        </p:nvGrpSpPr>
        <p:grpSpPr>
          <a:xfrm>
            <a:off x="32971" y="2303641"/>
            <a:ext cx="2681034" cy="513797"/>
            <a:chOff x="32971" y="2303641"/>
            <a:chExt cx="2681034" cy="513797"/>
          </a:xfrm>
        </p:grpSpPr>
        <p:grpSp>
          <p:nvGrpSpPr>
            <p:cNvPr id="203" name="Group 202"/>
            <p:cNvGrpSpPr/>
            <p:nvPr/>
          </p:nvGrpSpPr>
          <p:grpSpPr>
            <a:xfrm>
              <a:off x="442409" y="2303641"/>
              <a:ext cx="2271596" cy="473225"/>
              <a:chOff x="442409" y="2303641"/>
              <a:chExt cx="2271596" cy="473225"/>
            </a:xfrm>
          </p:grpSpPr>
          <p:grpSp>
            <p:nvGrpSpPr>
              <p:cNvPr id="109" name="Group 28"/>
              <p:cNvGrpSpPr/>
              <p:nvPr/>
            </p:nvGrpSpPr>
            <p:grpSpPr>
              <a:xfrm rot="10800000" flipV="1">
                <a:off x="1418393" y="2324681"/>
                <a:ext cx="315351" cy="452185"/>
                <a:chOff x="4502126" y="3670411"/>
                <a:chExt cx="473572" cy="716763"/>
              </a:xfrm>
            </p:grpSpPr>
            <p:sp>
              <p:nvSpPr>
                <p:cNvPr id="120" name="Down Arrow 11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10" name="Straight Connector 109"/>
              <p:cNvCxnSpPr/>
              <p:nvPr/>
            </p:nvCxnSpPr>
            <p:spPr bwMode="auto">
              <a:xfrm>
                <a:off x="795565"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bwMode="auto">
              <a:xfrm>
                <a:off x="1771529"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2" name="Group 20"/>
              <p:cNvGrpSpPr/>
              <p:nvPr/>
            </p:nvGrpSpPr>
            <p:grpSpPr>
              <a:xfrm rot="10800000">
                <a:off x="442409" y="2322632"/>
                <a:ext cx="315351" cy="452185"/>
                <a:chOff x="4502126" y="3670411"/>
                <a:chExt cx="473572" cy="716763"/>
              </a:xfrm>
            </p:grpSpPr>
            <p:sp>
              <p:nvSpPr>
                <p:cNvPr id="118" name="Down Arrow 11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13" name="Group 20"/>
              <p:cNvGrpSpPr/>
              <p:nvPr/>
            </p:nvGrpSpPr>
            <p:grpSpPr>
              <a:xfrm rot="10800000">
                <a:off x="2398654" y="2322634"/>
                <a:ext cx="315351" cy="452185"/>
                <a:chOff x="4502126" y="3670411"/>
                <a:chExt cx="473572" cy="716763"/>
              </a:xfrm>
            </p:grpSpPr>
            <p:sp>
              <p:nvSpPr>
                <p:cNvPr id="116" name="Down Arrow 11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14" name="TextBox 113"/>
              <p:cNvSpPr txBox="1"/>
              <p:nvPr/>
            </p:nvSpPr>
            <p:spPr bwMode="ltGray">
              <a:xfrm>
                <a:off x="1718987" y="230364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15" name="TextBox 114"/>
              <p:cNvSpPr txBox="1"/>
              <p:nvPr/>
            </p:nvSpPr>
            <p:spPr bwMode="ltGray">
              <a:xfrm>
                <a:off x="796412" y="230773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7" name="TextBox 246"/>
            <p:cNvSpPr txBox="1"/>
            <p:nvPr/>
          </p:nvSpPr>
          <p:spPr bwMode="ltGray">
            <a:xfrm>
              <a:off x="32971" y="2448126"/>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3</a:t>
              </a:r>
            </a:p>
          </p:txBody>
        </p:sp>
      </p:grpSp>
      <p:grpSp>
        <p:nvGrpSpPr>
          <p:cNvPr id="256" name="Group 255"/>
          <p:cNvGrpSpPr/>
          <p:nvPr/>
        </p:nvGrpSpPr>
        <p:grpSpPr>
          <a:xfrm>
            <a:off x="32971" y="2893326"/>
            <a:ext cx="2681034" cy="504544"/>
            <a:chOff x="32971" y="2893326"/>
            <a:chExt cx="2681034" cy="504544"/>
          </a:xfrm>
        </p:grpSpPr>
        <p:grpSp>
          <p:nvGrpSpPr>
            <p:cNvPr id="204" name="Group 203"/>
            <p:cNvGrpSpPr/>
            <p:nvPr/>
          </p:nvGrpSpPr>
          <p:grpSpPr>
            <a:xfrm>
              <a:off x="442409" y="2893326"/>
              <a:ext cx="2271596" cy="473225"/>
              <a:chOff x="442409" y="2893326"/>
              <a:chExt cx="2271596" cy="473225"/>
            </a:xfrm>
          </p:grpSpPr>
          <p:grpSp>
            <p:nvGrpSpPr>
              <p:cNvPr id="123" name="Group 28"/>
              <p:cNvGrpSpPr/>
              <p:nvPr/>
            </p:nvGrpSpPr>
            <p:grpSpPr>
              <a:xfrm rot="10800000">
                <a:off x="1418393" y="2914366"/>
                <a:ext cx="315351" cy="452185"/>
                <a:chOff x="4502126" y="3670411"/>
                <a:chExt cx="473572" cy="716763"/>
              </a:xfrm>
            </p:grpSpPr>
            <p:sp>
              <p:nvSpPr>
                <p:cNvPr id="134" name="Down Arrow 13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24" name="Straight Connector 123"/>
              <p:cNvCxnSpPr/>
              <p:nvPr/>
            </p:nvCxnSpPr>
            <p:spPr bwMode="auto">
              <a:xfrm>
                <a:off x="795565"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bwMode="auto">
              <a:xfrm>
                <a:off x="1771529"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26" name="Group 20"/>
              <p:cNvGrpSpPr/>
              <p:nvPr/>
            </p:nvGrpSpPr>
            <p:grpSpPr>
              <a:xfrm rot="10800000">
                <a:off x="442409" y="2912317"/>
                <a:ext cx="315351" cy="452185"/>
                <a:chOff x="4502126" y="3670411"/>
                <a:chExt cx="473572" cy="716763"/>
              </a:xfrm>
            </p:grpSpPr>
            <p:sp>
              <p:nvSpPr>
                <p:cNvPr id="132" name="Down Arrow 13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27" name="Group 20"/>
              <p:cNvGrpSpPr/>
              <p:nvPr/>
            </p:nvGrpSpPr>
            <p:grpSpPr>
              <a:xfrm rot="10800000" flipV="1">
                <a:off x="2398654" y="2912319"/>
                <a:ext cx="315351" cy="452185"/>
                <a:chOff x="4502126" y="3670411"/>
                <a:chExt cx="473572" cy="716763"/>
              </a:xfrm>
            </p:grpSpPr>
            <p:sp>
              <p:nvSpPr>
                <p:cNvPr id="130" name="Down Arrow 1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28" name="TextBox 127"/>
              <p:cNvSpPr txBox="1"/>
              <p:nvPr/>
            </p:nvSpPr>
            <p:spPr bwMode="ltGray">
              <a:xfrm>
                <a:off x="1718987" y="289332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29" name="TextBox 128"/>
              <p:cNvSpPr txBox="1"/>
              <p:nvPr/>
            </p:nvSpPr>
            <p:spPr bwMode="ltGray">
              <a:xfrm>
                <a:off x="796412" y="289741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8" name="TextBox 247"/>
            <p:cNvSpPr txBox="1"/>
            <p:nvPr/>
          </p:nvSpPr>
          <p:spPr bwMode="ltGray">
            <a:xfrm>
              <a:off x="32971" y="3028558"/>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4</a:t>
              </a:r>
            </a:p>
          </p:txBody>
        </p:sp>
      </p:grpSp>
      <p:grpSp>
        <p:nvGrpSpPr>
          <p:cNvPr id="264" name="Group 263"/>
          <p:cNvGrpSpPr/>
          <p:nvPr/>
        </p:nvGrpSpPr>
        <p:grpSpPr>
          <a:xfrm>
            <a:off x="32971" y="3483011"/>
            <a:ext cx="2681034" cy="488781"/>
            <a:chOff x="32971" y="3483011"/>
            <a:chExt cx="2681034" cy="488781"/>
          </a:xfrm>
        </p:grpSpPr>
        <p:grpSp>
          <p:nvGrpSpPr>
            <p:cNvPr id="205" name="Group 204"/>
            <p:cNvGrpSpPr/>
            <p:nvPr/>
          </p:nvGrpSpPr>
          <p:grpSpPr>
            <a:xfrm>
              <a:off x="442409" y="3483011"/>
              <a:ext cx="2271596" cy="473225"/>
              <a:chOff x="442409" y="3483011"/>
              <a:chExt cx="2271596" cy="473225"/>
            </a:xfrm>
          </p:grpSpPr>
          <p:grpSp>
            <p:nvGrpSpPr>
              <p:cNvPr id="165" name="Group 28"/>
              <p:cNvGrpSpPr/>
              <p:nvPr/>
            </p:nvGrpSpPr>
            <p:grpSpPr>
              <a:xfrm rot="10800000" flipV="1">
                <a:off x="1418393" y="3504051"/>
                <a:ext cx="315351" cy="452185"/>
                <a:chOff x="4502126" y="3670411"/>
                <a:chExt cx="473572" cy="716763"/>
              </a:xfrm>
            </p:grpSpPr>
            <p:sp>
              <p:nvSpPr>
                <p:cNvPr id="176" name="Down Arrow 17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66" name="Straight Connector 165"/>
              <p:cNvCxnSpPr/>
              <p:nvPr/>
            </p:nvCxnSpPr>
            <p:spPr bwMode="auto">
              <a:xfrm>
                <a:off x="795565"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Straight Connector 166"/>
              <p:cNvCxnSpPr/>
              <p:nvPr/>
            </p:nvCxnSpPr>
            <p:spPr bwMode="auto">
              <a:xfrm>
                <a:off x="1771529"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68" name="Group 20"/>
              <p:cNvGrpSpPr/>
              <p:nvPr/>
            </p:nvGrpSpPr>
            <p:grpSpPr>
              <a:xfrm rot="10800000" flipV="1">
                <a:off x="442409" y="3502002"/>
                <a:ext cx="315351" cy="452185"/>
                <a:chOff x="4502126" y="3670411"/>
                <a:chExt cx="473572" cy="716763"/>
              </a:xfrm>
            </p:grpSpPr>
            <p:sp>
              <p:nvSpPr>
                <p:cNvPr id="174" name="Down Arrow 17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69" name="Group 20"/>
              <p:cNvGrpSpPr/>
              <p:nvPr/>
            </p:nvGrpSpPr>
            <p:grpSpPr>
              <a:xfrm rot="10800000">
                <a:off x="2398654" y="3502004"/>
                <a:ext cx="315351" cy="452185"/>
                <a:chOff x="4502126" y="3670411"/>
                <a:chExt cx="473572" cy="716763"/>
              </a:xfrm>
            </p:grpSpPr>
            <p:sp>
              <p:nvSpPr>
                <p:cNvPr id="172" name="Down Arrow 17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70" name="TextBox 169"/>
              <p:cNvSpPr txBox="1"/>
              <p:nvPr/>
            </p:nvSpPr>
            <p:spPr bwMode="ltGray">
              <a:xfrm>
                <a:off x="1718987" y="348301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71" name="TextBox 170"/>
              <p:cNvSpPr txBox="1"/>
              <p:nvPr/>
            </p:nvSpPr>
            <p:spPr bwMode="ltGray">
              <a:xfrm>
                <a:off x="796412" y="348710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9" name="TextBox 248"/>
            <p:cNvSpPr txBox="1"/>
            <p:nvPr/>
          </p:nvSpPr>
          <p:spPr bwMode="ltGray">
            <a:xfrm>
              <a:off x="32971" y="360248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5</a:t>
              </a:r>
            </a:p>
          </p:txBody>
        </p:sp>
      </p:grpSp>
      <p:grpSp>
        <p:nvGrpSpPr>
          <p:cNvPr id="261" name="Group 260"/>
          <p:cNvGrpSpPr/>
          <p:nvPr/>
        </p:nvGrpSpPr>
        <p:grpSpPr>
          <a:xfrm>
            <a:off x="32971" y="4072696"/>
            <a:ext cx="2681034" cy="489256"/>
            <a:chOff x="32971" y="4072696"/>
            <a:chExt cx="2681034" cy="489256"/>
          </a:xfrm>
        </p:grpSpPr>
        <p:grpSp>
          <p:nvGrpSpPr>
            <p:cNvPr id="206" name="Group 205"/>
            <p:cNvGrpSpPr/>
            <p:nvPr/>
          </p:nvGrpSpPr>
          <p:grpSpPr>
            <a:xfrm>
              <a:off x="442409" y="4072696"/>
              <a:ext cx="2271596" cy="473225"/>
              <a:chOff x="442409" y="4072696"/>
              <a:chExt cx="2271596" cy="473225"/>
            </a:xfrm>
          </p:grpSpPr>
          <p:grpSp>
            <p:nvGrpSpPr>
              <p:cNvPr id="137" name="Group 28"/>
              <p:cNvGrpSpPr/>
              <p:nvPr/>
            </p:nvGrpSpPr>
            <p:grpSpPr>
              <a:xfrm rot="10800000" flipV="1">
                <a:off x="1418393" y="4093736"/>
                <a:ext cx="315351" cy="452185"/>
                <a:chOff x="4502126" y="3670411"/>
                <a:chExt cx="473572" cy="716763"/>
              </a:xfrm>
            </p:grpSpPr>
            <p:sp>
              <p:nvSpPr>
                <p:cNvPr id="148" name="Down Arrow 14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38" name="Straight Connector 137"/>
              <p:cNvCxnSpPr/>
              <p:nvPr/>
            </p:nvCxnSpPr>
            <p:spPr bwMode="auto">
              <a:xfrm>
                <a:off x="795565"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bwMode="auto">
              <a:xfrm>
                <a:off x="1771529"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40" name="Group 20"/>
              <p:cNvGrpSpPr/>
              <p:nvPr/>
            </p:nvGrpSpPr>
            <p:grpSpPr>
              <a:xfrm rot="10800000">
                <a:off x="442409" y="4091687"/>
                <a:ext cx="315351" cy="452185"/>
                <a:chOff x="4502126" y="3670411"/>
                <a:chExt cx="473572" cy="716763"/>
              </a:xfrm>
            </p:grpSpPr>
            <p:sp>
              <p:nvSpPr>
                <p:cNvPr id="146" name="Down Arrow 14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41" name="Group 20"/>
              <p:cNvGrpSpPr/>
              <p:nvPr/>
            </p:nvGrpSpPr>
            <p:grpSpPr>
              <a:xfrm rot="10800000" flipV="1">
                <a:off x="2398654" y="4091689"/>
                <a:ext cx="315351" cy="452185"/>
                <a:chOff x="4502126" y="3670411"/>
                <a:chExt cx="473572" cy="716763"/>
              </a:xfrm>
            </p:grpSpPr>
            <p:sp>
              <p:nvSpPr>
                <p:cNvPr id="144" name="Down Arrow 14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42" name="TextBox 141"/>
              <p:cNvSpPr txBox="1"/>
              <p:nvPr/>
            </p:nvSpPr>
            <p:spPr bwMode="ltGray">
              <a:xfrm>
                <a:off x="1718987" y="407269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43" name="TextBox 142"/>
              <p:cNvSpPr txBox="1"/>
              <p:nvPr/>
            </p:nvSpPr>
            <p:spPr bwMode="ltGray">
              <a:xfrm>
                <a:off x="796412" y="407678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0" name="TextBox 249"/>
            <p:cNvSpPr txBox="1"/>
            <p:nvPr/>
          </p:nvSpPr>
          <p:spPr bwMode="ltGray">
            <a:xfrm>
              <a:off x="32971" y="419264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6</a:t>
              </a:r>
            </a:p>
          </p:txBody>
        </p:sp>
      </p:grpSp>
      <p:grpSp>
        <p:nvGrpSpPr>
          <p:cNvPr id="262" name="Group 261"/>
          <p:cNvGrpSpPr/>
          <p:nvPr/>
        </p:nvGrpSpPr>
        <p:grpSpPr>
          <a:xfrm>
            <a:off x="32971" y="4662381"/>
            <a:ext cx="2681034" cy="483215"/>
            <a:chOff x="32971" y="4662381"/>
            <a:chExt cx="2681034" cy="483215"/>
          </a:xfrm>
        </p:grpSpPr>
        <p:grpSp>
          <p:nvGrpSpPr>
            <p:cNvPr id="207" name="Group 206"/>
            <p:cNvGrpSpPr/>
            <p:nvPr/>
          </p:nvGrpSpPr>
          <p:grpSpPr>
            <a:xfrm>
              <a:off x="442409" y="4662381"/>
              <a:ext cx="2271596" cy="473225"/>
              <a:chOff x="442409" y="4662381"/>
              <a:chExt cx="2271596" cy="473225"/>
            </a:xfrm>
          </p:grpSpPr>
          <p:grpSp>
            <p:nvGrpSpPr>
              <p:cNvPr id="179" name="Group 28"/>
              <p:cNvGrpSpPr/>
              <p:nvPr/>
            </p:nvGrpSpPr>
            <p:grpSpPr>
              <a:xfrm rot="10800000">
                <a:off x="1418393" y="4683421"/>
                <a:ext cx="315351" cy="452185"/>
                <a:chOff x="4502126" y="3670411"/>
                <a:chExt cx="473572" cy="716763"/>
              </a:xfrm>
            </p:grpSpPr>
            <p:sp>
              <p:nvSpPr>
                <p:cNvPr id="190" name="Down Arrow 18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80" name="Straight Connector 179"/>
              <p:cNvCxnSpPr/>
              <p:nvPr/>
            </p:nvCxnSpPr>
            <p:spPr bwMode="auto">
              <a:xfrm>
                <a:off x="795565"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bwMode="auto">
              <a:xfrm>
                <a:off x="1771529"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82" name="Group 20"/>
              <p:cNvGrpSpPr/>
              <p:nvPr/>
            </p:nvGrpSpPr>
            <p:grpSpPr>
              <a:xfrm rot="10800000" flipV="1">
                <a:off x="442409" y="4681372"/>
                <a:ext cx="315351" cy="452185"/>
                <a:chOff x="4502126" y="3670411"/>
                <a:chExt cx="473572" cy="716763"/>
              </a:xfrm>
            </p:grpSpPr>
            <p:sp>
              <p:nvSpPr>
                <p:cNvPr id="188" name="Down Arrow 18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83" name="Group 20"/>
              <p:cNvGrpSpPr/>
              <p:nvPr/>
            </p:nvGrpSpPr>
            <p:grpSpPr>
              <a:xfrm rot="10800000" flipV="1">
                <a:off x="2398654" y="4681374"/>
                <a:ext cx="315351" cy="452185"/>
                <a:chOff x="4502126" y="3670411"/>
                <a:chExt cx="473572" cy="716763"/>
              </a:xfrm>
            </p:grpSpPr>
            <p:sp>
              <p:nvSpPr>
                <p:cNvPr id="186" name="Down Arrow 18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84" name="TextBox 183"/>
              <p:cNvSpPr txBox="1"/>
              <p:nvPr/>
            </p:nvSpPr>
            <p:spPr bwMode="ltGray">
              <a:xfrm>
                <a:off x="1718987" y="466238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85" name="TextBox 184"/>
              <p:cNvSpPr txBox="1"/>
              <p:nvPr/>
            </p:nvSpPr>
            <p:spPr bwMode="ltGray">
              <a:xfrm>
                <a:off x="796412" y="466647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1" name="TextBox 250"/>
            <p:cNvSpPr txBox="1"/>
            <p:nvPr/>
          </p:nvSpPr>
          <p:spPr bwMode="ltGray">
            <a:xfrm>
              <a:off x="32971" y="4776284"/>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7</a:t>
              </a:r>
            </a:p>
          </p:txBody>
        </p:sp>
      </p:grpSp>
      <p:grpSp>
        <p:nvGrpSpPr>
          <p:cNvPr id="263" name="Group 262"/>
          <p:cNvGrpSpPr/>
          <p:nvPr/>
        </p:nvGrpSpPr>
        <p:grpSpPr>
          <a:xfrm>
            <a:off x="32971" y="5252063"/>
            <a:ext cx="2681034" cy="503149"/>
            <a:chOff x="32971" y="5252063"/>
            <a:chExt cx="2681034" cy="503149"/>
          </a:xfrm>
        </p:grpSpPr>
        <p:grpSp>
          <p:nvGrpSpPr>
            <p:cNvPr id="208" name="Group 207"/>
            <p:cNvGrpSpPr/>
            <p:nvPr/>
          </p:nvGrpSpPr>
          <p:grpSpPr>
            <a:xfrm>
              <a:off x="442409" y="5252063"/>
              <a:ext cx="2271596" cy="473225"/>
              <a:chOff x="442409" y="5252063"/>
              <a:chExt cx="2271596" cy="473225"/>
            </a:xfrm>
          </p:grpSpPr>
          <p:grpSp>
            <p:nvGrpSpPr>
              <p:cNvPr id="151" name="Group 28"/>
              <p:cNvGrpSpPr/>
              <p:nvPr/>
            </p:nvGrpSpPr>
            <p:grpSpPr>
              <a:xfrm rot="10800000" flipV="1">
                <a:off x="1418393" y="5273103"/>
                <a:ext cx="315351" cy="452185"/>
                <a:chOff x="4502126" y="3670411"/>
                <a:chExt cx="473572" cy="716763"/>
              </a:xfrm>
            </p:grpSpPr>
            <p:sp>
              <p:nvSpPr>
                <p:cNvPr id="162" name="Down Arrow 16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52" name="Straight Connector 151"/>
              <p:cNvCxnSpPr/>
              <p:nvPr/>
            </p:nvCxnSpPr>
            <p:spPr bwMode="auto">
              <a:xfrm>
                <a:off x="795565"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Straight Connector 152"/>
              <p:cNvCxnSpPr/>
              <p:nvPr/>
            </p:nvCxnSpPr>
            <p:spPr bwMode="auto">
              <a:xfrm>
                <a:off x="1771529"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54" name="Group 20"/>
              <p:cNvGrpSpPr/>
              <p:nvPr/>
            </p:nvGrpSpPr>
            <p:grpSpPr>
              <a:xfrm rot="10800000" flipV="1">
                <a:off x="442409" y="5271054"/>
                <a:ext cx="315351" cy="452185"/>
                <a:chOff x="4502126" y="3670411"/>
                <a:chExt cx="473572" cy="716763"/>
              </a:xfrm>
            </p:grpSpPr>
            <p:sp>
              <p:nvSpPr>
                <p:cNvPr id="160" name="Down Arrow 15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55" name="Group 20"/>
              <p:cNvGrpSpPr/>
              <p:nvPr/>
            </p:nvGrpSpPr>
            <p:grpSpPr>
              <a:xfrm rot="10800000" flipV="1">
                <a:off x="2398654" y="5271056"/>
                <a:ext cx="315351" cy="452185"/>
                <a:chOff x="4502126" y="3670411"/>
                <a:chExt cx="473572" cy="716763"/>
              </a:xfrm>
            </p:grpSpPr>
            <p:sp>
              <p:nvSpPr>
                <p:cNvPr id="158" name="Down Arrow 15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56" name="TextBox 155"/>
              <p:cNvSpPr txBox="1"/>
              <p:nvPr/>
            </p:nvSpPr>
            <p:spPr bwMode="ltGray">
              <a:xfrm>
                <a:off x="1718987" y="5252063"/>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57" name="TextBox 156"/>
              <p:cNvSpPr txBox="1"/>
              <p:nvPr/>
            </p:nvSpPr>
            <p:spPr bwMode="ltGray">
              <a:xfrm>
                <a:off x="796412" y="5256154"/>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2" name="TextBox 251"/>
            <p:cNvSpPr txBox="1"/>
            <p:nvPr/>
          </p:nvSpPr>
          <p:spPr bwMode="ltGray">
            <a:xfrm>
              <a:off x="32971" y="538590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8</a:t>
              </a:r>
            </a:p>
          </p:txBody>
        </p:sp>
      </p:grpSp>
      <p:sp>
        <p:nvSpPr>
          <p:cNvPr id="265" name="Rectangle 264"/>
          <p:cNvSpPr/>
          <p:nvPr/>
        </p:nvSpPr>
        <p:spPr bwMode="auto">
          <a:xfrm>
            <a:off x="5058383"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6" name="Rectangle 265"/>
          <p:cNvSpPr/>
          <p:nvPr/>
        </p:nvSpPr>
        <p:spPr bwMode="auto">
          <a:xfrm>
            <a:off x="5512341" y="5629081"/>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7" name="Rectangle 266"/>
          <p:cNvSpPr/>
          <p:nvPr/>
        </p:nvSpPr>
        <p:spPr bwMode="auto">
          <a:xfrm>
            <a:off x="8232843" y="5625837"/>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8" name="Rectangle 267"/>
          <p:cNvSpPr/>
          <p:nvPr/>
        </p:nvSpPr>
        <p:spPr bwMode="auto">
          <a:xfrm>
            <a:off x="7305472"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9" name="Rectangle 268"/>
          <p:cNvSpPr/>
          <p:nvPr/>
        </p:nvSpPr>
        <p:spPr bwMode="auto">
          <a:xfrm>
            <a:off x="5512340" y="548886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0" name="Rectangle 269"/>
          <p:cNvSpPr/>
          <p:nvPr/>
        </p:nvSpPr>
        <p:spPr bwMode="auto">
          <a:xfrm>
            <a:off x="7302230" y="5495745"/>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1" name="Rectangle 270"/>
          <p:cNvSpPr/>
          <p:nvPr/>
        </p:nvSpPr>
        <p:spPr bwMode="auto">
          <a:xfrm>
            <a:off x="5966299" y="5625840"/>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2" name="Rectangle 271"/>
          <p:cNvSpPr/>
          <p:nvPr/>
        </p:nvSpPr>
        <p:spPr bwMode="auto">
          <a:xfrm>
            <a:off x="5509092" y="534942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78" name="Group 177"/>
          <p:cNvGrpSpPr/>
          <p:nvPr/>
        </p:nvGrpSpPr>
        <p:grpSpPr>
          <a:xfrm>
            <a:off x="7664893" y="146711"/>
            <a:ext cx="1367624" cy="205602"/>
            <a:chOff x="7696863" y="287379"/>
            <a:chExt cx="1367624" cy="205602"/>
          </a:xfrm>
        </p:grpSpPr>
        <p:pic>
          <p:nvPicPr>
            <p:cNvPr id="192"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1" name="Right Arrow 210"/>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Right Arrow 21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 name="Right Arrow 21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 name="Picture 217"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219" name="Rounded Rectangle 218"/>
          <p:cNvSpPr/>
          <p:nvPr/>
        </p:nvSpPr>
        <p:spPr bwMode="auto">
          <a:xfrm>
            <a:off x="7745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wipe(left)">
                                      <p:cBhvr>
                                        <p:cTn id="15" dur="500"/>
                                        <p:tgtEl>
                                          <p:spTgt spid="253"/>
                                        </p:tgtEl>
                                      </p:cBhvr>
                                    </p:animEffect>
                                  </p:childTnLst>
                                </p:cTn>
                              </p:par>
                              <p:par>
                                <p:cTn id="16" presetID="22" presetClass="entr" presetSubtype="8"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wipe(left)">
                                      <p:cBhvr>
                                        <p:cTn id="18" dur="500"/>
                                        <p:tgtEl>
                                          <p:spTgt spid="254"/>
                                        </p:tgtEl>
                                      </p:cBhvr>
                                    </p:animEffect>
                                  </p:childTnLst>
                                </p:cTn>
                              </p:par>
                              <p:par>
                                <p:cTn id="19" presetID="22" presetClass="entr" presetSubtype="8" fill="hold" nodeType="with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wipe(left)">
                                      <p:cBhvr>
                                        <p:cTn id="21" dur="500"/>
                                        <p:tgtEl>
                                          <p:spTgt spid="255"/>
                                        </p:tgtEl>
                                      </p:cBhvr>
                                    </p:animEffect>
                                  </p:childTnLst>
                                </p:cTn>
                              </p:par>
                              <p:par>
                                <p:cTn id="22" presetID="22" presetClass="entr" presetSubtype="8" fill="hold"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wipe(left)">
                                      <p:cBhvr>
                                        <p:cTn id="24" dur="500"/>
                                        <p:tgtEl>
                                          <p:spTgt spid="256"/>
                                        </p:tgtEl>
                                      </p:cBhvr>
                                    </p:animEffect>
                                  </p:childTnLst>
                                </p:cTn>
                              </p:par>
                              <p:par>
                                <p:cTn id="25" presetID="22" presetClass="entr" presetSubtype="8" fill="hold" nodeType="with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wipe(left)">
                                      <p:cBhvr>
                                        <p:cTn id="27" dur="500"/>
                                        <p:tgtEl>
                                          <p:spTgt spid="264"/>
                                        </p:tgtEl>
                                      </p:cBhvr>
                                    </p:animEffect>
                                  </p:childTnLst>
                                </p:cTn>
                              </p:par>
                              <p:par>
                                <p:cTn id="28" presetID="22" presetClass="entr" presetSubtype="8" fill="hold" nodeType="withEffect">
                                  <p:stCondLst>
                                    <p:cond delay="0"/>
                                  </p:stCondLst>
                                  <p:childTnLst>
                                    <p:set>
                                      <p:cBhvr>
                                        <p:cTn id="29" dur="1" fill="hold">
                                          <p:stCondLst>
                                            <p:cond delay="0"/>
                                          </p:stCondLst>
                                        </p:cTn>
                                        <p:tgtEl>
                                          <p:spTgt spid="261"/>
                                        </p:tgtEl>
                                        <p:attrNameLst>
                                          <p:attrName>style.visibility</p:attrName>
                                        </p:attrNameLst>
                                      </p:cBhvr>
                                      <p:to>
                                        <p:strVal val="visible"/>
                                      </p:to>
                                    </p:set>
                                    <p:animEffect transition="in" filter="wipe(left)">
                                      <p:cBhvr>
                                        <p:cTn id="30" dur="500"/>
                                        <p:tgtEl>
                                          <p:spTgt spid="261"/>
                                        </p:tgtEl>
                                      </p:cBhvr>
                                    </p:animEffect>
                                  </p:childTnLst>
                                </p:cTn>
                              </p:par>
                              <p:par>
                                <p:cTn id="31" presetID="22" presetClass="entr" presetSubtype="8" fill="hold" nodeType="withEffect">
                                  <p:stCondLst>
                                    <p:cond delay="0"/>
                                  </p:stCondLst>
                                  <p:childTnLst>
                                    <p:set>
                                      <p:cBhvr>
                                        <p:cTn id="32" dur="1" fill="hold">
                                          <p:stCondLst>
                                            <p:cond delay="0"/>
                                          </p:stCondLst>
                                        </p:cTn>
                                        <p:tgtEl>
                                          <p:spTgt spid="262"/>
                                        </p:tgtEl>
                                        <p:attrNameLst>
                                          <p:attrName>style.visibility</p:attrName>
                                        </p:attrNameLst>
                                      </p:cBhvr>
                                      <p:to>
                                        <p:strVal val="visible"/>
                                      </p:to>
                                    </p:set>
                                    <p:animEffect transition="in" filter="wipe(left)">
                                      <p:cBhvr>
                                        <p:cTn id="33" dur="500"/>
                                        <p:tgtEl>
                                          <p:spTgt spid="262"/>
                                        </p:tgtEl>
                                      </p:cBhvr>
                                    </p:animEffect>
                                  </p:childTnLst>
                                </p:cTn>
                              </p:par>
                              <p:par>
                                <p:cTn id="34" presetID="22" presetClass="entr" presetSubtype="8" fill="hold" nodeType="withEffect">
                                  <p:stCondLst>
                                    <p:cond delay="0"/>
                                  </p:stCondLst>
                                  <p:childTnLst>
                                    <p:set>
                                      <p:cBhvr>
                                        <p:cTn id="35" dur="1" fill="hold">
                                          <p:stCondLst>
                                            <p:cond delay="0"/>
                                          </p:stCondLst>
                                        </p:cTn>
                                        <p:tgtEl>
                                          <p:spTgt spid="263"/>
                                        </p:tgtEl>
                                        <p:attrNameLst>
                                          <p:attrName>style.visibility</p:attrName>
                                        </p:attrNameLst>
                                      </p:cBhvr>
                                      <p:to>
                                        <p:strVal val="visible"/>
                                      </p:to>
                                    </p:set>
                                    <p:animEffect transition="in" filter="wipe(left)">
                                      <p:cBhvr>
                                        <p:cTn id="36" dur="500"/>
                                        <p:tgtEl>
                                          <p:spTgt spid="26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wipe(left)">
                                      <p:cBhvr>
                                        <p:cTn id="49" dur="500"/>
                                        <p:tgtEl>
                                          <p:spTgt spid="19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wipe(left)">
                                      <p:cBhvr>
                                        <p:cTn id="52" dur="500"/>
                                        <p:tgtEl>
                                          <p:spTgt spid="19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95"/>
                                        </p:tgtEl>
                                        <p:attrNameLst>
                                          <p:attrName>style.visibility</p:attrName>
                                        </p:attrNameLst>
                                      </p:cBhvr>
                                      <p:to>
                                        <p:strVal val="visible"/>
                                      </p:to>
                                    </p:set>
                                    <p:animEffect transition="in" filter="wipe(left)">
                                      <p:cBhvr>
                                        <p:cTn id="55" dur="500"/>
                                        <p:tgtEl>
                                          <p:spTgt spid="19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96"/>
                                        </p:tgtEl>
                                        <p:attrNameLst>
                                          <p:attrName>style.visibility</p:attrName>
                                        </p:attrNameLst>
                                      </p:cBhvr>
                                      <p:to>
                                        <p:strVal val="visible"/>
                                      </p:to>
                                    </p:set>
                                    <p:animEffect transition="in" filter="wipe(left)">
                                      <p:cBhvr>
                                        <p:cTn id="58" dur="500"/>
                                        <p:tgtEl>
                                          <p:spTgt spid="19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97"/>
                                        </p:tgtEl>
                                        <p:attrNameLst>
                                          <p:attrName>style.visibility</p:attrName>
                                        </p:attrNameLst>
                                      </p:cBhvr>
                                      <p:to>
                                        <p:strVal val="visible"/>
                                      </p:to>
                                    </p:set>
                                    <p:animEffect transition="in" filter="wipe(left)">
                                      <p:cBhvr>
                                        <p:cTn id="61" dur="500"/>
                                        <p:tgtEl>
                                          <p:spTgt spid="19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98"/>
                                        </p:tgtEl>
                                        <p:attrNameLst>
                                          <p:attrName>style.visibility</p:attrName>
                                        </p:attrNameLst>
                                      </p:cBhvr>
                                      <p:to>
                                        <p:strVal val="visible"/>
                                      </p:to>
                                    </p:set>
                                    <p:animEffect transition="in" filter="wipe(left)">
                                      <p:cBhvr>
                                        <p:cTn id="64" dur="500"/>
                                        <p:tgtEl>
                                          <p:spTgt spid="19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animEffect transition="in" filter="wipe(left)">
                                      <p:cBhvr>
                                        <p:cTn id="67" dur="500"/>
                                        <p:tgtEl>
                                          <p:spTgt spid="19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00"/>
                                        </p:tgtEl>
                                        <p:attrNameLst>
                                          <p:attrName>style.visibility</p:attrName>
                                        </p:attrNameLst>
                                      </p:cBhvr>
                                      <p:to>
                                        <p:strVal val="visible"/>
                                      </p:to>
                                    </p:set>
                                    <p:animEffect transition="in" filter="wipe(left)">
                                      <p:cBhvr>
                                        <p:cTn id="70" dur="500"/>
                                        <p:tgtEl>
                                          <p:spTgt spid="20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230"/>
                                        </p:tgtEl>
                                        <p:attrNameLst>
                                          <p:attrName>style.visibility</p:attrName>
                                        </p:attrNameLst>
                                      </p:cBhvr>
                                      <p:to>
                                        <p:strVal val="visible"/>
                                      </p:to>
                                    </p:set>
                                    <p:animEffect transition="in" filter="wipe(down)">
                                      <p:cBhvr>
                                        <p:cTn id="91" dur="500"/>
                                        <p:tgtEl>
                                          <p:spTgt spid="23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65"/>
                                        </p:tgtEl>
                                        <p:attrNameLst>
                                          <p:attrName>style.visibility</p:attrName>
                                        </p:attrNameLst>
                                      </p:cBhvr>
                                      <p:to>
                                        <p:strVal val="visible"/>
                                      </p:to>
                                    </p:set>
                                    <p:animEffect transition="in" filter="wipe(down)">
                                      <p:cBhvr>
                                        <p:cTn id="96" dur="500"/>
                                        <p:tgtEl>
                                          <p:spTgt spid="265"/>
                                        </p:tgtEl>
                                      </p:cBhvr>
                                    </p:animEffect>
                                  </p:childTnLst>
                                </p:cTn>
                              </p:par>
                            </p:childTnLst>
                          </p:cTn>
                        </p:par>
                      </p:childTnLst>
                    </p:cTn>
                  </p:par>
                  <p:par>
                    <p:cTn id="97" fill="hold">
                      <p:stCondLst>
                        <p:cond delay="indefinite"/>
                      </p:stCondLst>
                      <p:childTnLst>
                        <p:par>
                          <p:cTn id="98" fill="hold">
                            <p:stCondLst>
                              <p:cond delay="0"/>
                            </p:stCondLst>
                            <p:childTnLst>
                              <p:par>
                                <p:cTn id="99" presetID="32" presetClass="emph" presetSubtype="0" fill="hold" nodeType="clickEffect">
                                  <p:stCondLst>
                                    <p:cond delay="0"/>
                                  </p:stCondLst>
                                  <p:childTnLst>
                                    <p:animClr clrSpc="rgb" dir="cw">
                                      <p:cBhvr override="childStyle">
                                        <p:cTn id="100" dur="100" fill="hold"/>
                                        <p:tgtEl>
                                          <p:spTgt spid="235"/>
                                        </p:tgtEl>
                                        <p:attrNameLst>
                                          <p:attrName>style.color</p:attrName>
                                        </p:attrNameLst>
                                      </p:cBhvr>
                                      <p:to>
                                        <a:schemeClr val="accent2"/>
                                      </p:to>
                                    </p:animClr>
                                    <p:animClr clrSpc="rgb" dir="cw">
                                      <p:cBhvr>
                                        <p:cTn id="101" dur="100" fill="hold"/>
                                        <p:tgtEl>
                                          <p:spTgt spid="235"/>
                                        </p:tgtEl>
                                        <p:attrNameLst>
                                          <p:attrName>fillcolor</p:attrName>
                                        </p:attrNameLst>
                                      </p:cBhvr>
                                      <p:to>
                                        <a:schemeClr val="accent2"/>
                                      </p:to>
                                    </p:animClr>
                                    <p:set>
                                      <p:cBhvr>
                                        <p:cTn id="102" dur="100" fill="hold"/>
                                        <p:tgtEl>
                                          <p:spTgt spid="235"/>
                                        </p:tgtEl>
                                        <p:attrNameLst>
                                          <p:attrName>fill.type</p:attrName>
                                        </p:attrNameLst>
                                      </p:cBhvr>
                                      <p:to>
                                        <p:strVal val="solid"/>
                                      </p:to>
                                    </p:set>
                                    <p:set>
                                      <p:cBhvr>
                                        <p:cTn id="103" dur="100" fill="hold"/>
                                        <p:tgtEl>
                                          <p:spTgt spid="235"/>
                                        </p:tgtEl>
                                        <p:attrNameLst>
                                          <p:attrName>fill.on</p:attrName>
                                        </p:attrNameLst>
                                      </p:cBhvr>
                                      <p:to>
                                        <p:strVal val="true"/>
                                      </p:to>
                                    </p:set>
                                    <p:animRot by="120000">
                                      <p:cBhvr>
                                        <p:cTn id="104" dur="100" fill="hold">
                                          <p:stCondLst>
                                            <p:cond delay="0"/>
                                          </p:stCondLst>
                                        </p:cTn>
                                        <p:tgtEl>
                                          <p:spTgt spid="235"/>
                                        </p:tgtEl>
                                        <p:attrNameLst>
                                          <p:attrName>r</p:attrName>
                                        </p:attrNameLst>
                                      </p:cBhvr>
                                    </p:animRot>
                                    <p:animRot by="-240000">
                                      <p:cBhvr>
                                        <p:cTn id="105" dur="200" fill="hold">
                                          <p:stCondLst>
                                            <p:cond delay="200"/>
                                          </p:stCondLst>
                                        </p:cTn>
                                        <p:tgtEl>
                                          <p:spTgt spid="235"/>
                                        </p:tgtEl>
                                        <p:attrNameLst>
                                          <p:attrName>r</p:attrName>
                                        </p:attrNameLst>
                                      </p:cBhvr>
                                    </p:animRot>
                                    <p:animRot by="240000">
                                      <p:cBhvr>
                                        <p:cTn id="106" dur="200" fill="hold">
                                          <p:stCondLst>
                                            <p:cond delay="400"/>
                                          </p:stCondLst>
                                        </p:cTn>
                                        <p:tgtEl>
                                          <p:spTgt spid="235"/>
                                        </p:tgtEl>
                                        <p:attrNameLst>
                                          <p:attrName>r</p:attrName>
                                        </p:attrNameLst>
                                      </p:cBhvr>
                                    </p:animRot>
                                    <p:animRot by="-240000">
                                      <p:cBhvr>
                                        <p:cTn id="107" dur="200" fill="hold">
                                          <p:stCondLst>
                                            <p:cond delay="600"/>
                                          </p:stCondLst>
                                        </p:cTn>
                                        <p:tgtEl>
                                          <p:spTgt spid="235"/>
                                        </p:tgtEl>
                                        <p:attrNameLst>
                                          <p:attrName>r</p:attrName>
                                        </p:attrNameLst>
                                      </p:cBhvr>
                                    </p:animRot>
                                    <p:animRot by="120000">
                                      <p:cBhvr>
                                        <p:cTn id="108" dur="200" fill="hold">
                                          <p:stCondLst>
                                            <p:cond delay="800"/>
                                          </p:stCondLst>
                                        </p:cTn>
                                        <p:tgtEl>
                                          <p:spTgt spid="235"/>
                                        </p:tgtEl>
                                        <p:attrNameLst>
                                          <p:attrName>r</p:attrName>
                                        </p:attrNameLst>
                                      </p:cBhvr>
                                    </p:animRot>
                                  </p:childTnLst>
                                </p:cTn>
                              </p:par>
                            </p:childTnLst>
                          </p:cTn>
                        </p:par>
                        <p:par>
                          <p:cTn id="109" fill="hold">
                            <p:stCondLst>
                              <p:cond delay="1000"/>
                            </p:stCondLst>
                            <p:childTnLst>
                              <p:par>
                                <p:cTn id="110" presetID="8" presetClass="emph" presetSubtype="0" fill="hold" nodeType="afterEffect">
                                  <p:stCondLst>
                                    <p:cond delay="0"/>
                                  </p:stCondLst>
                                  <p:childTnLst>
                                    <p:animRot by="10800000">
                                      <p:cBhvr>
                                        <p:cTn id="111" dur="500" fill="hold"/>
                                        <p:tgtEl>
                                          <p:spTgt spid="235"/>
                                        </p:tgtEl>
                                        <p:attrNameLst>
                                          <p:attrName>r</p:attrName>
                                        </p:attrNameLst>
                                      </p:cBhvr>
                                    </p:animRot>
                                  </p:childTnLst>
                                </p:cTn>
                              </p:par>
                            </p:childTnLst>
                          </p:cTn>
                        </p:par>
                        <p:par>
                          <p:cTn id="112" fill="hold">
                            <p:stCondLst>
                              <p:cond delay="1500"/>
                            </p:stCondLst>
                            <p:childTnLst>
                              <p:par>
                                <p:cTn id="113" presetID="22" presetClass="entr" presetSubtype="4" fill="hold" grpId="0" nodeType="afterEffect">
                                  <p:stCondLst>
                                    <p:cond delay="0"/>
                                  </p:stCondLst>
                                  <p:childTnLst>
                                    <p:set>
                                      <p:cBhvr>
                                        <p:cTn id="114" dur="1" fill="hold">
                                          <p:stCondLst>
                                            <p:cond delay="0"/>
                                          </p:stCondLst>
                                        </p:cTn>
                                        <p:tgtEl>
                                          <p:spTgt spid="266"/>
                                        </p:tgtEl>
                                        <p:attrNameLst>
                                          <p:attrName>style.visibility</p:attrName>
                                        </p:attrNameLst>
                                      </p:cBhvr>
                                      <p:to>
                                        <p:strVal val="visible"/>
                                      </p:to>
                                    </p:set>
                                    <p:animEffect transition="in" filter="wipe(down)">
                                      <p:cBhvr>
                                        <p:cTn id="115" dur="500"/>
                                        <p:tgtEl>
                                          <p:spTgt spid="266"/>
                                        </p:tgtEl>
                                      </p:cBhvr>
                                    </p:animEffect>
                                  </p:childTnLst>
                                </p:cTn>
                              </p:par>
                            </p:childTnLst>
                          </p:cTn>
                        </p:par>
                        <p:par>
                          <p:cTn id="116" fill="hold">
                            <p:stCondLst>
                              <p:cond delay="2000"/>
                            </p:stCondLst>
                            <p:childTnLst>
                              <p:par>
                                <p:cTn id="117" presetID="32" presetClass="emph" presetSubtype="0" fill="hold" nodeType="afterEffect">
                                  <p:stCondLst>
                                    <p:cond delay="0"/>
                                  </p:stCondLst>
                                  <p:childTnLst>
                                    <p:animClr clrSpc="rgb" dir="cw">
                                      <p:cBhvr override="childStyle">
                                        <p:cTn id="118" dur="100" fill="hold"/>
                                        <p:tgtEl>
                                          <p:spTgt spid="232"/>
                                        </p:tgtEl>
                                        <p:attrNameLst>
                                          <p:attrName>style.color</p:attrName>
                                        </p:attrNameLst>
                                      </p:cBhvr>
                                      <p:to>
                                        <a:schemeClr val="accent2"/>
                                      </p:to>
                                    </p:animClr>
                                    <p:animClr clrSpc="rgb" dir="cw">
                                      <p:cBhvr>
                                        <p:cTn id="119" dur="100" fill="hold"/>
                                        <p:tgtEl>
                                          <p:spTgt spid="232"/>
                                        </p:tgtEl>
                                        <p:attrNameLst>
                                          <p:attrName>fillcolor</p:attrName>
                                        </p:attrNameLst>
                                      </p:cBhvr>
                                      <p:to>
                                        <a:schemeClr val="accent2"/>
                                      </p:to>
                                    </p:animClr>
                                    <p:set>
                                      <p:cBhvr>
                                        <p:cTn id="120" dur="100" fill="hold"/>
                                        <p:tgtEl>
                                          <p:spTgt spid="232"/>
                                        </p:tgtEl>
                                        <p:attrNameLst>
                                          <p:attrName>fill.type</p:attrName>
                                        </p:attrNameLst>
                                      </p:cBhvr>
                                      <p:to>
                                        <p:strVal val="solid"/>
                                      </p:to>
                                    </p:set>
                                    <p:set>
                                      <p:cBhvr>
                                        <p:cTn id="121" dur="100" fill="hold"/>
                                        <p:tgtEl>
                                          <p:spTgt spid="232"/>
                                        </p:tgtEl>
                                        <p:attrNameLst>
                                          <p:attrName>fill.on</p:attrName>
                                        </p:attrNameLst>
                                      </p:cBhvr>
                                      <p:to>
                                        <p:strVal val="true"/>
                                      </p:to>
                                    </p:set>
                                    <p:animRot by="120000">
                                      <p:cBhvr>
                                        <p:cTn id="122" dur="100" fill="hold">
                                          <p:stCondLst>
                                            <p:cond delay="0"/>
                                          </p:stCondLst>
                                        </p:cTn>
                                        <p:tgtEl>
                                          <p:spTgt spid="232"/>
                                        </p:tgtEl>
                                        <p:attrNameLst>
                                          <p:attrName>r</p:attrName>
                                        </p:attrNameLst>
                                      </p:cBhvr>
                                    </p:animRot>
                                    <p:animRot by="-240000">
                                      <p:cBhvr>
                                        <p:cTn id="123" dur="200" fill="hold">
                                          <p:stCondLst>
                                            <p:cond delay="200"/>
                                          </p:stCondLst>
                                        </p:cTn>
                                        <p:tgtEl>
                                          <p:spTgt spid="232"/>
                                        </p:tgtEl>
                                        <p:attrNameLst>
                                          <p:attrName>r</p:attrName>
                                        </p:attrNameLst>
                                      </p:cBhvr>
                                    </p:animRot>
                                    <p:animRot by="240000">
                                      <p:cBhvr>
                                        <p:cTn id="124" dur="200" fill="hold">
                                          <p:stCondLst>
                                            <p:cond delay="400"/>
                                          </p:stCondLst>
                                        </p:cTn>
                                        <p:tgtEl>
                                          <p:spTgt spid="232"/>
                                        </p:tgtEl>
                                        <p:attrNameLst>
                                          <p:attrName>r</p:attrName>
                                        </p:attrNameLst>
                                      </p:cBhvr>
                                    </p:animRot>
                                    <p:animRot by="-240000">
                                      <p:cBhvr>
                                        <p:cTn id="125" dur="200" fill="hold">
                                          <p:stCondLst>
                                            <p:cond delay="600"/>
                                          </p:stCondLst>
                                        </p:cTn>
                                        <p:tgtEl>
                                          <p:spTgt spid="232"/>
                                        </p:tgtEl>
                                        <p:attrNameLst>
                                          <p:attrName>r</p:attrName>
                                        </p:attrNameLst>
                                      </p:cBhvr>
                                    </p:animRot>
                                    <p:animRot by="120000">
                                      <p:cBhvr>
                                        <p:cTn id="126" dur="200" fill="hold">
                                          <p:stCondLst>
                                            <p:cond delay="800"/>
                                          </p:stCondLst>
                                        </p:cTn>
                                        <p:tgtEl>
                                          <p:spTgt spid="232"/>
                                        </p:tgtEl>
                                        <p:attrNameLst>
                                          <p:attrName>r</p:attrName>
                                        </p:attrNameLst>
                                      </p:cBhvr>
                                    </p:animRot>
                                  </p:childTnLst>
                                </p:cTn>
                              </p:par>
                              <p:par>
                                <p:cTn id="127" presetID="32" presetClass="emph" presetSubtype="0" fill="hold" nodeType="withEffect">
                                  <p:stCondLst>
                                    <p:cond delay="0"/>
                                  </p:stCondLst>
                                  <p:childTnLst>
                                    <p:animClr clrSpc="rgb" dir="cw">
                                      <p:cBhvr override="childStyle">
                                        <p:cTn id="128" dur="100" fill="hold"/>
                                        <p:tgtEl>
                                          <p:spTgt spid="236"/>
                                        </p:tgtEl>
                                        <p:attrNameLst>
                                          <p:attrName>style.color</p:attrName>
                                        </p:attrNameLst>
                                      </p:cBhvr>
                                      <p:to>
                                        <a:schemeClr val="accent2"/>
                                      </p:to>
                                    </p:animClr>
                                    <p:animClr clrSpc="rgb" dir="cw">
                                      <p:cBhvr>
                                        <p:cTn id="129" dur="100" fill="hold"/>
                                        <p:tgtEl>
                                          <p:spTgt spid="236"/>
                                        </p:tgtEl>
                                        <p:attrNameLst>
                                          <p:attrName>fillcolor</p:attrName>
                                        </p:attrNameLst>
                                      </p:cBhvr>
                                      <p:to>
                                        <a:schemeClr val="accent2"/>
                                      </p:to>
                                    </p:animClr>
                                    <p:set>
                                      <p:cBhvr>
                                        <p:cTn id="130" dur="100" fill="hold"/>
                                        <p:tgtEl>
                                          <p:spTgt spid="236"/>
                                        </p:tgtEl>
                                        <p:attrNameLst>
                                          <p:attrName>fill.type</p:attrName>
                                        </p:attrNameLst>
                                      </p:cBhvr>
                                      <p:to>
                                        <p:strVal val="solid"/>
                                      </p:to>
                                    </p:set>
                                    <p:set>
                                      <p:cBhvr>
                                        <p:cTn id="131" dur="100" fill="hold"/>
                                        <p:tgtEl>
                                          <p:spTgt spid="236"/>
                                        </p:tgtEl>
                                        <p:attrNameLst>
                                          <p:attrName>fill.on</p:attrName>
                                        </p:attrNameLst>
                                      </p:cBhvr>
                                      <p:to>
                                        <p:strVal val="true"/>
                                      </p:to>
                                    </p:set>
                                    <p:animRot by="120000">
                                      <p:cBhvr>
                                        <p:cTn id="132" dur="100" fill="hold">
                                          <p:stCondLst>
                                            <p:cond delay="0"/>
                                          </p:stCondLst>
                                        </p:cTn>
                                        <p:tgtEl>
                                          <p:spTgt spid="236"/>
                                        </p:tgtEl>
                                        <p:attrNameLst>
                                          <p:attrName>r</p:attrName>
                                        </p:attrNameLst>
                                      </p:cBhvr>
                                    </p:animRot>
                                    <p:animRot by="-240000">
                                      <p:cBhvr>
                                        <p:cTn id="133" dur="200" fill="hold">
                                          <p:stCondLst>
                                            <p:cond delay="200"/>
                                          </p:stCondLst>
                                        </p:cTn>
                                        <p:tgtEl>
                                          <p:spTgt spid="236"/>
                                        </p:tgtEl>
                                        <p:attrNameLst>
                                          <p:attrName>r</p:attrName>
                                        </p:attrNameLst>
                                      </p:cBhvr>
                                    </p:animRot>
                                    <p:animRot by="240000">
                                      <p:cBhvr>
                                        <p:cTn id="134" dur="200" fill="hold">
                                          <p:stCondLst>
                                            <p:cond delay="400"/>
                                          </p:stCondLst>
                                        </p:cTn>
                                        <p:tgtEl>
                                          <p:spTgt spid="236"/>
                                        </p:tgtEl>
                                        <p:attrNameLst>
                                          <p:attrName>r</p:attrName>
                                        </p:attrNameLst>
                                      </p:cBhvr>
                                    </p:animRot>
                                    <p:animRot by="-240000">
                                      <p:cBhvr>
                                        <p:cTn id="135" dur="200" fill="hold">
                                          <p:stCondLst>
                                            <p:cond delay="600"/>
                                          </p:stCondLst>
                                        </p:cTn>
                                        <p:tgtEl>
                                          <p:spTgt spid="236"/>
                                        </p:tgtEl>
                                        <p:attrNameLst>
                                          <p:attrName>r</p:attrName>
                                        </p:attrNameLst>
                                      </p:cBhvr>
                                    </p:animRot>
                                    <p:animRot by="120000">
                                      <p:cBhvr>
                                        <p:cTn id="136" dur="200" fill="hold">
                                          <p:stCondLst>
                                            <p:cond delay="800"/>
                                          </p:stCondLst>
                                        </p:cTn>
                                        <p:tgtEl>
                                          <p:spTgt spid="236"/>
                                        </p:tgtEl>
                                        <p:attrNameLst>
                                          <p:attrName>r</p:attrName>
                                        </p:attrNameLst>
                                      </p:cBhvr>
                                    </p:animRot>
                                  </p:childTnLst>
                                </p:cTn>
                              </p:par>
                            </p:childTnLst>
                          </p:cTn>
                        </p:par>
                        <p:par>
                          <p:cTn id="137" fill="hold">
                            <p:stCondLst>
                              <p:cond delay="3000"/>
                            </p:stCondLst>
                            <p:childTnLst>
                              <p:par>
                                <p:cTn id="138" presetID="8" presetClass="emph" presetSubtype="0" fill="hold" nodeType="afterEffect">
                                  <p:stCondLst>
                                    <p:cond delay="0"/>
                                  </p:stCondLst>
                                  <p:childTnLst>
                                    <p:animRot by="10800000">
                                      <p:cBhvr>
                                        <p:cTn id="139" dur="500" fill="hold"/>
                                        <p:tgtEl>
                                          <p:spTgt spid="232"/>
                                        </p:tgtEl>
                                        <p:attrNameLst>
                                          <p:attrName>r</p:attrName>
                                        </p:attrNameLst>
                                      </p:cBhvr>
                                    </p:animRot>
                                  </p:childTnLst>
                                </p:cTn>
                              </p:par>
                              <p:par>
                                <p:cTn id="140" presetID="8" presetClass="emph" presetSubtype="0" fill="hold" nodeType="withEffect">
                                  <p:stCondLst>
                                    <p:cond delay="0"/>
                                  </p:stCondLst>
                                  <p:childTnLst>
                                    <p:animRot by="10800000">
                                      <p:cBhvr>
                                        <p:cTn id="141" dur="500" fill="hold"/>
                                        <p:tgtEl>
                                          <p:spTgt spid="236"/>
                                        </p:tgtEl>
                                        <p:attrNameLst>
                                          <p:attrName>r</p:attrName>
                                        </p:attrNameLst>
                                      </p:cBhvr>
                                    </p:animRot>
                                  </p:childTnLst>
                                </p:cTn>
                              </p:par>
                            </p:childTnLst>
                          </p:cTn>
                        </p:par>
                        <p:par>
                          <p:cTn id="142" fill="hold">
                            <p:stCondLst>
                              <p:cond delay="3500"/>
                            </p:stCondLst>
                            <p:childTnLst>
                              <p:par>
                                <p:cTn id="143" presetID="22" presetClass="entr" presetSubtype="4" fill="hold" grpId="0" nodeType="afterEffect">
                                  <p:stCondLst>
                                    <p:cond delay="0"/>
                                  </p:stCondLst>
                                  <p:childTnLst>
                                    <p:set>
                                      <p:cBhvr>
                                        <p:cTn id="144" dur="1" fill="hold">
                                          <p:stCondLst>
                                            <p:cond delay="0"/>
                                          </p:stCondLst>
                                        </p:cTn>
                                        <p:tgtEl>
                                          <p:spTgt spid="267"/>
                                        </p:tgtEl>
                                        <p:attrNameLst>
                                          <p:attrName>style.visibility</p:attrName>
                                        </p:attrNameLst>
                                      </p:cBhvr>
                                      <p:to>
                                        <p:strVal val="visible"/>
                                      </p:to>
                                    </p:set>
                                    <p:animEffect transition="in" filter="wipe(down)">
                                      <p:cBhvr>
                                        <p:cTn id="145" dur="500"/>
                                        <p:tgtEl>
                                          <p:spTgt spid="267"/>
                                        </p:tgtEl>
                                      </p:cBhvr>
                                    </p:animEffect>
                                  </p:childTnLst>
                                </p:cTn>
                              </p:par>
                            </p:childTnLst>
                          </p:cTn>
                        </p:par>
                        <p:par>
                          <p:cTn id="146" fill="hold">
                            <p:stCondLst>
                              <p:cond delay="4000"/>
                            </p:stCondLst>
                            <p:childTnLst>
                              <p:par>
                                <p:cTn id="147" presetID="32" presetClass="emph" presetSubtype="0" fill="hold" nodeType="afterEffect">
                                  <p:stCondLst>
                                    <p:cond delay="0"/>
                                  </p:stCondLst>
                                  <p:childTnLst>
                                    <p:animClr clrSpc="rgb" dir="cw">
                                      <p:cBhvr override="childStyle">
                                        <p:cTn id="148" dur="100" fill="hold"/>
                                        <p:tgtEl>
                                          <p:spTgt spid="235"/>
                                        </p:tgtEl>
                                        <p:attrNameLst>
                                          <p:attrName>style.color</p:attrName>
                                        </p:attrNameLst>
                                      </p:cBhvr>
                                      <p:to>
                                        <a:schemeClr val="accent2"/>
                                      </p:to>
                                    </p:animClr>
                                    <p:animClr clrSpc="rgb" dir="cw">
                                      <p:cBhvr>
                                        <p:cTn id="149" dur="100" fill="hold"/>
                                        <p:tgtEl>
                                          <p:spTgt spid="235"/>
                                        </p:tgtEl>
                                        <p:attrNameLst>
                                          <p:attrName>fillcolor</p:attrName>
                                        </p:attrNameLst>
                                      </p:cBhvr>
                                      <p:to>
                                        <a:schemeClr val="accent2"/>
                                      </p:to>
                                    </p:animClr>
                                    <p:set>
                                      <p:cBhvr>
                                        <p:cTn id="150" dur="100" fill="hold"/>
                                        <p:tgtEl>
                                          <p:spTgt spid="235"/>
                                        </p:tgtEl>
                                        <p:attrNameLst>
                                          <p:attrName>fill.type</p:attrName>
                                        </p:attrNameLst>
                                      </p:cBhvr>
                                      <p:to>
                                        <p:strVal val="solid"/>
                                      </p:to>
                                    </p:set>
                                    <p:set>
                                      <p:cBhvr>
                                        <p:cTn id="151" dur="100" fill="hold"/>
                                        <p:tgtEl>
                                          <p:spTgt spid="235"/>
                                        </p:tgtEl>
                                        <p:attrNameLst>
                                          <p:attrName>fill.on</p:attrName>
                                        </p:attrNameLst>
                                      </p:cBhvr>
                                      <p:to>
                                        <p:strVal val="true"/>
                                      </p:to>
                                    </p:set>
                                    <p:animRot by="120000">
                                      <p:cBhvr>
                                        <p:cTn id="152" dur="100" fill="hold">
                                          <p:stCondLst>
                                            <p:cond delay="0"/>
                                          </p:stCondLst>
                                        </p:cTn>
                                        <p:tgtEl>
                                          <p:spTgt spid="235"/>
                                        </p:tgtEl>
                                        <p:attrNameLst>
                                          <p:attrName>r</p:attrName>
                                        </p:attrNameLst>
                                      </p:cBhvr>
                                    </p:animRot>
                                    <p:animRot by="-240000">
                                      <p:cBhvr>
                                        <p:cTn id="153" dur="200" fill="hold">
                                          <p:stCondLst>
                                            <p:cond delay="200"/>
                                          </p:stCondLst>
                                        </p:cTn>
                                        <p:tgtEl>
                                          <p:spTgt spid="235"/>
                                        </p:tgtEl>
                                        <p:attrNameLst>
                                          <p:attrName>r</p:attrName>
                                        </p:attrNameLst>
                                      </p:cBhvr>
                                    </p:animRot>
                                    <p:animRot by="240000">
                                      <p:cBhvr>
                                        <p:cTn id="154" dur="200" fill="hold">
                                          <p:stCondLst>
                                            <p:cond delay="400"/>
                                          </p:stCondLst>
                                        </p:cTn>
                                        <p:tgtEl>
                                          <p:spTgt spid="235"/>
                                        </p:tgtEl>
                                        <p:attrNameLst>
                                          <p:attrName>r</p:attrName>
                                        </p:attrNameLst>
                                      </p:cBhvr>
                                    </p:animRot>
                                    <p:animRot by="-240000">
                                      <p:cBhvr>
                                        <p:cTn id="155" dur="200" fill="hold">
                                          <p:stCondLst>
                                            <p:cond delay="600"/>
                                          </p:stCondLst>
                                        </p:cTn>
                                        <p:tgtEl>
                                          <p:spTgt spid="235"/>
                                        </p:tgtEl>
                                        <p:attrNameLst>
                                          <p:attrName>r</p:attrName>
                                        </p:attrNameLst>
                                      </p:cBhvr>
                                    </p:animRot>
                                    <p:animRot by="120000">
                                      <p:cBhvr>
                                        <p:cTn id="156" dur="200" fill="hold">
                                          <p:stCondLst>
                                            <p:cond delay="800"/>
                                          </p:stCondLst>
                                        </p:cTn>
                                        <p:tgtEl>
                                          <p:spTgt spid="235"/>
                                        </p:tgtEl>
                                        <p:attrNameLst>
                                          <p:attrName>r</p:attrName>
                                        </p:attrNameLst>
                                      </p:cBhvr>
                                    </p:animRot>
                                  </p:childTnLst>
                                </p:cTn>
                              </p:par>
                            </p:childTnLst>
                          </p:cTn>
                        </p:par>
                        <p:par>
                          <p:cTn id="157" fill="hold">
                            <p:stCondLst>
                              <p:cond delay="5000"/>
                            </p:stCondLst>
                            <p:childTnLst>
                              <p:par>
                                <p:cTn id="158" presetID="8" presetClass="emph" presetSubtype="0" fill="hold" nodeType="afterEffect">
                                  <p:stCondLst>
                                    <p:cond delay="0"/>
                                  </p:stCondLst>
                                  <p:childTnLst>
                                    <p:animRot by="10800000">
                                      <p:cBhvr>
                                        <p:cTn id="159" dur="500" fill="hold"/>
                                        <p:tgtEl>
                                          <p:spTgt spid="235"/>
                                        </p:tgtEl>
                                        <p:attrNameLst>
                                          <p:attrName>r</p:attrName>
                                        </p:attrNameLst>
                                      </p:cBhvr>
                                    </p:animRot>
                                  </p:childTnLst>
                                </p:cTn>
                              </p:par>
                            </p:childTnLst>
                          </p:cTn>
                        </p:par>
                        <p:par>
                          <p:cTn id="160" fill="hold">
                            <p:stCondLst>
                              <p:cond delay="5500"/>
                            </p:stCondLst>
                            <p:childTnLst>
                              <p:par>
                                <p:cTn id="161" presetID="22" presetClass="entr" presetSubtype="4" fill="hold" grpId="0" nodeType="afterEffect">
                                  <p:stCondLst>
                                    <p:cond delay="0"/>
                                  </p:stCondLst>
                                  <p:childTnLst>
                                    <p:set>
                                      <p:cBhvr>
                                        <p:cTn id="162" dur="1" fill="hold">
                                          <p:stCondLst>
                                            <p:cond delay="0"/>
                                          </p:stCondLst>
                                        </p:cTn>
                                        <p:tgtEl>
                                          <p:spTgt spid="268"/>
                                        </p:tgtEl>
                                        <p:attrNameLst>
                                          <p:attrName>style.visibility</p:attrName>
                                        </p:attrNameLst>
                                      </p:cBhvr>
                                      <p:to>
                                        <p:strVal val="visible"/>
                                      </p:to>
                                    </p:set>
                                    <p:animEffect transition="in" filter="wipe(down)">
                                      <p:cBhvr>
                                        <p:cTn id="163" dur="500"/>
                                        <p:tgtEl>
                                          <p:spTgt spid="268"/>
                                        </p:tgtEl>
                                      </p:cBhvr>
                                    </p:animEffect>
                                  </p:childTnLst>
                                </p:cTn>
                              </p:par>
                            </p:childTnLst>
                          </p:cTn>
                        </p:par>
                        <p:par>
                          <p:cTn id="164" fill="hold">
                            <p:stCondLst>
                              <p:cond delay="6000"/>
                            </p:stCondLst>
                            <p:childTnLst>
                              <p:par>
                                <p:cTn id="165" presetID="32" presetClass="emph" presetSubtype="0" fill="hold" nodeType="afterEffect">
                                  <p:stCondLst>
                                    <p:cond delay="0"/>
                                  </p:stCondLst>
                                  <p:childTnLst>
                                    <p:animClr clrSpc="rgb" dir="cw">
                                      <p:cBhvr override="childStyle">
                                        <p:cTn id="166" dur="100" fill="hold"/>
                                        <p:tgtEl>
                                          <p:spTgt spid="235"/>
                                        </p:tgtEl>
                                        <p:attrNameLst>
                                          <p:attrName>style.color</p:attrName>
                                        </p:attrNameLst>
                                      </p:cBhvr>
                                      <p:to>
                                        <a:schemeClr val="accent2"/>
                                      </p:to>
                                    </p:animClr>
                                    <p:animClr clrSpc="rgb" dir="cw">
                                      <p:cBhvr>
                                        <p:cTn id="167" dur="100" fill="hold"/>
                                        <p:tgtEl>
                                          <p:spTgt spid="235"/>
                                        </p:tgtEl>
                                        <p:attrNameLst>
                                          <p:attrName>fillcolor</p:attrName>
                                        </p:attrNameLst>
                                      </p:cBhvr>
                                      <p:to>
                                        <a:schemeClr val="accent2"/>
                                      </p:to>
                                    </p:animClr>
                                    <p:set>
                                      <p:cBhvr>
                                        <p:cTn id="168" dur="100" fill="hold"/>
                                        <p:tgtEl>
                                          <p:spTgt spid="235"/>
                                        </p:tgtEl>
                                        <p:attrNameLst>
                                          <p:attrName>fill.type</p:attrName>
                                        </p:attrNameLst>
                                      </p:cBhvr>
                                      <p:to>
                                        <p:strVal val="solid"/>
                                      </p:to>
                                    </p:set>
                                    <p:set>
                                      <p:cBhvr>
                                        <p:cTn id="169" dur="100" fill="hold"/>
                                        <p:tgtEl>
                                          <p:spTgt spid="235"/>
                                        </p:tgtEl>
                                        <p:attrNameLst>
                                          <p:attrName>fill.on</p:attrName>
                                        </p:attrNameLst>
                                      </p:cBhvr>
                                      <p:to>
                                        <p:strVal val="true"/>
                                      </p:to>
                                    </p:set>
                                    <p:animRot by="120000">
                                      <p:cBhvr>
                                        <p:cTn id="170" dur="100" fill="hold">
                                          <p:stCondLst>
                                            <p:cond delay="0"/>
                                          </p:stCondLst>
                                        </p:cTn>
                                        <p:tgtEl>
                                          <p:spTgt spid="235"/>
                                        </p:tgtEl>
                                        <p:attrNameLst>
                                          <p:attrName>r</p:attrName>
                                        </p:attrNameLst>
                                      </p:cBhvr>
                                    </p:animRot>
                                    <p:animRot by="-240000">
                                      <p:cBhvr>
                                        <p:cTn id="171" dur="200" fill="hold">
                                          <p:stCondLst>
                                            <p:cond delay="200"/>
                                          </p:stCondLst>
                                        </p:cTn>
                                        <p:tgtEl>
                                          <p:spTgt spid="235"/>
                                        </p:tgtEl>
                                        <p:attrNameLst>
                                          <p:attrName>r</p:attrName>
                                        </p:attrNameLst>
                                      </p:cBhvr>
                                    </p:animRot>
                                    <p:animRot by="240000">
                                      <p:cBhvr>
                                        <p:cTn id="172" dur="200" fill="hold">
                                          <p:stCondLst>
                                            <p:cond delay="400"/>
                                          </p:stCondLst>
                                        </p:cTn>
                                        <p:tgtEl>
                                          <p:spTgt spid="235"/>
                                        </p:tgtEl>
                                        <p:attrNameLst>
                                          <p:attrName>r</p:attrName>
                                        </p:attrNameLst>
                                      </p:cBhvr>
                                    </p:animRot>
                                    <p:animRot by="-240000">
                                      <p:cBhvr>
                                        <p:cTn id="173" dur="200" fill="hold">
                                          <p:stCondLst>
                                            <p:cond delay="600"/>
                                          </p:stCondLst>
                                        </p:cTn>
                                        <p:tgtEl>
                                          <p:spTgt spid="235"/>
                                        </p:tgtEl>
                                        <p:attrNameLst>
                                          <p:attrName>r</p:attrName>
                                        </p:attrNameLst>
                                      </p:cBhvr>
                                    </p:animRot>
                                    <p:animRot by="120000">
                                      <p:cBhvr>
                                        <p:cTn id="174" dur="200" fill="hold">
                                          <p:stCondLst>
                                            <p:cond delay="800"/>
                                          </p:stCondLst>
                                        </p:cTn>
                                        <p:tgtEl>
                                          <p:spTgt spid="235"/>
                                        </p:tgtEl>
                                        <p:attrNameLst>
                                          <p:attrName>r</p:attrName>
                                        </p:attrNameLst>
                                      </p:cBhvr>
                                    </p:animRot>
                                  </p:childTnLst>
                                </p:cTn>
                              </p:par>
                              <p:par>
                                <p:cTn id="175" presetID="32" presetClass="emph" presetSubtype="0" fill="hold" nodeType="withEffect">
                                  <p:stCondLst>
                                    <p:cond delay="0"/>
                                  </p:stCondLst>
                                  <p:childTnLst>
                                    <p:animClr clrSpc="rgb" dir="cw">
                                      <p:cBhvr override="childStyle">
                                        <p:cTn id="176" dur="100" fill="hold"/>
                                        <p:tgtEl>
                                          <p:spTgt spid="232"/>
                                        </p:tgtEl>
                                        <p:attrNameLst>
                                          <p:attrName>style.color</p:attrName>
                                        </p:attrNameLst>
                                      </p:cBhvr>
                                      <p:to>
                                        <a:schemeClr val="accent2"/>
                                      </p:to>
                                    </p:animClr>
                                    <p:animClr clrSpc="rgb" dir="cw">
                                      <p:cBhvr>
                                        <p:cTn id="177" dur="100" fill="hold"/>
                                        <p:tgtEl>
                                          <p:spTgt spid="232"/>
                                        </p:tgtEl>
                                        <p:attrNameLst>
                                          <p:attrName>fillcolor</p:attrName>
                                        </p:attrNameLst>
                                      </p:cBhvr>
                                      <p:to>
                                        <a:schemeClr val="accent2"/>
                                      </p:to>
                                    </p:animClr>
                                    <p:set>
                                      <p:cBhvr>
                                        <p:cTn id="178" dur="100" fill="hold"/>
                                        <p:tgtEl>
                                          <p:spTgt spid="232"/>
                                        </p:tgtEl>
                                        <p:attrNameLst>
                                          <p:attrName>fill.type</p:attrName>
                                        </p:attrNameLst>
                                      </p:cBhvr>
                                      <p:to>
                                        <p:strVal val="solid"/>
                                      </p:to>
                                    </p:set>
                                    <p:set>
                                      <p:cBhvr>
                                        <p:cTn id="179" dur="100" fill="hold"/>
                                        <p:tgtEl>
                                          <p:spTgt spid="232"/>
                                        </p:tgtEl>
                                        <p:attrNameLst>
                                          <p:attrName>fill.on</p:attrName>
                                        </p:attrNameLst>
                                      </p:cBhvr>
                                      <p:to>
                                        <p:strVal val="true"/>
                                      </p:to>
                                    </p:set>
                                    <p:animRot by="120000">
                                      <p:cBhvr>
                                        <p:cTn id="180" dur="100" fill="hold">
                                          <p:stCondLst>
                                            <p:cond delay="0"/>
                                          </p:stCondLst>
                                        </p:cTn>
                                        <p:tgtEl>
                                          <p:spTgt spid="232"/>
                                        </p:tgtEl>
                                        <p:attrNameLst>
                                          <p:attrName>r</p:attrName>
                                        </p:attrNameLst>
                                      </p:cBhvr>
                                    </p:animRot>
                                    <p:animRot by="-240000">
                                      <p:cBhvr>
                                        <p:cTn id="181" dur="200" fill="hold">
                                          <p:stCondLst>
                                            <p:cond delay="200"/>
                                          </p:stCondLst>
                                        </p:cTn>
                                        <p:tgtEl>
                                          <p:spTgt spid="232"/>
                                        </p:tgtEl>
                                        <p:attrNameLst>
                                          <p:attrName>r</p:attrName>
                                        </p:attrNameLst>
                                      </p:cBhvr>
                                    </p:animRot>
                                    <p:animRot by="240000">
                                      <p:cBhvr>
                                        <p:cTn id="182" dur="200" fill="hold">
                                          <p:stCondLst>
                                            <p:cond delay="400"/>
                                          </p:stCondLst>
                                        </p:cTn>
                                        <p:tgtEl>
                                          <p:spTgt spid="232"/>
                                        </p:tgtEl>
                                        <p:attrNameLst>
                                          <p:attrName>r</p:attrName>
                                        </p:attrNameLst>
                                      </p:cBhvr>
                                    </p:animRot>
                                    <p:animRot by="-240000">
                                      <p:cBhvr>
                                        <p:cTn id="183" dur="200" fill="hold">
                                          <p:stCondLst>
                                            <p:cond delay="600"/>
                                          </p:stCondLst>
                                        </p:cTn>
                                        <p:tgtEl>
                                          <p:spTgt spid="232"/>
                                        </p:tgtEl>
                                        <p:attrNameLst>
                                          <p:attrName>r</p:attrName>
                                        </p:attrNameLst>
                                      </p:cBhvr>
                                    </p:animRot>
                                    <p:animRot by="120000">
                                      <p:cBhvr>
                                        <p:cTn id="184" dur="200" fill="hold">
                                          <p:stCondLst>
                                            <p:cond delay="800"/>
                                          </p:stCondLst>
                                        </p:cTn>
                                        <p:tgtEl>
                                          <p:spTgt spid="232"/>
                                        </p:tgtEl>
                                        <p:attrNameLst>
                                          <p:attrName>r</p:attrName>
                                        </p:attrNameLst>
                                      </p:cBhvr>
                                    </p:animRot>
                                  </p:childTnLst>
                                </p:cTn>
                              </p:par>
                              <p:par>
                                <p:cTn id="185" presetID="32" presetClass="emph" presetSubtype="0" fill="hold" nodeType="withEffect">
                                  <p:stCondLst>
                                    <p:cond delay="0"/>
                                  </p:stCondLst>
                                  <p:childTnLst>
                                    <p:animClr clrSpc="rgb" dir="cw">
                                      <p:cBhvr override="childStyle">
                                        <p:cTn id="186" dur="100" fill="hold"/>
                                        <p:tgtEl>
                                          <p:spTgt spid="236"/>
                                        </p:tgtEl>
                                        <p:attrNameLst>
                                          <p:attrName>style.color</p:attrName>
                                        </p:attrNameLst>
                                      </p:cBhvr>
                                      <p:to>
                                        <a:schemeClr val="accent2"/>
                                      </p:to>
                                    </p:animClr>
                                    <p:animClr clrSpc="rgb" dir="cw">
                                      <p:cBhvr>
                                        <p:cTn id="187" dur="100" fill="hold"/>
                                        <p:tgtEl>
                                          <p:spTgt spid="236"/>
                                        </p:tgtEl>
                                        <p:attrNameLst>
                                          <p:attrName>fillcolor</p:attrName>
                                        </p:attrNameLst>
                                      </p:cBhvr>
                                      <p:to>
                                        <a:schemeClr val="accent2"/>
                                      </p:to>
                                    </p:animClr>
                                    <p:set>
                                      <p:cBhvr>
                                        <p:cTn id="188" dur="100" fill="hold"/>
                                        <p:tgtEl>
                                          <p:spTgt spid="236"/>
                                        </p:tgtEl>
                                        <p:attrNameLst>
                                          <p:attrName>fill.type</p:attrName>
                                        </p:attrNameLst>
                                      </p:cBhvr>
                                      <p:to>
                                        <p:strVal val="solid"/>
                                      </p:to>
                                    </p:set>
                                    <p:set>
                                      <p:cBhvr>
                                        <p:cTn id="189" dur="100" fill="hold"/>
                                        <p:tgtEl>
                                          <p:spTgt spid="236"/>
                                        </p:tgtEl>
                                        <p:attrNameLst>
                                          <p:attrName>fill.on</p:attrName>
                                        </p:attrNameLst>
                                      </p:cBhvr>
                                      <p:to>
                                        <p:strVal val="true"/>
                                      </p:to>
                                    </p:set>
                                    <p:animRot by="120000">
                                      <p:cBhvr>
                                        <p:cTn id="190" dur="100" fill="hold">
                                          <p:stCondLst>
                                            <p:cond delay="0"/>
                                          </p:stCondLst>
                                        </p:cTn>
                                        <p:tgtEl>
                                          <p:spTgt spid="236"/>
                                        </p:tgtEl>
                                        <p:attrNameLst>
                                          <p:attrName>r</p:attrName>
                                        </p:attrNameLst>
                                      </p:cBhvr>
                                    </p:animRot>
                                    <p:animRot by="-240000">
                                      <p:cBhvr>
                                        <p:cTn id="191" dur="200" fill="hold">
                                          <p:stCondLst>
                                            <p:cond delay="200"/>
                                          </p:stCondLst>
                                        </p:cTn>
                                        <p:tgtEl>
                                          <p:spTgt spid="236"/>
                                        </p:tgtEl>
                                        <p:attrNameLst>
                                          <p:attrName>r</p:attrName>
                                        </p:attrNameLst>
                                      </p:cBhvr>
                                    </p:animRot>
                                    <p:animRot by="240000">
                                      <p:cBhvr>
                                        <p:cTn id="192" dur="200" fill="hold">
                                          <p:stCondLst>
                                            <p:cond delay="400"/>
                                          </p:stCondLst>
                                        </p:cTn>
                                        <p:tgtEl>
                                          <p:spTgt spid="236"/>
                                        </p:tgtEl>
                                        <p:attrNameLst>
                                          <p:attrName>r</p:attrName>
                                        </p:attrNameLst>
                                      </p:cBhvr>
                                    </p:animRot>
                                    <p:animRot by="-240000">
                                      <p:cBhvr>
                                        <p:cTn id="193" dur="200" fill="hold">
                                          <p:stCondLst>
                                            <p:cond delay="600"/>
                                          </p:stCondLst>
                                        </p:cTn>
                                        <p:tgtEl>
                                          <p:spTgt spid="236"/>
                                        </p:tgtEl>
                                        <p:attrNameLst>
                                          <p:attrName>r</p:attrName>
                                        </p:attrNameLst>
                                      </p:cBhvr>
                                    </p:animRot>
                                    <p:animRot by="120000">
                                      <p:cBhvr>
                                        <p:cTn id="194" dur="200" fill="hold">
                                          <p:stCondLst>
                                            <p:cond delay="800"/>
                                          </p:stCondLst>
                                        </p:cTn>
                                        <p:tgtEl>
                                          <p:spTgt spid="236"/>
                                        </p:tgtEl>
                                        <p:attrNameLst>
                                          <p:attrName>r</p:attrName>
                                        </p:attrNameLst>
                                      </p:cBhvr>
                                    </p:animRot>
                                  </p:childTnLst>
                                </p:cTn>
                              </p:par>
                            </p:childTnLst>
                          </p:cTn>
                        </p:par>
                        <p:par>
                          <p:cTn id="195" fill="hold">
                            <p:stCondLst>
                              <p:cond delay="7000"/>
                            </p:stCondLst>
                            <p:childTnLst>
                              <p:par>
                                <p:cTn id="196" presetID="8" presetClass="emph" presetSubtype="0" fill="hold" nodeType="afterEffect">
                                  <p:stCondLst>
                                    <p:cond delay="0"/>
                                  </p:stCondLst>
                                  <p:childTnLst>
                                    <p:animRot by="10800000">
                                      <p:cBhvr>
                                        <p:cTn id="197" dur="500" fill="hold"/>
                                        <p:tgtEl>
                                          <p:spTgt spid="235"/>
                                        </p:tgtEl>
                                        <p:attrNameLst>
                                          <p:attrName>r</p:attrName>
                                        </p:attrNameLst>
                                      </p:cBhvr>
                                    </p:animRot>
                                  </p:childTnLst>
                                </p:cTn>
                              </p:par>
                              <p:par>
                                <p:cTn id="198" presetID="8" presetClass="emph" presetSubtype="0" fill="hold" nodeType="withEffect">
                                  <p:stCondLst>
                                    <p:cond delay="0"/>
                                  </p:stCondLst>
                                  <p:childTnLst>
                                    <p:animRot by="10800000">
                                      <p:cBhvr>
                                        <p:cTn id="199" dur="500" fill="hold"/>
                                        <p:tgtEl>
                                          <p:spTgt spid="232"/>
                                        </p:tgtEl>
                                        <p:attrNameLst>
                                          <p:attrName>r</p:attrName>
                                        </p:attrNameLst>
                                      </p:cBhvr>
                                    </p:animRot>
                                  </p:childTnLst>
                                </p:cTn>
                              </p:par>
                              <p:par>
                                <p:cTn id="200" presetID="8" presetClass="emph" presetSubtype="0" fill="hold" nodeType="withEffect">
                                  <p:stCondLst>
                                    <p:cond delay="0"/>
                                  </p:stCondLst>
                                  <p:childTnLst>
                                    <p:animRot by="10800000">
                                      <p:cBhvr>
                                        <p:cTn id="201" dur="500" fill="hold"/>
                                        <p:tgtEl>
                                          <p:spTgt spid="236"/>
                                        </p:tgtEl>
                                        <p:attrNameLst>
                                          <p:attrName>r</p:attrName>
                                        </p:attrNameLst>
                                      </p:cBhvr>
                                    </p:animRot>
                                  </p:childTnLst>
                                </p:cTn>
                              </p:par>
                            </p:childTnLst>
                          </p:cTn>
                        </p:par>
                        <p:par>
                          <p:cTn id="202" fill="hold">
                            <p:stCondLst>
                              <p:cond delay="7500"/>
                            </p:stCondLst>
                            <p:childTnLst>
                              <p:par>
                                <p:cTn id="203" presetID="22" presetClass="entr" presetSubtype="4" fill="hold" grpId="0" nodeType="afterEffect">
                                  <p:stCondLst>
                                    <p:cond delay="0"/>
                                  </p:stCondLst>
                                  <p:childTnLst>
                                    <p:set>
                                      <p:cBhvr>
                                        <p:cTn id="204" dur="1" fill="hold">
                                          <p:stCondLst>
                                            <p:cond delay="0"/>
                                          </p:stCondLst>
                                        </p:cTn>
                                        <p:tgtEl>
                                          <p:spTgt spid="269"/>
                                        </p:tgtEl>
                                        <p:attrNameLst>
                                          <p:attrName>style.visibility</p:attrName>
                                        </p:attrNameLst>
                                      </p:cBhvr>
                                      <p:to>
                                        <p:strVal val="visible"/>
                                      </p:to>
                                    </p:set>
                                    <p:animEffect transition="in" filter="wipe(down)">
                                      <p:cBhvr>
                                        <p:cTn id="205" dur="500"/>
                                        <p:tgtEl>
                                          <p:spTgt spid="269"/>
                                        </p:tgtEl>
                                      </p:cBhvr>
                                    </p:animEffect>
                                  </p:childTnLst>
                                </p:cTn>
                              </p:par>
                            </p:childTnLst>
                          </p:cTn>
                        </p:par>
                        <p:par>
                          <p:cTn id="206" fill="hold">
                            <p:stCondLst>
                              <p:cond delay="8000"/>
                            </p:stCondLst>
                            <p:childTnLst>
                              <p:par>
                                <p:cTn id="207" presetID="32" presetClass="emph" presetSubtype="0" fill="hold" nodeType="afterEffect">
                                  <p:stCondLst>
                                    <p:cond delay="0"/>
                                  </p:stCondLst>
                                  <p:childTnLst>
                                    <p:animClr clrSpc="rgb" dir="cw">
                                      <p:cBhvr override="childStyle">
                                        <p:cTn id="208" dur="100" fill="hold"/>
                                        <p:tgtEl>
                                          <p:spTgt spid="235"/>
                                        </p:tgtEl>
                                        <p:attrNameLst>
                                          <p:attrName>style.color</p:attrName>
                                        </p:attrNameLst>
                                      </p:cBhvr>
                                      <p:to>
                                        <a:schemeClr val="accent2"/>
                                      </p:to>
                                    </p:animClr>
                                    <p:animClr clrSpc="rgb" dir="cw">
                                      <p:cBhvr>
                                        <p:cTn id="209" dur="100" fill="hold"/>
                                        <p:tgtEl>
                                          <p:spTgt spid="235"/>
                                        </p:tgtEl>
                                        <p:attrNameLst>
                                          <p:attrName>fillcolor</p:attrName>
                                        </p:attrNameLst>
                                      </p:cBhvr>
                                      <p:to>
                                        <a:schemeClr val="accent2"/>
                                      </p:to>
                                    </p:animClr>
                                    <p:set>
                                      <p:cBhvr>
                                        <p:cTn id="210" dur="100" fill="hold"/>
                                        <p:tgtEl>
                                          <p:spTgt spid="235"/>
                                        </p:tgtEl>
                                        <p:attrNameLst>
                                          <p:attrName>fill.type</p:attrName>
                                        </p:attrNameLst>
                                      </p:cBhvr>
                                      <p:to>
                                        <p:strVal val="solid"/>
                                      </p:to>
                                    </p:set>
                                    <p:set>
                                      <p:cBhvr>
                                        <p:cTn id="211" dur="100" fill="hold"/>
                                        <p:tgtEl>
                                          <p:spTgt spid="235"/>
                                        </p:tgtEl>
                                        <p:attrNameLst>
                                          <p:attrName>fill.on</p:attrName>
                                        </p:attrNameLst>
                                      </p:cBhvr>
                                      <p:to>
                                        <p:strVal val="true"/>
                                      </p:to>
                                    </p:set>
                                    <p:animRot by="120000">
                                      <p:cBhvr>
                                        <p:cTn id="212" dur="100" fill="hold">
                                          <p:stCondLst>
                                            <p:cond delay="0"/>
                                          </p:stCondLst>
                                        </p:cTn>
                                        <p:tgtEl>
                                          <p:spTgt spid="235"/>
                                        </p:tgtEl>
                                        <p:attrNameLst>
                                          <p:attrName>r</p:attrName>
                                        </p:attrNameLst>
                                      </p:cBhvr>
                                    </p:animRot>
                                    <p:animRot by="-240000">
                                      <p:cBhvr>
                                        <p:cTn id="213" dur="200" fill="hold">
                                          <p:stCondLst>
                                            <p:cond delay="200"/>
                                          </p:stCondLst>
                                        </p:cTn>
                                        <p:tgtEl>
                                          <p:spTgt spid="235"/>
                                        </p:tgtEl>
                                        <p:attrNameLst>
                                          <p:attrName>r</p:attrName>
                                        </p:attrNameLst>
                                      </p:cBhvr>
                                    </p:animRot>
                                    <p:animRot by="240000">
                                      <p:cBhvr>
                                        <p:cTn id="214" dur="200" fill="hold">
                                          <p:stCondLst>
                                            <p:cond delay="400"/>
                                          </p:stCondLst>
                                        </p:cTn>
                                        <p:tgtEl>
                                          <p:spTgt spid="235"/>
                                        </p:tgtEl>
                                        <p:attrNameLst>
                                          <p:attrName>r</p:attrName>
                                        </p:attrNameLst>
                                      </p:cBhvr>
                                    </p:animRot>
                                    <p:animRot by="-240000">
                                      <p:cBhvr>
                                        <p:cTn id="215" dur="200" fill="hold">
                                          <p:stCondLst>
                                            <p:cond delay="600"/>
                                          </p:stCondLst>
                                        </p:cTn>
                                        <p:tgtEl>
                                          <p:spTgt spid="235"/>
                                        </p:tgtEl>
                                        <p:attrNameLst>
                                          <p:attrName>r</p:attrName>
                                        </p:attrNameLst>
                                      </p:cBhvr>
                                    </p:animRot>
                                    <p:animRot by="120000">
                                      <p:cBhvr>
                                        <p:cTn id="216" dur="200" fill="hold">
                                          <p:stCondLst>
                                            <p:cond delay="800"/>
                                          </p:stCondLst>
                                        </p:cTn>
                                        <p:tgtEl>
                                          <p:spTgt spid="235"/>
                                        </p:tgtEl>
                                        <p:attrNameLst>
                                          <p:attrName>r</p:attrName>
                                        </p:attrNameLst>
                                      </p:cBhvr>
                                    </p:animRot>
                                  </p:childTnLst>
                                </p:cTn>
                              </p:par>
                              <p:par>
                                <p:cTn id="217" presetID="32" presetClass="emph" presetSubtype="0" fill="hold" nodeType="withEffect">
                                  <p:stCondLst>
                                    <p:cond delay="0"/>
                                  </p:stCondLst>
                                  <p:childTnLst>
                                    <p:animClr clrSpc="rgb" dir="cw">
                                      <p:cBhvr override="childStyle">
                                        <p:cTn id="218" dur="100" fill="hold"/>
                                        <p:tgtEl>
                                          <p:spTgt spid="232"/>
                                        </p:tgtEl>
                                        <p:attrNameLst>
                                          <p:attrName>style.color</p:attrName>
                                        </p:attrNameLst>
                                      </p:cBhvr>
                                      <p:to>
                                        <a:schemeClr val="accent2"/>
                                      </p:to>
                                    </p:animClr>
                                    <p:animClr clrSpc="rgb" dir="cw">
                                      <p:cBhvr>
                                        <p:cTn id="219" dur="100" fill="hold"/>
                                        <p:tgtEl>
                                          <p:spTgt spid="232"/>
                                        </p:tgtEl>
                                        <p:attrNameLst>
                                          <p:attrName>fillcolor</p:attrName>
                                        </p:attrNameLst>
                                      </p:cBhvr>
                                      <p:to>
                                        <a:schemeClr val="accent2"/>
                                      </p:to>
                                    </p:animClr>
                                    <p:set>
                                      <p:cBhvr>
                                        <p:cTn id="220" dur="100" fill="hold"/>
                                        <p:tgtEl>
                                          <p:spTgt spid="232"/>
                                        </p:tgtEl>
                                        <p:attrNameLst>
                                          <p:attrName>fill.type</p:attrName>
                                        </p:attrNameLst>
                                      </p:cBhvr>
                                      <p:to>
                                        <p:strVal val="solid"/>
                                      </p:to>
                                    </p:set>
                                    <p:set>
                                      <p:cBhvr>
                                        <p:cTn id="221" dur="100" fill="hold"/>
                                        <p:tgtEl>
                                          <p:spTgt spid="232"/>
                                        </p:tgtEl>
                                        <p:attrNameLst>
                                          <p:attrName>fill.on</p:attrName>
                                        </p:attrNameLst>
                                      </p:cBhvr>
                                      <p:to>
                                        <p:strVal val="true"/>
                                      </p:to>
                                    </p:set>
                                    <p:animRot by="120000">
                                      <p:cBhvr>
                                        <p:cTn id="222" dur="100" fill="hold">
                                          <p:stCondLst>
                                            <p:cond delay="0"/>
                                          </p:stCondLst>
                                        </p:cTn>
                                        <p:tgtEl>
                                          <p:spTgt spid="232"/>
                                        </p:tgtEl>
                                        <p:attrNameLst>
                                          <p:attrName>r</p:attrName>
                                        </p:attrNameLst>
                                      </p:cBhvr>
                                    </p:animRot>
                                    <p:animRot by="-240000">
                                      <p:cBhvr>
                                        <p:cTn id="223" dur="200" fill="hold">
                                          <p:stCondLst>
                                            <p:cond delay="200"/>
                                          </p:stCondLst>
                                        </p:cTn>
                                        <p:tgtEl>
                                          <p:spTgt spid="232"/>
                                        </p:tgtEl>
                                        <p:attrNameLst>
                                          <p:attrName>r</p:attrName>
                                        </p:attrNameLst>
                                      </p:cBhvr>
                                    </p:animRot>
                                    <p:animRot by="240000">
                                      <p:cBhvr>
                                        <p:cTn id="224" dur="200" fill="hold">
                                          <p:stCondLst>
                                            <p:cond delay="400"/>
                                          </p:stCondLst>
                                        </p:cTn>
                                        <p:tgtEl>
                                          <p:spTgt spid="232"/>
                                        </p:tgtEl>
                                        <p:attrNameLst>
                                          <p:attrName>r</p:attrName>
                                        </p:attrNameLst>
                                      </p:cBhvr>
                                    </p:animRot>
                                    <p:animRot by="-240000">
                                      <p:cBhvr>
                                        <p:cTn id="225" dur="200" fill="hold">
                                          <p:stCondLst>
                                            <p:cond delay="600"/>
                                          </p:stCondLst>
                                        </p:cTn>
                                        <p:tgtEl>
                                          <p:spTgt spid="232"/>
                                        </p:tgtEl>
                                        <p:attrNameLst>
                                          <p:attrName>r</p:attrName>
                                        </p:attrNameLst>
                                      </p:cBhvr>
                                    </p:animRot>
                                    <p:animRot by="120000">
                                      <p:cBhvr>
                                        <p:cTn id="226" dur="200" fill="hold">
                                          <p:stCondLst>
                                            <p:cond delay="800"/>
                                          </p:stCondLst>
                                        </p:cTn>
                                        <p:tgtEl>
                                          <p:spTgt spid="232"/>
                                        </p:tgtEl>
                                        <p:attrNameLst>
                                          <p:attrName>r</p:attrName>
                                        </p:attrNameLst>
                                      </p:cBhvr>
                                    </p:animRot>
                                  </p:childTnLst>
                                </p:cTn>
                              </p:par>
                              <p:par>
                                <p:cTn id="227" presetID="32" presetClass="emph" presetSubtype="0" fill="hold" nodeType="withEffect">
                                  <p:stCondLst>
                                    <p:cond delay="0"/>
                                  </p:stCondLst>
                                  <p:childTnLst>
                                    <p:animClr clrSpc="rgb" dir="cw">
                                      <p:cBhvr override="childStyle">
                                        <p:cTn id="228" dur="100" fill="hold"/>
                                        <p:tgtEl>
                                          <p:spTgt spid="236"/>
                                        </p:tgtEl>
                                        <p:attrNameLst>
                                          <p:attrName>style.color</p:attrName>
                                        </p:attrNameLst>
                                      </p:cBhvr>
                                      <p:to>
                                        <a:schemeClr val="accent2"/>
                                      </p:to>
                                    </p:animClr>
                                    <p:animClr clrSpc="rgb" dir="cw">
                                      <p:cBhvr>
                                        <p:cTn id="229" dur="100" fill="hold"/>
                                        <p:tgtEl>
                                          <p:spTgt spid="236"/>
                                        </p:tgtEl>
                                        <p:attrNameLst>
                                          <p:attrName>fillcolor</p:attrName>
                                        </p:attrNameLst>
                                      </p:cBhvr>
                                      <p:to>
                                        <a:schemeClr val="accent2"/>
                                      </p:to>
                                    </p:animClr>
                                    <p:set>
                                      <p:cBhvr>
                                        <p:cTn id="230" dur="100" fill="hold"/>
                                        <p:tgtEl>
                                          <p:spTgt spid="236"/>
                                        </p:tgtEl>
                                        <p:attrNameLst>
                                          <p:attrName>fill.type</p:attrName>
                                        </p:attrNameLst>
                                      </p:cBhvr>
                                      <p:to>
                                        <p:strVal val="solid"/>
                                      </p:to>
                                    </p:set>
                                    <p:set>
                                      <p:cBhvr>
                                        <p:cTn id="231" dur="100" fill="hold"/>
                                        <p:tgtEl>
                                          <p:spTgt spid="236"/>
                                        </p:tgtEl>
                                        <p:attrNameLst>
                                          <p:attrName>fill.on</p:attrName>
                                        </p:attrNameLst>
                                      </p:cBhvr>
                                      <p:to>
                                        <p:strVal val="true"/>
                                      </p:to>
                                    </p:set>
                                    <p:animRot by="120000">
                                      <p:cBhvr>
                                        <p:cTn id="232" dur="100" fill="hold">
                                          <p:stCondLst>
                                            <p:cond delay="0"/>
                                          </p:stCondLst>
                                        </p:cTn>
                                        <p:tgtEl>
                                          <p:spTgt spid="236"/>
                                        </p:tgtEl>
                                        <p:attrNameLst>
                                          <p:attrName>r</p:attrName>
                                        </p:attrNameLst>
                                      </p:cBhvr>
                                    </p:animRot>
                                    <p:animRot by="-240000">
                                      <p:cBhvr>
                                        <p:cTn id="233" dur="200" fill="hold">
                                          <p:stCondLst>
                                            <p:cond delay="200"/>
                                          </p:stCondLst>
                                        </p:cTn>
                                        <p:tgtEl>
                                          <p:spTgt spid="236"/>
                                        </p:tgtEl>
                                        <p:attrNameLst>
                                          <p:attrName>r</p:attrName>
                                        </p:attrNameLst>
                                      </p:cBhvr>
                                    </p:animRot>
                                    <p:animRot by="240000">
                                      <p:cBhvr>
                                        <p:cTn id="234" dur="200" fill="hold">
                                          <p:stCondLst>
                                            <p:cond delay="400"/>
                                          </p:stCondLst>
                                        </p:cTn>
                                        <p:tgtEl>
                                          <p:spTgt spid="236"/>
                                        </p:tgtEl>
                                        <p:attrNameLst>
                                          <p:attrName>r</p:attrName>
                                        </p:attrNameLst>
                                      </p:cBhvr>
                                    </p:animRot>
                                    <p:animRot by="-240000">
                                      <p:cBhvr>
                                        <p:cTn id="235" dur="200" fill="hold">
                                          <p:stCondLst>
                                            <p:cond delay="600"/>
                                          </p:stCondLst>
                                        </p:cTn>
                                        <p:tgtEl>
                                          <p:spTgt spid="236"/>
                                        </p:tgtEl>
                                        <p:attrNameLst>
                                          <p:attrName>r</p:attrName>
                                        </p:attrNameLst>
                                      </p:cBhvr>
                                    </p:animRot>
                                    <p:animRot by="120000">
                                      <p:cBhvr>
                                        <p:cTn id="236" dur="200" fill="hold">
                                          <p:stCondLst>
                                            <p:cond delay="800"/>
                                          </p:stCondLst>
                                        </p:cTn>
                                        <p:tgtEl>
                                          <p:spTgt spid="236"/>
                                        </p:tgtEl>
                                        <p:attrNameLst>
                                          <p:attrName>r</p:attrName>
                                        </p:attrNameLst>
                                      </p:cBhvr>
                                    </p:animRot>
                                  </p:childTnLst>
                                </p:cTn>
                              </p:par>
                            </p:childTnLst>
                          </p:cTn>
                        </p:par>
                        <p:par>
                          <p:cTn id="237" fill="hold">
                            <p:stCondLst>
                              <p:cond delay="9000"/>
                            </p:stCondLst>
                            <p:childTnLst>
                              <p:par>
                                <p:cTn id="238" presetID="8" presetClass="emph" presetSubtype="0" fill="hold" nodeType="afterEffect">
                                  <p:stCondLst>
                                    <p:cond delay="0"/>
                                  </p:stCondLst>
                                  <p:childTnLst>
                                    <p:animRot by="10800000">
                                      <p:cBhvr>
                                        <p:cTn id="239" dur="500" fill="hold"/>
                                        <p:tgtEl>
                                          <p:spTgt spid="235"/>
                                        </p:tgtEl>
                                        <p:attrNameLst>
                                          <p:attrName>r</p:attrName>
                                        </p:attrNameLst>
                                      </p:cBhvr>
                                    </p:animRot>
                                  </p:childTnLst>
                                </p:cTn>
                              </p:par>
                              <p:par>
                                <p:cTn id="240" presetID="8" presetClass="emph" presetSubtype="0" fill="hold" nodeType="withEffect">
                                  <p:stCondLst>
                                    <p:cond delay="0"/>
                                  </p:stCondLst>
                                  <p:childTnLst>
                                    <p:animRot by="10800000">
                                      <p:cBhvr>
                                        <p:cTn id="241" dur="500" fill="hold"/>
                                        <p:tgtEl>
                                          <p:spTgt spid="232"/>
                                        </p:tgtEl>
                                        <p:attrNameLst>
                                          <p:attrName>r</p:attrName>
                                        </p:attrNameLst>
                                      </p:cBhvr>
                                    </p:animRot>
                                  </p:childTnLst>
                                </p:cTn>
                              </p:par>
                              <p:par>
                                <p:cTn id="242" presetID="8" presetClass="emph" presetSubtype="0" fill="hold" nodeType="withEffect">
                                  <p:stCondLst>
                                    <p:cond delay="0"/>
                                  </p:stCondLst>
                                  <p:childTnLst>
                                    <p:animRot by="10800000">
                                      <p:cBhvr>
                                        <p:cTn id="243" dur="500" fill="hold"/>
                                        <p:tgtEl>
                                          <p:spTgt spid="236"/>
                                        </p:tgtEl>
                                        <p:attrNameLst>
                                          <p:attrName>r</p:attrName>
                                        </p:attrNameLst>
                                      </p:cBhvr>
                                    </p:animRot>
                                  </p:childTnLst>
                                </p:cTn>
                              </p:par>
                            </p:childTnLst>
                          </p:cTn>
                        </p:par>
                        <p:par>
                          <p:cTn id="244" fill="hold">
                            <p:stCondLst>
                              <p:cond delay="9500"/>
                            </p:stCondLst>
                            <p:childTnLst>
                              <p:par>
                                <p:cTn id="245" presetID="22" presetClass="entr" presetSubtype="4" fill="hold" grpId="0" nodeType="afterEffect">
                                  <p:stCondLst>
                                    <p:cond delay="0"/>
                                  </p:stCondLst>
                                  <p:childTnLst>
                                    <p:set>
                                      <p:cBhvr>
                                        <p:cTn id="246" dur="1" fill="hold">
                                          <p:stCondLst>
                                            <p:cond delay="0"/>
                                          </p:stCondLst>
                                        </p:cTn>
                                        <p:tgtEl>
                                          <p:spTgt spid="270"/>
                                        </p:tgtEl>
                                        <p:attrNameLst>
                                          <p:attrName>style.visibility</p:attrName>
                                        </p:attrNameLst>
                                      </p:cBhvr>
                                      <p:to>
                                        <p:strVal val="visible"/>
                                      </p:to>
                                    </p:set>
                                    <p:animEffect transition="in" filter="wipe(down)">
                                      <p:cBhvr>
                                        <p:cTn id="247" dur="500"/>
                                        <p:tgtEl>
                                          <p:spTgt spid="270"/>
                                        </p:tgtEl>
                                      </p:cBhvr>
                                    </p:animEffect>
                                  </p:childTnLst>
                                </p:cTn>
                              </p:par>
                            </p:childTnLst>
                          </p:cTn>
                        </p:par>
                        <p:par>
                          <p:cTn id="248" fill="hold">
                            <p:stCondLst>
                              <p:cond delay="10000"/>
                            </p:stCondLst>
                            <p:childTnLst>
                              <p:par>
                                <p:cTn id="249" presetID="32" presetClass="emph" presetSubtype="0" fill="hold" nodeType="afterEffect">
                                  <p:stCondLst>
                                    <p:cond delay="0"/>
                                  </p:stCondLst>
                                  <p:childTnLst>
                                    <p:animClr clrSpc="rgb" dir="cw">
                                      <p:cBhvr override="childStyle">
                                        <p:cTn id="250" dur="100" fill="hold"/>
                                        <p:tgtEl>
                                          <p:spTgt spid="236"/>
                                        </p:tgtEl>
                                        <p:attrNameLst>
                                          <p:attrName>style.color</p:attrName>
                                        </p:attrNameLst>
                                      </p:cBhvr>
                                      <p:to>
                                        <a:schemeClr val="accent2"/>
                                      </p:to>
                                    </p:animClr>
                                    <p:animClr clrSpc="rgb" dir="cw">
                                      <p:cBhvr>
                                        <p:cTn id="251" dur="100" fill="hold"/>
                                        <p:tgtEl>
                                          <p:spTgt spid="236"/>
                                        </p:tgtEl>
                                        <p:attrNameLst>
                                          <p:attrName>fillcolor</p:attrName>
                                        </p:attrNameLst>
                                      </p:cBhvr>
                                      <p:to>
                                        <a:schemeClr val="accent2"/>
                                      </p:to>
                                    </p:animClr>
                                    <p:set>
                                      <p:cBhvr>
                                        <p:cTn id="252" dur="100" fill="hold"/>
                                        <p:tgtEl>
                                          <p:spTgt spid="236"/>
                                        </p:tgtEl>
                                        <p:attrNameLst>
                                          <p:attrName>fill.type</p:attrName>
                                        </p:attrNameLst>
                                      </p:cBhvr>
                                      <p:to>
                                        <p:strVal val="solid"/>
                                      </p:to>
                                    </p:set>
                                    <p:set>
                                      <p:cBhvr>
                                        <p:cTn id="253" dur="100" fill="hold"/>
                                        <p:tgtEl>
                                          <p:spTgt spid="236"/>
                                        </p:tgtEl>
                                        <p:attrNameLst>
                                          <p:attrName>fill.on</p:attrName>
                                        </p:attrNameLst>
                                      </p:cBhvr>
                                      <p:to>
                                        <p:strVal val="true"/>
                                      </p:to>
                                    </p:set>
                                    <p:animRot by="120000">
                                      <p:cBhvr>
                                        <p:cTn id="254" dur="100" fill="hold">
                                          <p:stCondLst>
                                            <p:cond delay="0"/>
                                          </p:stCondLst>
                                        </p:cTn>
                                        <p:tgtEl>
                                          <p:spTgt spid="236"/>
                                        </p:tgtEl>
                                        <p:attrNameLst>
                                          <p:attrName>r</p:attrName>
                                        </p:attrNameLst>
                                      </p:cBhvr>
                                    </p:animRot>
                                    <p:animRot by="-240000">
                                      <p:cBhvr>
                                        <p:cTn id="255" dur="200" fill="hold">
                                          <p:stCondLst>
                                            <p:cond delay="200"/>
                                          </p:stCondLst>
                                        </p:cTn>
                                        <p:tgtEl>
                                          <p:spTgt spid="236"/>
                                        </p:tgtEl>
                                        <p:attrNameLst>
                                          <p:attrName>r</p:attrName>
                                        </p:attrNameLst>
                                      </p:cBhvr>
                                    </p:animRot>
                                    <p:animRot by="240000">
                                      <p:cBhvr>
                                        <p:cTn id="256" dur="200" fill="hold">
                                          <p:stCondLst>
                                            <p:cond delay="400"/>
                                          </p:stCondLst>
                                        </p:cTn>
                                        <p:tgtEl>
                                          <p:spTgt spid="236"/>
                                        </p:tgtEl>
                                        <p:attrNameLst>
                                          <p:attrName>r</p:attrName>
                                        </p:attrNameLst>
                                      </p:cBhvr>
                                    </p:animRot>
                                    <p:animRot by="-240000">
                                      <p:cBhvr>
                                        <p:cTn id="257" dur="200" fill="hold">
                                          <p:stCondLst>
                                            <p:cond delay="600"/>
                                          </p:stCondLst>
                                        </p:cTn>
                                        <p:tgtEl>
                                          <p:spTgt spid="236"/>
                                        </p:tgtEl>
                                        <p:attrNameLst>
                                          <p:attrName>r</p:attrName>
                                        </p:attrNameLst>
                                      </p:cBhvr>
                                    </p:animRot>
                                    <p:animRot by="120000">
                                      <p:cBhvr>
                                        <p:cTn id="258" dur="200" fill="hold">
                                          <p:stCondLst>
                                            <p:cond delay="800"/>
                                          </p:stCondLst>
                                        </p:cTn>
                                        <p:tgtEl>
                                          <p:spTgt spid="236"/>
                                        </p:tgtEl>
                                        <p:attrNameLst>
                                          <p:attrName>r</p:attrName>
                                        </p:attrNameLst>
                                      </p:cBhvr>
                                    </p:animRot>
                                  </p:childTnLst>
                                </p:cTn>
                              </p:par>
                            </p:childTnLst>
                          </p:cTn>
                        </p:par>
                        <p:par>
                          <p:cTn id="259" fill="hold">
                            <p:stCondLst>
                              <p:cond delay="11000"/>
                            </p:stCondLst>
                            <p:childTnLst>
                              <p:par>
                                <p:cTn id="260" presetID="8" presetClass="emph" presetSubtype="0" fill="hold" nodeType="afterEffect">
                                  <p:stCondLst>
                                    <p:cond delay="0"/>
                                  </p:stCondLst>
                                  <p:childTnLst>
                                    <p:animRot by="10800000">
                                      <p:cBhvr>
                                        <p:cTn id="261" dur="500" fill="hold"/>
                                        <p:tgtEl>
                                          <p:spTgt spid="236"/>
                                        </p:tgtEl>
                                        <p:attrNameLst>
                                          <p:attrName>r</p:attrName>
                                        </p:attrNameLst>
                                      </p:cBhvr>
                                    </p:animRot>
                                  </p:childTnLst>
                                </p:cTn>
                              </p:par>
                            </p:childTnLst>
                          </p:cTn>
                        </p:par>
                        <p:par>
                          <p:cTn id="262" fill="hold">
                            <p:stCondLst>
                              <p:cond delay="11500"/>
                            </p:stCondLst>
                            <p:childTnLst>
                              <p:par>
                                <p:cTn id="263" presetID="22" presetClass="entr" presetSubtype="4" fill="hold" grpId="0" nodeType="afterEffect">
                                  <p:stCondLst>
                                    <p:cond delay="0"/>
                                  </p:stCondLst>
                                  <p:childTnLst>
                                    <p:set>
                                      <p:cBhvr>
                                        <p:cTn id="264" dur="1" fill="hold">
                                          <p:stCondLst>
                                            <p:cond delay="0"/>
                                          </p:stCondLst>
                                        </p:cTn>
                                        <p:tgtEl>
                                          <p:spTgt spid="271"/>
                                        </p:tgtEl>
                                        <p:attrNameLst>
                                          <p:attrName>style.visibility</p:attrName>
                                        </p:attrNameLst>
                                      </p:cBhvr>
                                      <p:to>
                                        <p:strVal val="visible"/>
                                      </p:to>
                                    </p:set>
                                    <p:animEffect transition="in" filter="wipe(down)">
                                      <p:cBhvr>
                                        <p:cTn id="265" dur="500"/>
                                        <p:tgtEl>
                                          <p:spTgt spid="271"/>
                                        </p:tgtEl>
                                      </p:cBhvr>
                                    </p:animEffect>
                                  </p:childTnLst>
                                </p:cTn>
                              </p:par>
                            </p:childTnLst>
                          </p:cTn>
                        </p:par>
                        <p:par>
                          <p:cTn id="266" fill="hold">
                            <p:stCondLst>
                              <p:cond delay="12000"/>
                            </p:stCondLst>
                            <p:childTnLst>
                              <p:par>
                                <p:cTn id="267" presetID="32" presetClass="emph" presetSubtype="0" fill="hold" nodeType="afterEffect">
                                  <p:stCondLst>
                                    <p:cond delay="0"/>
                                  </p:stCondLst>
                                  <p:childTnLst>
                                    <p:animClr clrSpc="rgb" dir="cw">
                                      <p:cBhvr override="childStyle">
                                        <p:cTn id="268" dur="100" fill="hold"/>
                                        <p:tgtEl>
                                          <p:spTgt spid="235"/>
                                        </p:tgtEl>
                                        <p:attrNameLst>
                                          <p:attrName>style.color</p:attrName>
                                        </p:attrNameLst>
                                      </p:cBhvr>
                                      <p:to>
                                        <a:schemeClr val="accent2"/>
                                      </p:to>
                                    </p:animClr>
                                    <p:animClr clrSpc="rgb" dir="cw">
                                      <p:cBhvr>
                                        <p:cTn id="269" dur="100" fill="hold"/>
                                        <p:tgtEl>
                                          <p:spTgt spid="235"/>
                                        </p:tgtEl>
                                        <p:attrNameLst>
                                          <p:attrName>fillcolor</p:attrName>
                                        </p:attrNameLst>
                                      </p:cBhvr>
                                      <p:to>
                                        <a:schemeClr val="accent2"/>
                                      </p:to>
                                    </p:animClr>
                                    <p:set>
                                      <p:cBhvr>
                                        <p:cTn id="270" dur="100" fill="hold"/>
                                        <p:tgtEl>
                                          <p:spTgt spid="235"/>
                                        </p:tgtEl>
                                        <p:attrNameLst>
                                          <p:attrName>fill.type</p:attrName>
                                        </p:attrNameLst>
                                      </p:cBhvr>
                                      <p:to>
                                        <p:strVal val="solid"/>
                                      </p:to>
                                    </p:set>
                                    <p:set>
                                      <p:cBhvr>
                                        <p:cTn id="271" dur="100" fill="hold"/>
                                        <p:tgtEl>
                                          <p:spTgt spid="235"/>
                                        </p:tgtEl>
                                        <p:attrNameLst>
                                          <p:attrName>fill.on</p:attrName>
                                        </p:attrNameLst>
                                      </p:cBhvr>
                                      <p:to>
                                        <p:strVal val="true"/>
                                      </p:to>
                                    </p:set>
                                    <p:animRot by="120000">
                                      <p:cBhvr>
                                        <p:cTn id="272" dur="100" fill="hold">
                                          <p:stCondLst>
                                            <p:cond delay="0"/>
                                          </p:stCondLst>
                                        </p:cTn>
                                        <p:tgtEl>
                                          <p:spTgt spid="235"/>
                                        </p:tgtEl>
                                        <p:attrNameLst>
                                          <p:attrName>r</p:attrName>
                                        </p:attrNameLst>
                                      </p:cBhvr>
                                    </p:animRot>
                                    <p:animRot by="-240000">
                                      <p:cBhvr>
                                        <p:cTn id="273" dur="200" fill="hold">
                                          <p:stCondLst>
                                            <p:cond delay="200"/>
                                          </p:stCondLst>
                                        </p:cTn>
                                        <p:tgtEl>
                                          <p:spTgt spid="235"/>
                                        </p:tgtEl>
                                        <p:attrNameLst>
                                          <p:attrName>r</p:attrName>
                                        </p:attrNameLst>
                                      </p:cBhvr>
                                    </p:animRot>
                                    <p:animRot by="240000">
                                      <p:cBhvr>
                                        <p:cTn id="274" dur="200" fill="hold">
                                          <p:stCondLst>
                                            <p:cond delay="400"/>
                                          </p:stCondLst>
                                        </p:cTn>
                                        <p:tgtEl>
                                          <p:spTgt spid="235"/>
                                        </p:tgtEl>
                                        <p:attrNameLst>
                                          <p:attrName>r</p:attrName>
                                        </p:attrNameLst>
                                      </p:cBhvr>
                                    </p:animRot>
                                    <p:animRot by="-240000">
                                      <p:cBhvr>
                                        <p:cTn id="275" dur="200" fill="hold">
                                          <p:stCondLst>
                                            <p:cond delay="600"/>
                                          </p:stCondLst>
                                        </p:cTn>
                                        <p:tgtEl>
                                          <p:spTgt spid="235"/>
                                        </p:tgtEl>
                                        <p:attrNameLst>
                                          <p:attrName>r</p:attrName>
                                        </p:attrNameLst>
                                      </p:cBhvr>
                                    </p:animRot>
                                    <p:animRot by="120000">
                                      <p:cBhvr>
                                        <p:cTn id="276" dur="200" fill="hold">
                                          <p:stCondLst>
                                            <p:cond delay="800"/>
                                          </p:stCondLst>
                                        </p:cTn>
                                        <p:tgtEl>
                                          <p:spTgt spid="235"/>
                                        </p:tgtEl>
                                        <p:attrNameLst>
                                          <p:attrName>r</p:attrName>
                                        </p:attrNameLst>
                                      </p:cBhvr>
                                    </p:animRot>
                                  </p:childTnLst>
                                </p:cTn>
                              </p:par>
                              <p:par>
                                <p:cTn id="277" presetID="32" presetClass="emph" presetSubtype="0" fill="hold" nodeType="withEffect">
                                  <p:stCondLst>
                                    <p:cond delay="0"/>
                                  </p:stCondLst>
                                  <p:childTnLst>
                                    <p:animClr clrSpc="rgb" dir="cw">
                                      <p:cBhvr override="childStyle">
                                        <p:cTn id="278" dur="100" fill="hold"/>
                                        <p:tgtEl>
                                          <p:spTgt spid="232"/>
                                        </p:tgtEl>
                                        <p:attrNameLst>
                                          <p:attrName>style.color</p:attrName>
                                        </p:attrNameLst>
                                      </p:cBhvr>
                                      <p:to>
                                        <a:schemeClr val="accent2"/>
                                      </p:to>
                                    </p:animClr>
                                    <p:animClr clrSpc="rgb" dir="cw">
                                      <p:cBhvr>
                                        <p:cTn id="279" dur="100" fill="hold"/>
                                        <p:tgtEl>
                                          <p:spTgt spid="232"/>
                                        </p:tgtEl>
                                        <p:attrNameLst>
                                          <p:attrName>fillcolor</p:attrName>
                                        </p:attrNameLst>
                                      </p:cBhvr>
                                      <p:to>
                                        <a:schemeClr val="accent2"/>
                                      </p:to>
                                    </p:animClr>
                                    <p:set>
                                      <p:cBhvr>
                                        <p:cTn id="280" dur="100" fill="hold"/>
                                        <p:tgtEl>
                                          <p:spTgt spid="232"/>
                                        </p:tgtEl>
                                        <p:attrNameLst>
                                          <p:attrName>fill.type</p:attrName>
                                        </p:attrNameLst>
                                      </p:cBhvr>
                                      <p:to>
                                        <p:strVal val="solid"/>
                                      </p:to>
                                    </p:set>
                                    <p:set>
                                      <p:cBhvr>
                                        <p:cTn id="281" dur="100" fill="hold"/>
                                        <p:tgtEl>
                                          <p:spTgt spid="232"/>
                                        </p:tgtEl>
                                        <p:attrNameLst>
                                          <p:attrName>fill.on</p:attrName>
                                        </p:attrNameLst>
                                      </p:cBhvr>
                                      <p:to>
                                        <p:strVal val="true"/>
                                      </p:to>
                                    </p:set>
                                    <p:animRot by="120000">
                                      <p:cBhvr>
                                        <p:cTn id="282" dur="100" fill="hold">
                                          <p:stCondLst>
                                            <p:cond delay="0"/>
                                          </p:stCondLst>
                                        </p:cTn>
                                        <p:tgtEl>
                                          <p:spTgt spid="232"/>
                                        </p:tgtEl>
                                        <p:attrNameLst>
                                          <p:attrName>r</p:attrName>
                                        </p:attrNameLst>
                                      </p:cBhvr>
                                    </p:animRot>
                                    <p:animRot by="-240000">
                                      <p:cBhvr>
                                        <p:cTn id="283" dur="200" fill="hold">
                                          <p:stCondLst>
                                            <p:cond delay="200"/>
                                          </p:stCondLst>
                                        </p:cTn>
                                        <p:tgtEl>
                                          <p:spTgt spid="232"/>
                                        </p:tgtEl>
                                        <p:attrNameLst>
                                          <p:attrName>r</p:attrName>
                                        </p:attrNameLst>
                                      </p:cBhvr>
                                    </p:animRot>
                                    <p:animRot by="240000">
                                      <p:cBhvr>
                                        <p:cTn id="284" dur="200" fill="hold">
                                          <p:stCondLst>
                                            <p:cond delay="400"/>
                                          </p:stCondLst>
                                        </p:cTn>
                                        <p:tgtEl>
                                          <p:spTgt spid="232"/>
                                        </p:tgtEl>
                                        <p:attrNameLst>
                                          <p:attrName>r</p:attrName>
                                        </p:attrNameLst>
                                      </p:cBhvr>
                                    </p:animRot>
                                    <p:animRot by="-240000">
                                      <p:cBhvr>
                                        <p:cTn id="285" dur="200" fill="hold">
                                          <p:stCondLst>
                                            <p:cond delay="600"/>
                                          </p:stCondLst>
                                        </p:cTn>
                                        <p:tgtEl>
                                          <p:spTgt spid="232"/>
                                        </p:tgtEl>
                                        <p:attrNameLst>
                                          <p:attrName>r</p:attrName>
                                        </p:attrNameLst>
                                      </p:cBhvr>
                                    </p:animRot>
                                    <p:animRot by="120000">
                                      <p:cBhvr>
                                        <p:cTn id="286" dur="200" fill="hold">
                                          <p:stCondLst>
                                            <p:cond delay="800"/>
                                          </p:stCondLst>
                                        </p:cTn>
                                        <p:tgtEl>
                                          <p:spTgt spid="232"/>
                                        </p:tgtEl>
                                        <p:attrNameLst>
                                          <p:attrName>r</p:attrName>
                                        </p:attrNameLst>
                                      </p:cBhvr>
                                    </p:animRot>
                                  </p:childTnLst>
                                </p:cTn>
                              </p:par>
                            </p:childTnLst>
                          </p:cTn>
                        </p:par>
                        <p:par>
                          <p:cTn id="287" fill="hold">
                            <p:stCondLst>
                              <p:cond delay="13000"/>
                            </p:stCondLst>
                            <p:childTnLst>
                              <p:par>
                                <p:cTn id="288" presetID="8" presetClass="emph" presetSubtype="0" fill="hold" nodeType="afterEffect">
                                  <p:stCondLst>
                                    <p:cond delay="0"/>
                                  </p:stCondLst>
                                  <p:childTnLst>
                                    <p:animRot by="10800000">
                                      <p:cBhvr>
                                        <p:cTn id="289" dur="500" fill="hold"/>
                                        <p:tgtEl>
                                          <p:spTgt spid="235"/>
                                        </p:tgtEl>
                                        <p:attrNameLst>
                                          <p:attrName>r</p:attrName>
                                        </p:attrNameLst>
                                      </p:cBhvr>
                                    </p:animRot>
                                  </p:childTnLst>
                                </p:cTn>
                              </p:par>
                              <p:par>
                                <p:cTn id="290" presetID="8" presetClass="emph" presetSubtype="0" fill="hold" nodeType="withEffect">
                                  <p:stCondLst>
                                    <p:cond delay="0"/>
                                  </p:stCondLst>
                                  <p:childTnLst>
                                    <p:animRot by="10800000">
                                      <p:cBhvr>
                                        <p:cTn id="291" dur="500" fill="hold"/>
                                        <p:tgtEl>
                                          <p:spTgt spid="232"/>
                                        </p:tgtEl>
                                        <p:attrNameLst>
                                          <p:attrName>r</p:attrName>
                                        </p:attrNameLst>
                                      </p:cBhvr>
                                    </p:animRot>
                                  </p:childTnLst>
                                </p:cTn>
                              </p:par>
                            </p:childTnLst>
                          </p:cTn>
                        </p:par>
                        <p:par>
                          <p:cTn id="292" fill="hold">
                            <p:stCondLst>
                              <p:cond delay="13500"/>
                            </p:stCondLst>
                            <p:childTnLst>
                              <p:par>
                                <p:cTn id="293" presetID="22" presetClass="entr" presetSubtype="4" fill="hold" grpId="0" nodeType="afterEffect">
                                  <p:stCondLst>
                                    <p:cond delay="0"/>
                                  </p:stCondLst>
                                  <p:childTnLst>
                                    <p:set>
                                      <p:cBhvr>
                                        <p:cTn id="294" dur="1" fill="hold">
                                          <p:stCondLst>
                                            <p:cond delay="0"/>
                                          </p:stCondLst>
                                        </p:cTn>
                                        <p:tgtEl>
                                          <p:spTgt spid="272"/>
                                        </p:tgtEl>
                                        <p:attrNameLst>
                                          <p:attrName>style.visibility</p:attrName>
                                        </p:attrNameLst>
                                      </p:cBhvr>
                                      <p:to>
                                        <p:strVal val="visible"/>
                                      </p:to>
                                    </p:set>
                                    <p:animEffect transition="in" filter="wipe(down)">
                                      <p:cBhvr>
                                        <p:cTn id="295" dur="500"/>
                                        <p:tgtEl>
                                          <p:spTgt spid="272"/>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xit" presetSubtype="0" fill="hold" grpId="1" nodeType="clickEffect">
                                  <p:stCondLst>
                                    <p:cond delay="0"/>
                                  </p:stCondLst>
                                  <p:childTnLst>
                                    <p:animEffect transition="out" filter="fade">
                                      <p:cBhvr>
                                        <p:cTn id="299" dur="2000"/>
                                        <p:tgtEl>
                                          <p:spTgt spid="105"/>
                                        </p:tgtEl>
                                      </p:cBhvr>
                                    </p:animEffect>
                                    <p:set>
                                      <p:cBhvr>
                                        <p:cTn id="300" dur="1" fill="hold">
                                          <p:stCondLst>
                                            <p:cond delay="1999"/>
                                          </p:stCondLst>
                                        </p:cTn>
                                        <p:tgtEl>
                                          <p:spTgt spid="105"/>
                                        </p:tgtEl>
                                        <p:attrNameLst>
                                          <p:attrName>style.visibility</p:attrName>
                                        </p:attrNameLst>
                                      </p:cBhvr>
                                      <p:to>
                                        <p:strVal val="hidden"/>
                                      </p:to>
                                    </p:set>
                                  </p:childTnLst>
                                </p:cTn>
                              </p:par>
                              <p:par>
                                <p:cTn id="301" presetID="10" presetClass="exit" presetSubtype="0" fill="hold" grpId="1" nodeType="withEffect">
                                  <p:stCondLst>
                                    <p:cond delay="0"/>
                                  </p:stCondLst>
                                  <p:childTnLst>
                                    <p:animEffect transition="out" filter="fade">
                                      <p:cBhvr>
                                        <p:cTn id="302" dur="2000"/>
                                        <p:tgtEl>
                                          <p:spTgt spid="209"/>
                                        </p:tgtEl>
                                      </p:cBhvr>
                                    </p:animEffect>
                                    <p:set>
                                      <p:cBhvr>
                                        <p:cTn id="303" dur="1" fill="hold">
                                          <p:stCondLst>
                                            <p:cond delay="1999"/>
                                          </p:stCondLst>
                                        </p:cTn>
                                        <p:tgtEl>
                                          <p:spTgt spid="209"/>
                                        </p:tgtEl>
                                        <p:attrNameLst>
                                          <p:attrName>style.visibility</p:attrName>
                                        </p:attrNameLst>
                                      </p:cBhvr>
                                      <p:to>
                                        <p:strVal val="hidden"/>
                                      </p:to>
                                    </p:set>
                                  </p:childTnLst>
                                </p:cTn>
                              </p:par>
                              <p:par>
                                <p:cTn id="304" presetID="10" presetClass="exit" presetSubtype="0" fill="hold" grpId="1" nodeType="withEffect">
                                  <p:stCondLst>
                                    <p:cond delay="0"/>
                                  </p:stCondLst>
                                  <p:childTnLst>
                                    <p:animEffect transition="out" filter="fade">
                                      <p:cBhvr>
                                        <p:cTn id="305" dur="2000"/>
                                        <p:tgtEl>
                                          <p:spTgt spid="210"/>
                                        </p:tgtEl>
                                      </p:cBhvr>
                                    </p:animEffect>
                                    <p:set>
                                      <p:cBhvr>
                                        <p:cTn id="306" dur="1" fill="hold">
                                          <p:stCondLst>
                                            <p:cond delay="1999"/>
                                          </p:stCondLst>
                                        </p:cTn>
                                        <p:tgtEl>
                                          <p:spTgt spid="210"/>
                                        </p:tgtEl>
                                        <p:attrNameLst>
                                          <p:attrName>style.visibility</p:attrName>
                                        </p:attrNameLst>
                                      </p:cBhvr>
                                      <p:to>
                                        <p:strVal val="hidden"/>
                                      </p:to>
                                    </p:set>
                                  </p:childTnLst>
                                </p:cTn>
                              </p:par>
                              <p:par>
                                <p:cTn id="307" presetID="10" presetClass="exit" presetSubtype="0" fill="hold" grpId="1" nodeType="withEffect">
                                  <p:stCondLst>
                                    <p:cond delay="0"/>
                                  </p:stCondLst>
                                  <p:childTnLst>
                                    <p:animEffect transition="out" filter="fade">
                                      <p:cBhvr>
                                        <p:cTn id="308" dur="2000"/>
                                        <p:tgtEl>
                                          <p:spTgt spid="213"/>
                                        </p:tgtEl>
                                      </p:cBhvr>
                                    </p:animEffect>
                                    <p:set>
                                      <p:cBhvr>
                                        <p:cTn id="309" dur="1" fill="hold">
                                          <p:stCondLst>
                                            <p:cond delay="1999"/>
                                          </p:stCondLst>
                                        </p:cTn>
                                        <p:tgtEl>
                                          <p:spTgt spid="213"/>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2000"/>
                                        <p:tgtEl>
                                          <p:spTgt spid="232"/>
                                        </p:tgtEl>
                                      </p:cBhvr>
                                    </p:animEffect>
                                    <p:set>
                                      <p:cBhvr>
                                        <p:cTn id="312" dur="1" fill="hold">
                                          <p:stCondLst>
                                            <p:cond delay="1999"/>
                                          </p:stCondLst>
                                        </p:cTn>
                                        <p:tgtEl>
                                          <p:spTgt spid="232"/>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2000"/>
                                        <p:tgtEl>
                                          <p:spTgt spid="233"/>
                                        </p:tgtEl>
                                      </p:cBhvr>
                                    </p:animEffect>
                                    <p:set>
                                      <p:cBhvr>
                                        <p:cTn id="315" dur="1" fill="hold">
                                          <p:stCondLst>
                                            <p:cond delay="1999"/>
                                          </p:stCondLst>
                                        </p:cTn>
                                        <p:tgtEl>
                                          <p:spTgt spid="233"/>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2000"/>
                                        <p:tgtEl>
                                          <p:spTgt spid="234"/>
                                        </p:tgtEl>
                                      </p:cBhvr>
                                    </p:animEffect>
                                    <p:set>
                                      <p:cBhvr>
                                        <p:cTn id="318" dur="1" fill="hold">
                                          <p:stCondLst>
                                            <p:cond delay="1999"/>
                                          </p:stCondLst>
                                        </p:cTn>
                                        <p:tgtEl>
                                          <p:spTgt spid="234"/>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2000"/>
                                        <p:tgtEl>
                                          <p:spTgt spid="235"/>
                                        </p:tgtEl>
                                      </p:cBhvr>
                                    </p:animEffect>
                                    <p:set>
                                      <p:cBhvr>
                                        <p:cTn id="321" dur="1" fill="hold">
                                          <p:stCondLst>
                                            <p:cond delay="1999"/>
                                          </p:stCondLst>
                                        </p:cTn>
                                        <p:tgtEl>
                                          <p:spTgt spid="235"/>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2000"/>
                                        <p:tgtEl>
                                          <p:spTgt spid="236"/>
                                        </p:tgtEl>
                                      </p:cBhvr>
                                    </p:animEffect>
                                    <p:set>
                                      <p:cBhvr>
                                        <p:cTn id="324" dur="1" fill="hold">
                                          <p:stCondLst>
                                            <p:cond delay="1999"/>
                                          </p:stCondLst>
                                        </p:cTn>
                                        <p:tgtEl>
                                          <p:spTgt spid="236"/>
                                        </p:tgtEl>
                                        <p:attrNameLst>
                                          <p:attrName>style.visibility</p:attrName>
                                        </p:attrNameLst>
                                      </p:cBhvr>
                                      <p:to>
                                        <p:strVal val="hidden"/>
                                      </p:to>
                                    </p:set>
                                  </p:childTnLst>
                                </p:cTn>
                              </p:par>
                              <p:par>
                                <p:cTn id="325" presetID="10" presetClass="exit" presetSubtype="0" fill="hold" grpId="1" nodeType="withEffect">
                                  <p:stCondLst>
                                    <p:cond delay="0"/>
                                  </p:stCondLst>
                                  <p:childTnLst>
                                    <p:animEffect transition="out" filter="fade">
                                      <p:cBhvr>
                                        <p:cTn id="326" dur="2000"/>
                                        <p:tgtEl>
                                          <p:spTgt spid="237"/>
                                        </p:tgtEl>
                                      </p:cBhvr>
                                    </p:animEffect>
                                    <p:set>
                                      <p:cBhvr>
                                        <p:cTn id="327" dur="1" fill="hold">
                                          <p:stCondLst>
                                            <p:cond delay="1999"/>
                                          </p:stCondLst>
                                        </p:cTn>
                                        <p:tgtEl>
                                          <p:spTgt spid="237"/>
                                        </p:tgtEl>
                                        <p:attrNameLst>
                                          <p:attrName>style.visibility</p:attrName>
                                        </p:attrNameLst>
                                      </p:cBhvr>
                                      <p:to>
                                        <p:strVal val="hidden"/>
                                      </p:to>
                                    </p:set>
                                  </p:childTnLst>
                                </p:cTn>
                              </p:par>
                              <p:par>
                                <p:cTn id="328" presetID="10" presetClass="exit" presetSubtype="0" fill="hold" grpId="1" nodeType="withEffect">
                                  <p:stCondLst>
                                    <p:cond delay="0"/>
                                  </p:stCondLst>
                                  <p:childTnLst>
                                    <p:animEffect transition="out" filter="fade">
                                      <p:cBhvr>
                                        <p:cTn id="329" dur="2000"/>
                                        <p:tgtEl>
                                          <p:spTgt spid="238"/>
                                        </p:tgtEl>
                                      </p:cBhvr>
                                    </p:animEffect>
                                    <p:set>
                                      <p:cBhvr>
                                        <p:cTn id="330" dur="1" fill="hold">
                                          <p:stCondLst>
                                            <p:cond delay="1999"/>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93" grpId="0"/>
      <p:bldP spid="194" grpId="0"/>
      <p:bldP spid="195" grpId="0"/>
      <p:bldP spid="196" grpId="0"/>
      <p:bldP spid="197" grpId="0"/>
      <p:bldP spid="198" grpId="0"/>
      <p:bldP spid="199" grpId="0"/>
      <p:bldP spid="200" grpId="0"/>
      <p:bldP spid="209" grpId="0"/>
      <p:bldP spid="209" grpId="1"/>
      <p:bldP spid="210" grpId="0"/>
      <p:bldP spid="210" grpId="1"/>
      <p:bldP spid="213" grpId="0"/>
      <p:bldP spid="213" grpId="1"/>
      <p:bldP spid="237" grpId="0"/>
      <p:bldP spid="237" grpId="1"/>
      <p:bldP spid="238" grpId="0"/>
      <p:bldP spid="238" grpId="1"/>
      <p:bldP spid="265" grpId="0" animBg="1"/>
      <p:bldP spid="266" grpId="0" animBg="1"/>
      <p:bldP spid="267" grpId="0" animBg="1"/>
      <p:bldP spid="268" grpId="0" animBg="1"/>
      <p:bldP spid="269" grpId="0" animBg="1"/>
      <p:bldP spid="270" grpId="0" animBg="1"/>
      <p:bldP spid="271" grpId="0" animBg="1"/>
      <p:bldP spid="2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12</a:t>
            </a:fld>
            <a:endParaRPr lang="en-US" dirty="0"/>
          </a:p>
        </p:txBody>
      </p:sp>
      <p:sp>
        <p:nvSpPr>
          <p:cNvPr id="27" name="Title 1"/>
          <p:cNvSpPr>
            <a:spLocks noGrp="1"/>
          </p:cNvSpPr>
          <p:nvPr>
            <p:ph type="title"/>
          </p:nvPr>
        </p:nvSpPr>
        <p:spPr>
          <a:xfrm>
            <a:off x="381000" y="-15768"/>
            <a:ext cx="8382000" cy="838200"/>
          </a:xfrm>
        </p:spPr>
        <p:txBody>
          <a:bodyPr/>
          <a:lstStyle/>
          <a:p>
            <a:r>
              <a:rPr lang="en-US" dirty="0" err="1" smtClean="0"/>
              <a:t>Ising</a:t>
            </a:r>
            <a:r>
              <a:rPr lang="en-US" dirty="0" smtClean="0"/>
              <a:t> Model Probabilities</a:t>
            </a:r>
            <a:endParaRPr lang="en-US" dirty="0">
              <a:solidFill>
                <a:schemeClr val="accent2">
                  <a:lumMod val="40000"/>
                  <a:lumOff val="60000"/>
                </a:schemeClr>
              </a:solidFill>
            </a:endParaRPr>
          </a:p>
        </p:txBody>
      </p:sp>
      <p:sp>
        <p:nvSpPr>
          <p:cNvPr id="193" name="TextBox 192"/>
          <p:cNvSpPr txBox="1"/>
          <p:nvPr/>
        </p:nvSpPr>
        <p:spPr bwMode="ltGray">
          <a:xfrm>
            <a:off x="2967356" y="1190077"/>
            <a:ext cx="1399700"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1</a:t>
            </a:r>
            <a:r>
              <a:rPr lang="en-US" sz="1800" dirty="0" smtClean="0">
                <a:solidFill>
                  <a:srgbClr val="00CC99"/>
                </a:solidFill>
                <a:latin typeface="Calibri" pitchFamily="34" charset="0"/>
              </a:rPr>
              <a:t>,w) = -49</a:t>
            </a:r>
          </a:p>
        </p:txBody>
      </p:sp>
      <p:sp>
        <p:nvSpPr>
          <p:cNvPr id="194" name="TextBox 193"/>
          <p:cNvSpPr txBox="1"/>
          <p:nvPr/>
        </p:nvSpPr>
        <p:spPr bwMode="ltGray">
          <a:xfrm>
            <a:off x="2908847" y="1779762"/>
            <a:ext cx="1516719"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2</a:t>
            </a:r>
            <a:r>
              <a:rPr lang="en-US" sz="1800" dirty="0" smtClean="0">
                <a:solidFill>
                  <a:srgbClr val="00CC99"/>
                </a:solidFill>
                <a:latin typeface="Calibri" pitchFamily="34" charset="0"/>
              </a:rPr>
              <a:t>,w) = -149</a:t>
            </a:r>
          </a:p>
        </p:txBody>
      </p:sp>
      <p:sp>
        <p:nvSpPr>
          <p:cNvPr id="195" name="TextBox 194"/>
          <p:cNvSpPr txBox="1"/>
          <p:nvPr/>
        </p:nvSpPr>
        <p:spPr bwMode="ltGray">
          <a:xfrm>
            <a:off x="2944914" y="2369447"/>
            <a:ext cx="144458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3</a:t>
            </a:r>
            <a:r>
              <a:rPr lang="en-US" sz="1800" dirty="0" smtClean="0">
                <a:solidFill>
                  <a:srgbClr val="00CC99"/>
                </a:solidFill>
                <a:latin typeface="Calibri" pitchFamily="34" charset="0"/>
              </a:rPr>
              <a:t>,w) = +49</a:t>
            </a:r>
          </a:p>
        </p:txBody>
      </p:sp>
      <p:sp>
        <p:nvSpPr>
          <p:cNvPr id="196" name="TextBox 195"/>
          <p:cNvSpPr txBox="1"/>
          <p:nvPr/>
        </p:nvSpPr>
        <p:spPr bwMode="ltGray">
          <a:xfrm>
            <a:off x="2886404" y="2959132"/>
            <a:ext cx="156160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4</a:t>
            </a:r>
            <a:r>
              <a:rPr lang="en-US" sz="1800" dirty="0" smtClean="0">
                <a:solidFill>
                  <a:srgbClr val="00CC99"/>
                </a:solidFill>
                <a:latin typeface="Calibri" pitchFamily="34" charset="0"/>
              </a:rPr>
              <a:t>,w) = +149</a:t>
            </a:r>
          </a:p>
        </p:txBody>
      </p:sp>
      <p:sp>
        <p:nvSpPr>
          <p:cNvPr id="197" name="TextBox 196"/>
          <p:cNvSpPr txBox="1"/>
          <p:nvPr/>
        </p:nvSpPr>
        <p:spPr bwMode="ltGray">
          <a:xfrm>
            <a:off x="2886404" y="3548817"/>
            <a:ext cx="156160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5</a:t>
            </a:r>
            <a:r>
              <a:rPr lang="en-US" sz="1800" dirty="0" smtClean="0">
                <a:solidFill>
                  <a:srgbClr val="00CC99"/>
                </a:solidFill>
                <a:latin typeface="Calibri" pitchFamily="34" charset="0"/>
              </a:rPr>
              <a:t>,w) = +149</a:t>
            </a:r>
          </a:p>
        </p:txBody>
      </p:sp>
      <p:sp>
        <p:nvSpPr>
          <p:cNvPr id="198" name="TextBox 197"/>
          <p:cNvSpPr txBox="1"/>
          <p:nvPr/>
        </p:nvSpPr>
        <p:spPr bwMode="ltGray">
          <a:xfrm>
            <a:off x="2908847" y="4138502"/>
            <a:ext cx="1516719"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6</a:t>
            </a:r>
            <a:r>
              <a:rPr lang="en-US" sz="1800" dirty="0" smtClean="0">
                <a:solidFill>
                  <a:srgbClr val="00CC99"/>
                </a:solidFill>
                <a:latin typeface="Calibri" pitchFamily="34" charset="0"/>
              </a:rPr>
              <a:t>,w) = -149</a:t>
            </a:r>
          </a:p>
        </p:txBody>
      </p:sp>
      <p:sp>
        <p:nvSpPr>
          <p:cNvPr id="199" name="TextBox 198"/>
          <p:cNvSpPr txBox="1"/>
          <p:nvPr/>
        </p:nvSpPr>
        <p:spPr bwMode="ltGray">
          <a:xfrm>
            <a:off x="2944914" y="4728187"/>
            <a:ext cx="144458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7</a:t>
            </a:r>
            <a:r>
              <a:rPr lang="en-US" sz="1800" dirty="0" smtClean="0">
                <a:solidFill>
                  <a:srgbClr val="00CC99"/>
                </a:solidFill>
                <a:latin typeface="Calibri" pitchFamily="34" charset="0"/>
              </a:rPr>
              <a:t>,w) = +49</a:t>
            </a:r>
          </a:p>
        </p:txBody>
      </p:sp>
      <p:sp>
        <p:nvSpPr>
          <p:cNvPr id="200" name="TextBox 199"/>
          <p:cNvSpPr txBox="1"/>
          <p:nvPr/>
        </p:nvSpPr>
        <p:spPr bwMode="ltGray">
          <a:xfrm>
            <a:off x="2967356" y="5317869"/>
            <a:ext cx="1399701"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8</a:t>
            </a:r>
            <a:r>
              <a:rPr lang="en-US" sz="1800" dirty="0" smtClean="0">
                <a:solidFill>
                  <a:srgbClr val="00CC99"/>
                </a:solidFill>
                <a:latin typeface="Calibri" pitchFamily="34" charset="0"/>
              </a:rPr>
              <a:t>,w) = -49</a:t>
            </a:r>
          </a:p>
        </p:txBody>
      </p:sp>
      <p:grpSp>
        <p:nvGrpSpPr>
          <p:cNvPr id="2" name="Group 229"/>
          <p:cNvGrpSpPr/>
          <p:nvPr/>
        </p:nvGrpSpPr>
        <p:grpSpPr>
          <a:xfrm>
            <a:off x="4925948" y="5632315"/>
            <a:ext cx="3760853" cy="596843"/>
            <a:chOff x="4925948" y="5632315"/>
            <a:chExt cx="3760853" cy="596843"/>
          </a:xfrm>
        </p:grpSpPr>
        <p:cxnSp>
          <p:nvCxnSpPr>
            <p:cNvPr id="216" name="Straight Connector 215"/>
            <p:cNvCxnSpPr/>
            <p:nvPr/>
          </p:nvCxnSpPr>
          <p:spPr bwMode="auto">
            <a:xfrm>
              <a:off x="5029203" y="5768513"/>
              <a:ext cx="3618690"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0" name="TextBox 219"/>
            <p:cNvSpPr txBox="1"/>
            <p:nvPr/>
          </p:nvSpPr>
          <p:spPr bwMode="ltGray">
            <a:xfrm>
              <a:off x="4925948" y="5749047"/>
              <a:ext cx="3760853"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X</a:t>
              </a:r>
              <a:r>
                <a:rPr lang="en-US" sz="2800" baseline="-25000" dirty="0" smtClean="0">
                  <a:solidFill>
                    <a:srgbClr val="00CC99"/>
                  </a:solidFill>
                  <a:latin typeface="Calibri" pitchFamily="34" charset="0"/>
                </a:rPr>
                <a:t>1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2</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3</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4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5</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6</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7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8</a:t>
              </a:r>
            </a:p>
          </p:txBody>
        </p:sp>
        <p:cxnSp>
          <p:nvCxnSpPr>
            <p:cNvPr id="222" name="Straight Connector 221"/>
            <p:cNvCxnSpPr/>
            <p:nvPr/>
          </p:nvCxnSpPr>
          <p:spPr bwMode="auto">
            <a:xfrm>
              <a:off x="544749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bwMode="auto">
            <a:xfrm>
              <a:off x="589173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4" name="Straight Connector 223"/>
            <p:cNvCxnSpPr/>
            <p:nvPr/>
          </p:nvCxnSpPr>
          <p:spPr bwMode="auto">
            <a:xfrm>
              <a:off x="634894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bwMode="auto">
            <a:xfrm>
              <a:off x="679318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725040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769464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8151858"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252"/>
          <p:cNvGrpSpPr/>
          <p:nvPr/>
        </p:nvGrpSpPr>
        <p:grpSpPr>
          <a:xfrm>
            <a:off x="32971" y="1124271"/>
            <a:ext cx="2681034" cy="480454"/>
            <a:chOff x="32971" y="1124271"/>
            <a:chExt cx="2681034" cy="480454"/>
          </a:xfrm>
        </p:grpSpPr>
        <p:grpSp>
          <p:nvGrpSpPr>
            <p:cNvPr id="9" name="Group 200"/>
            <p:cNvGrpSpPr/>
            <p:nvPr/>
          </p:nvGrpSpPr>
          <p:grpSpPr>
            <a:xfrm>
              <a:off x="442409" y="1124271"/>
              <a:ext cx="2271596" cy="473225"/>
              <a:chOff x="442409" y="1124271"/>
              <a:chExt cx="2271596" cy="473225"/>
            </a:xfrm>
          </p:grpSpPr>
          <p:grpSp>
            <p:nvGrpSpPr>
              <p:cNvPr id="10" name="Group 28"/>
              <p:cNvGrpSpPr/>
              <p:nvPr/>
            </p:nvGrpSpPr>
            <p:grpSpPr>
              <a:xfrm rot="10800000">
                <a:off x="1418393" y="1145311"/>
                <a:ext cx="315351" cy="452185"/>
                <a:chOff x="4502126" y="3670411"/>
                <a:chExt cx="473572" cy="716763"/>
              </a:xfrm>
            </p:grpSpPr>
            <p:sp>
              <p:nvSpPr>
                <p:cNvPr id="33" name="Down Arrow 3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35" name="Straight Connector 34"/>
              <p:cNvCxnSpPr/>
              <p:nvPr/>
            </p:nvCxnSpPr>
            <p:spPr bwMode="auto">
              <a:xfrm>
                <a:off x="795565"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a:off x="1771529"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 name="Group 20"/>
              <p:cNvGrpSpPr/>
              <p:nvPr/>
            </p:nvGrpSpPr>
            <p:grpSpPr>
              <a:xfrm rot="10800000">
                <a:off x="442409" y="1143262"/>
                <a:ext cx="315351" cy="452185"/>
                <a:chOff x="4502126" y="3670411"/>
                <a:chExt cx="473572" cy="716763"/>
              </a:xfrm>
            </p:grpSpPr>
            <p:sp>
              <p:nvSpPr>
                <p:cNvPr id="42" name="Down Arrow 4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2" name="Group 20"/>
              <p:cNvGrpSpPr/>
              <p:nvPr/>
            </p:nvGrpSpPr>
            <p:grpSpPr>
              <a:xfrm rot="10800000">
                <a:off x="2398654" y="1143264"/>
                <a:ext cx="315351" cy="452185"/>
                <a:chOff x="4502126" y="3670411"/>
                <a:chExt cx="473572" cy="716763"/>
              </a:xfrm>
            </p:grpSpPr>
            <p:sp>
              <p:nvSpPr>
                <p:cNvPr id="45" name="Down Arrow 4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53" name="TextBox 52"/>
              <p:cNvSpPr txBox="1"/>
              <p:nvPr/>
            </p:nvSpPr>
            <p:spPr bwMode="ltGray">
              <a:xfrm>
                <a:off x="1718987" y="112427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54" name="TextBox 53"/>
              <p:cNvSpPr txBox="1"/>
              <p:nvPr/>
            </p:nvSpPr>
            <p:spPr bwMode="ltGray">
              <a:xfrm>
                <a:off x="796412" y="112836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5" name="TextBox 244"/>
            <p:cNvSpPr txBox="1"/>
            <p:nvPr/>
          </p:nvSpPr>
          <p:spPr bwMode="ltGray">
            <a:xfrm>
              <a:off x="32971" y="1235413"/>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1</a:t>
              </a:r>
            </a:p>
          </p:txBody>
        </p:sp>
      </p:grpSp>
      <p:grpSp>
        <p:nvGrpSpPr>
          <p:cNvPr id="13" name="Group 253"/>
          <p:cNvGrpSpPr/>
          <p:nvPr/>
        </p:nvGrpSpPr>
        <p:grpSpPr>
          <a:xfrm>
            <a:off x="32971" y="1713956"/>
            <a:ext cx="2681034" cy="490657"/>
            <a:chOff x="32971" y="1713956"/>
            <a:chExt cx="2681034" cy="490657"/>
          </a:xfrm>
        </p:grpSpPr>
        <p:grpSp>
          <p:nvGrpSpPr>
            <p:cNvPr id="14" name="Group 201"/>
            <p:cNvGrpSpPr/>
            <p:nvPr/>
          </p:nvGrpSpPr>
          <p:grpSpPr>
            <a:xfrm>
              <a:off x="442409" y="1713956"/>
              <a:ext cx="2271596" cy="473225"/>
              <a:chOff x="442409" y="1713956"/>
              <a:chExt cx="2271596" cy="473225"/>
            </a:xfrm>
          </p:grpSpPr>
          <p:grpSp>
            <p:nvGrpSpPr>
              <p:cNvPr id="15" name="Group 28"/>
              <p:cNvGrpSpPr/>
              <p:nvPr/>
            </p:nvGrpSpPr>
            <p:grpSpPr>
              <a:xfrm rot="10800000">
                <a:off x="1418393" y="1734996"/>
                <a:ext cx="315351" cy="452185"/>
                <a:chOff x="4502126" y="3670411"/>
                <a:chExt cx="473572" cy="716763"/>
              </a:xfrm>
            </p:grpSpPr>
            <p:sp>
              <p:nvSpPr>
                <p:cNvPr id="67" name="Down Arrow 6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69" name="Straight Connector 68"/>
              <p:cNvCxnSpPr/>
              <p:nvPr/>
            </p:nvCxnSpPr>
            <p:spPr bwMode="auto">
              <a:xfrm>
                <a:off x="795565"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a:off x="1771529"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6" name="Group 20"/>
              <p:cNvGrpSpPr/>
              <p:nvPr/>
            </p:nvGrpSpPr>
            <p:grpSpPr>
              <a:xfrm rot="10800000" flipV="1">
                <a:off x="442409" y="1732947"/>
                <a:ext cx="315351" cy="452185"/>
                <a:chOff x="4502126" y="3670411"/>
                <a:chExt cx="473572" cy="716763"/>
              </a:xfrm>
            </p:grpSpPr>
            <p:sp>
              <p:nvSpPr>
                <p:cNvPr id="79" name="Down Arrow 7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7" name="Group 20"/>
              <p:cNvGrpSpPr/>
              <p:nvPr/>
            </p:nvGrpSpPr>
            <p:grpSpPr>
              <a:xfrm rot="10800000">
                <a:off x="2398654" y="1732949"/>
                <a:ext cx="315351" cy="452185"/>
                <a:chOff x="4502126" y="3670411"/>
                <a:chExt cx="473572" cy="716763"/>
              </a:xfrm>
            </p:grpSpPr>
            <p:sp>
              <p:nvSpPr>
                <p:cNvPr id="92" name="Down Arrow 9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98" name="TextBox 97"/>
              <p:cNvSpPr txBox="1"/>
              <p:nvPr/>
            </p:nvSpPr>
            <p:spPr bwMode="ltGray">
              <a:xfrm>
                <a:off x="1718987" y="171395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03" name="TextBox 102"/>
              <p:cNvSpPr txBox="1"/>
              <p:nvPr/>
            </p:nvSpPr>
            <p:spPr bwMode="ltGray">
              <a:xfrm>
                <a:off x="796412" y="171804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6" name="TextBox 245"/>
            <p:cNvSpPr txBox="1"/>
            <p:nvPr/>
          </p:nvSpPr>
          <p:spPr bwMode="ltGray">
            <a:xfrm>
              <a:off x="32971" y="1835301"/>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2</a:t>
              </a:r>
            </a:p>
          </p:txBody>
        </p:sp>
      </p:grpSp>
      <p:grpSp>
        <p:nvGrpSpPr>
          <p:cNvPr id="18" name="Group 254"/>
          <p:cNvGrpSpPr/>
          <p:nvPr/>
        </p:nvGrpSpPr>
        <p:grpSpPr>
          <a:xfrm>
            <a:off x="32971" y="2303641"/>
            <a:ext cx="2681034" cy="513797"/>
            <a:chOff x="32971" y="2303641"/>
            <a:chExt cx="2681034" cy="513797"/>
          </a:xfrm>
        </p:grpSpPr>
        <p:grpSp>
          <p:nvGrpSpPr>
            <p:cNvPr id="19" name="Group 202"/>
            <p:cNvGrpSpPr/>
            <p:nvPr/>
          </p:nvGrpSpPr>
          <p:grpSpPr>
            <a:xfrm>
              <a:off x="442409" y="2303641"/>
              <a:ext cx="2271596" cy="473225"/>
              <a:chOff x="442409" y="2303641"/>
              <a:chExt cx="2271596" cy="473225"/>
            </a:xfrm>
          </p:grpSpPr>
          <p:grpSp>
            <p:nvGrpSpPr>
              <p:cNvPr id="20" name="Group 28"/>
              <p:cNvGrpSpPr/>
              <p:nvPr/>
            </p:nvGrpSpPr>
            <p:grpSpPr>
              <a:xfrm rot="10800000" flipV="1">
                <a:off x="1418393" y="2324681"/>
                <a:ext cx="315351" cy="452185"/>
                <a:chOff x="4502126" y="3670411"/>
                <a:chExt cx="473572" cy="716763"/>
              </a:xfrm>
            </p:grpSpPr>
            <p:sp>
              <p:nvSpPr>
                <p:cNvPr id="120" name="Down Arrow 11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10" name="Straight Connector 109"/>
              <p:cNvCxnSpPr/>
              <p:nvPr/>
            </p:nvCxnSpPr>
            <p:spPr bwMode="auto">
              <a:xfrm>
                <a:off x="795565"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bwMode="auto">
              <a:xfrm>
                <a:off x="1771529"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1" name="Group 20"/>
              <p:cNvGrpSpPr/>
              <p:nvPr/>
            </p:nvGrpSpPr>
            <p:grpSpPr>
              <a:xfrm rot="10800000">
                <a:off x="442409" y="2322632"/>
                <a:ext cx="315351" cy="452185"/>
                <a:chOff x="4502126" y="3670411"/>
                <a:chExt cx="473572" cy="716763"/>
              </a:xfrm>
            </p:grpSpPr>
            <p:sp>
              <p:nvSpPr>
                <p:cNvPr id="118" name="Down Arrow 11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2" name="Group 20"/>
              <p:cNvGrpSpPr/>
              <p:nvPr/>
            </p:nvGrpSpPr>
            <p:grpSpPr>
              <a:xfrm rot="10800000">
                <a:off x="2398654" y="2322634"/>
                <a:ext cx="315351" cy="452185"/>
                <a:chOff x="4502126" y="3670411"/>
                <a:chExt cx="473572" cy="716763"/>
              </a:xfrm>
            </p:grpSpPr>
            <p:sp>
              <p:nvSpPr>
                <p:cNvPr id="116" name="Down Arrow 11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14" name="TextBox 113"/>
              <p:cNvSpPr txBox="1"/>
              <p:nvPr/>
            </p:nvSpPr>
            <p:spPr bwMode="ltGray">
              <a:xfrm>
                <a:off x="1718987" y="230364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15" name="TextBox 114"/>
              <p:cNvSpPr txBox="1"/>
              <p:nvPr/>
            </p:nvSpPr>
            <p:spPr bwMode="ltGray">
              <a:xfrm>
                <a:off x="796412" y="230773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7" name="TextBox 246"/>
            <p:cNvSpPr txBox="1"/>
            <p:nvPr/>
          </p:nvSpPr>
          <p:spPr bwMode="ltGray">
            <a:xfrm>
              <a:off x="32971" y="2448126"/>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3</a:t>
              </a:r>
            </a:p>
          </p:txBody>
        </p:sp>
      </p:grpSp>
      <p:grpSp>
        <p:nvGrpSpPr>
          <p:cNvPr id="23" name="Group 255"/>
          <p:cNvGrpSpPr/>
          <p:nvPr/>
        </p:nvGrpSpPr>
        <p:grpSpPr>
          <a:xfrm>
            <a:off x="32971" y="2893326"/>
            <a:ext cx="2681034" cy="504544"/>
            <a:chOff x="32971" y="2893326"/>
            <a:chExt cx="2681034" cy="504544"/>
          </a:xfrm>
        </p:grpSpPr>
        <p:grpSp>
          <p:nvGrpSpPr>
            <p:cNvPr id="24" name="Group 203"/>
            <p:cNvGrpSpPr/>
            <p:nvPr/>
          </p:nvGrpSpPr>
          <p:grpSpPr>
            <a:xfrm>
              <a:off x="442409" y="2893326"/>
              <a:ext cx="2271596" cy="473225"/>
              <a:chOff x="442409" y="2893326"/>
              <a:chExt cx="2271596" cy="473225"/>
            </a:xfrm>
          </p:grpSpPr>
          <p:grpSp>
            <p:nvGrpSpPr>
              <p:cNvPr id="25" name="Group 28"/>
              <p:cNvGrpSpPr/>
              <p:nvPr/>
            </p:nvGrpSpPr>
            <p:grpSpPr>
              <a:xfrm rot="10800000">
                <a:off x="1418393" y="2914366"/>
                <a:ext cx="315351" cy="452185"/>
                <a:chOff x="4502126" y="3670411"/>
                <a:chExt cx="473572" cy="716763"/>
              </a:xfrm>
            </p:grpSpPr>
            <p:sp>
              <p:nvSpPr>
                <p:cNvPr id="134" name="Down Arrow 13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24" name="Straight Connector 123"/>
              <p:cNvCxnSpPr/>
              <p:nvPr/>
            </p:nvCxnSpPr>
            <p:spPr bwMode="auto">
              <a:xfrm>
                <a:off x="795565"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bwMode="auto">
              <a:xfrm>
                <a:off x="1771529"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6" name="Group 20"/>
              <p:cNvGrpSpPr/>
              <p:nvPr/>
            </p:nvGrpSpPr>
            <p:grpSpPr>
              <a:xfrm rot="10800000">
                <a:off x="442409" y="2912317"/>
                <a:ext cx="315351" cy="452185"/>
                <a:chOff x="4502126" y="3670411"/>
                <a:chExt cx="473572" cy="716763"/>
              </a:xfrm>
            </p:grpSpPr>
            <p:sp>
              <p:nvSpPr>
                <p:cNvPr id="132" name="Down Arrow 13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8" name="Group 20"/>
              <p:cNvGrpSpPr/>
              <p:nvPr/>
            </p:nvGrpSpPr>
            <p:grpSpPr>
              <a:xfrm rot="10800000" flipV="1">
                <a:off x="2398654" y="2912319"/>
                <a:ext cx="315351" cy="452185"/>
                <a:chOff x="4502126" y="3670411"/>
                <a:chExt cx="473572" cy="716763"/>
              </a:xfrm>
            </p:grpSpPr>
            <p:sp>
              <p:nvSpPr>
                <p:cNvPr id="130" name="Down Arrow 1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28" name="TextBox 127"/>
              <p:cNvSpPr txBox="1"/>
              <p:nvPr/>
            </p:nvSpPr>
            <p:spPr bwMode="ltGray">
              <a:xfrm>
                <a:off x="1718987" y="289332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29" name="TextBox 128"/>
              <p:cNvSpPr txBox="1"/>
              <p:nvPr/>
            </p:nvSpPr>
            <p:spPr bwMode="ltGray">
              <a:xfrm>
                <a:off x="796412" y="289741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8" name="TextBox 247"/>
            <p:cNvSpPr txBox="1"/>
            <p:nvPr/>
          </p:nvSpPr>
          <p:spPr bwMode="ltGray">
            <a:xfrm>
              <a:off x="32971" y="3028558"/>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4</a:t>
              </a:r>
            </a:p>
          </p:txBody>
        </p:sp>
      </p:grpSp>
      <p:grpSp>
        <p:nvGrpSpPr>
          <p:cNvPr id="29" name="Group 263"/>
          <p:cNvGrpSpPr/>
          <p:nvPr/>
        </p:nvGrpSpPr>
        <p:grpSpPr>
          <a:xfrm>
            <a:off x="32971" y="3483011"/>
            <a:ext cx="2681034" cy="488781"/>
            <a:chOff x="32971" y="3483011"/>
            <a:chExt cx="2681034" cy="488781"/>
          </a:xfrm>
        </p:grpSpPr>
        <p:grpSp>
          <p:nvGrpSpPr>
            <p:cNvPr id="30" name="Group 204"/>
            <p:cNvGrpSpPr/>
            <p:nvPr/>
          </p:nvGrpSpPr>
          <p:grpSpPr>
            <a:xfrm>
              <a:off x="442409" y="3483011"/>
              <a:ext cx="2271596" cy="473225"/>
              <a:chOff x="442409" y="3483011"/>
              <a:chExt cx="2271596" cy="473225"/>
            </a:xfrm>
          </p:grpSpPr>
          <p:grpSp>
            <p:nvGrpSpPr>
              <p:cNvPr id="31" name="Group 28"/>
              <p:cNvGrpSpPr/>
              <p:nvPr/>
            </p:nvGrpSpPr>
            <p:grpSpPr>
              <a:xfrm rot="10800000" flipV="1">
                <a:off x="1418393" y="3504051"/>
                <a:ext cx="315351" cy="452185"/>
                <a:chOff x="4502126" y="3670411"/>
                <a:chExt cx="473572" cy="716763"/>
              </a:xfrm>
            </p:grpSpPr>
            <p:sp>
              <p:nvSpPr>
                <p:cNvPr id="176" name="Down Arrow 17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66" name="Straight Connector 165"/>
              <p:cNvCxnSpPr/>
              <p:nvPr/>
            </p:nvCxnSpPr>
            <p:spPr bwMode="auto">
              <a:xfrm>
                <a:off x="795565"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Straight Connector 166"/>
              <p:cNvCxnSpPr/>
              <p:nvPr/>
            </p:nvCxnSpPr>
            <p:spPr bwMode="auto">
              <a:xfrm>
                <a:off x="1771529"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29" name="Group 20"/>
              <p:cNvGrpSpPr/>
              <p:nvPr/>
            </p:nvGrpSpPr>
            <p:grpSpPr>
              <a:xfrm rot="10800000" flipV="1">
                <a:off x="442409" y="3502002"/>
                <a:ext cx="315351" cy="452185"/>
                <a:chOff x="4502126" y="3670411"/>
                <a:chExt cx="473572" cy="716763"/>
              </a:xfrm>
            </p:grpSpPr>
            <p:sp>
              <p:nvSpPr>
                <p:cNvPr id="174" name="Down Arrow 17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30" name="Group 20"/>
              <p:cNvGrpSpPr/>
              <p:nvPr/>
            </p:nvGrpSpPr>
            <p:grpSpPr>
              <a:xfrm rot="10800000">
                <a:off x="2398654" y="3502004"/>
                <a:ext cx="315351" cy="452185"/>
                <a:chOff x="4502126" y="3670411"/>
                <a:chExt cx="473572" cy="716763"/>
              </a:xfrm>
            </p:grpSpPr>
            <p:sp>
              <p:nvSpPr>
                <p:cNvPr id="172" name="Down Arrow 17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70" name="TextBox 169"/>
              <p:cNvSpPr txBox="1"/>
              <p:nvPr/>
            </p:nvSpPr>
            <p:spPr bwMode="ltGray">
              <a:xfrm>
                <a:off x="1718987" y="348301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71" name="TextBox 170"/>
              <p:cNvSpPr txBox="1"/>
              <p:nvPr/>
            </p:nvSpPr>
            <p:spPr bwMode="ltGray">
              <a:xfrm>
                <a:off x="796412" y="348710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9" name="TextBox 248"/>
            <p:cNvSpPr txBox="1"/>
            <p:nvPr/>
          </p:nvSpPr>
          <p:spPr bwMode="ltGray">
            <a:xfrm>
              <a:off x="32971" y="360248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5</a:t>
              </a:r>
            </a:p>
          </p:txBody>
        </p:sp>
      </p:grpSp>
      <p:grpSp>
        <p:nvGrpSpPr>
          <p:cNvPr id="231" name="Group 260"/>
          <p:cNvGrpSpPr/>
          <p:nvPr/>
        </p:nvGrpSpPr>
        <p:grpSpPr>
          <a:xfrm>
            <a:off x="32971" y="4072696"/>
            <a:ext cx="2681034" cy="489256"/>
            <a:chOff x="32971" y="4072696"/>
            <a:chExt cx="2681034" cy="489256"/>
          </a:xfrm>
        </p:grpSpPr>
        <p:grpSp>
          <p:nvGrpSpPr>
            <p:cNvPr id="232" name="Group 205"/>
            <p:cNvGrpSpPr/>
            <p:nvPr/>
          </p:nvGrpSpPr>
          <p:grpSpPr>
            <a:xfrm>
              <a:off x="442409" y="4072696"/>
              <a:ext cx="2271596" cy="473225"/>
              <a:chOff x="442409" y="4072696"/>
              <a:chExt cx="2271596" cy="473225"/>
            </a:xfrm>
          </p:grpSpPr>
          <p:grpSp>
            <p:nvGrpSpPr>
              <p:cNvPr id="235" name="Group 28"/>
              <p:cNvGrpSpPr/>
              <p:nvPr/>
            </p:nvGrpSpPr>
            <p:grpSpPr>
              <a:xfrm rot="10800000" flipV="1">
                <a:off x="1418393" y="4093736"/>
                <a:ext cx="315351" cy="452185"/>
                <a:chOff x="4502126" y="3670411"/>
                <a:chExt cx="473572" cy="716763"/>
              </a:xfrm>
            </p:grpSpPr>
            <p:sp>
              <p:nvSpPr>
                <p:cNvPr id="148" name="Down Arrow 14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38" name="Straight Connector 137"/>
              <p:cNvCxnSpPr/>
              <p:nvPr/>
            </p:nvCxnSpPr>
            <p:spPr bwMode="auto">
              <a:xfrm>
                <a:off x="795565"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bwMode="auto">
              <a:xfrm>
                <a:off x="1771529"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36" name="Group 20"/>
              <p:cNvGrpSpPr/>
              <p:nvPr/>
            </p:nvGrpSpPr>
            <p:grpSpPr>
              <a:xfrm rot="10800000">
                <a:off x="442409" y="4091687"/>
                <a:ext cx="315351" cy="452185"/>
                <a:chOff x="4502126" y="3670411"/>
                <a:chExt cx="473572" cy="716763"/>
              </a:xfrm>
            </p:grpSpPr>
            <p:sp>
              <p:nvSpPr>
                <p:cNvPr id="146" name="Down Arrow 14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53" name="Group 20"/>
              <p:cNvGrpSpPr/>
              <p:nvPr/>
            </p:nvGrpSpPr>
            <p:grpSpPr>
              <a:xfrm rot="10800000" flipV="1">
                <a:off x="2398654" y="4091689"/>
                <a:ext cx="315351" cy="452185"/>
                <a:chOff x="4502126" y="3670411"/>
                <a:chExt cx="473572" cy="716763"/>
              </a:xfrm>
            </p:grpSpPr>
            <p:sp>
              <p:nvSpPr>
                <p:cNvPr id="144" name="Down Arrow 14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42" name="TextBox 141"/>
              <p:cNvSpPr txBox="1"/>
              <p:nvPr/>
            </p:nvSpPr>
            <p:spPr bwMode="ltGray">
              <a:xfrm>
                <a:off x="1718987" y="407269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43" name="TextBox 142"/>
              <p:cNvSpPr txBox="1"/>
              <p:nvPr/>
            </p:nvSpPr>
            <p:spPr bwMode="ltGray">
              <a:xfrm>
                <a:off x="796412" y="407678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0" name="TextBox 249"/>
            <p:cNvSpPr txBox="1"/>
            <p:nvPr/>
          </p:nvSpPr>
          <p:spPr bwMode="ltGray">
            <a:xfrm>
              <a:off x="32971" y="419264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6</a:t>
              </a:r>
            </a:p>
          </p:txBody>
        </p:sp>
      </p:grpSp>
      <p:grpSp>
        <p:nvGrpSpPr>
          <p:cNvPr id="254" name="Group 261"/>
          <p:cNvGrpSpPr/>
          <p:nvPr/>
        </p:nvGrpSpPr>
        <p:grpSpPr>
          <a:xfrm>
            <a:off x="32971" y="4662381"/>
            <a:ext cx="2681034" cy="483215"/>
            <a:chOff x="32971" y="4662381"/>
            <a:chExt cx="2681034" cy="483215"/>
          </a:xfrm>
        </p:grpSpPr>
        <p:grpSp>
          <p:nvGrpSpPr>
            <p:cNvPr id="255" name="Group 206"/>
            <p:cNvGrpSpPr/>
            <p:nvPr/>
          </p:nvGrpSpPr>
          <p:grpSpPr>
            <a:xfrm>
              <a:off x="442409" y="4662381"/>
              <a:ext cx="2271596" cy="473225"/>
              <a:chOff x="442409" y="4662381"/>
              <a:chExt cx="2271596" cy="473225"/>
            </a:xfrm>
          </p:grpSpPr>
          <p:grpSp>
            <p:nvGrpSpPr>
              <p:cNvPr id="256" name="Group 28"/>
              <p:cNvGrpSpPr/>
              <p:nvPr/>
            </p:nvGrpSpPr>
            <p:grpSpPr>
              <a:xfrm rot="10800000">
                <a:off x="1418393" y="4683421"/>
                <a:ext cx="315351" cy="452185"/>
                <a:chOff x="4502126" y="3670411"/>
                <a:chExt cx="473572" cy="716763"/>
              </a:xfrm>
            </p:grpSpPr>
            <p:sp>
              <p:nvSpPr>
                <p:cNvPr id="190" name="Down Arrow 18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80" name="Straight Connector 179"/>
              <p:cNvCxnSpPr/>
              <p:nvPr/>
            </p:nvCxnSpPr>
            <p:spPr bwMode="auto">
              <a:xfrm>
                <a:off x="795565"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bwMode="auto">
              <a:xfrm>
                <a:off x="1771529"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7" name="Group 20"/>
              <p:cNvGrpSpPr/>
              <p:nvPr/>
            </p:nvGrpSpPr>
            <p:grpSpPr>
              <a:xfrm rot="10800000" flipV="1">
                <a:off x="442409" y="4681372"/>
                <a:ext cx="315351" cy="452185"/>
                <a:chOff x="4502126" y="3670411"/>
                <a:chExt cx="473572" cy="716763"/>
              </a:xfrm>
            </p:grpSpPr>
            <p:sp>
              <p:nvSpPr>
                <p:cNvPr id="188" name="Down Arrow 18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58" name="Group 20"/>
              <p:cNvGrpSpPr/>
              <p:nvPr/>
            </p:nvGrpSpPr>
            <p:grpSpPr>
              <a:xfrm rot="10800000" flipV="1">
                <a:off x="2398654" y="4681374"/>
                <a:ext cx="315351" cy="452185"/>
                <a:chOff x="4502126" y="3670411"/>
                <a:chExt cx="473572" cy="716763"/>
              </a:xfrm>
            </p:grpSpPr>
            <p:sp>
              <p:nvSpPr>
                <p:cNvPr id="186" name="Down Arrow 18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84" name="TextBox 183"/>
              <p:cNvSpPr txBox="1"/>
              <p:nvPr/>
            </p:nvSpPr>
            <p:spPr bwMode="ltGray">
              <a:xfrm>
                <a:off x="1718987" y="466238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85" name="TextBox 184"/>
              <p:cNvSpPr txBox="1"/>
              <p:nvPr/>
            </p:nvSpPr>
            <p:spPr bwMode="ltGray">
              <a:xfrm>
                <a:off x="796412" y="466647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1" name="TextBox 250"/>
            <p:cNvSpPr txBox="1"/>
            <p:nvPr/>
          </p:nvSpPr>
          <p:spPr bwMode="ltGray">
            <a:xfrm>
              <a:off x="32971" y="4776284"/>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7</a:t>
              </a:r>
            </a:p>
          </p:txBody>
        </p:sp>
      </p:grpSp>
      <p:grpSp>
        <p:nvGrpSpPr>
          <p:cNvPr id="259" name="Group 262"/>
          <p:cNvGrpSpPr/>
          <p:nvPr/>
        </p:nvGrpSpPr>
        <p:grpSpPr>
          <a:xfrm>
            <a:off x="32971" y="5252063"/>
            <a:ext cx="2681034" cy="503149"/>
            <a:chOff x="32971" y="5252063"/>
            <a:chExt cx="2681034" cy="503149"/>
          </a:xfrm>
        </p:grpSpPr>
        <p:grpSp>
          <p:nvGrpSpPr>
            <p:cNvPr id="260" name="Group 207"/>
            <p:cNvGrpSpPr/>
            <p:nvPr/>
          </p:nvGrpSpPr>
          <p:grpSpPr>
            <a:xfrm>
              <a:off x="442409" y="5252063"/>
              <a:ext cx="2271596" cy="473225"/>
              <a:chOff x="442409" y="5252063"/>
              <a:chExt cx="2271596" cy="473225"/>
            </a:xfrm>
          </p:grpSpPr>
          <p:grpSp>
            <p:nvGrpSpPr>
              <p:cNvPr id="261" name="Group 28"/>
              <p:cNvGrpSpPr/>
              <p:nvPr/>
            </p:nvGrpSpPr>
            <p:grpSpPr>
              <a:xfrm rot="10800000" flipV="1">
                <a:off x="1418393" y="5273103"/>
                <a:ext cx="315351" cy="452185"/>
                <a:chOff x="4502126" y="3670411"/>
                <a:chExt cx="473572" cy="716763"/>
              </a:xfrm>
            </p:grpSpPr>
            <p:sp>
              <p:nvSpPr>
                <p:cNvPr id="162" name="Down Arrow 16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152" name="Straight Connector 151"/>
              <p:cNvCxnSpPr/>
              <p:nvPr/>
            </p:nvCxnSpPr>
            <p:spPr bwMode="auto">
              <a:xfrm>
                <a:off x="795565"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Straight Connector 152"/>
              <p:cNvCxnSpPr/>
              <p:nvPr/>
            </p:nvCxnSpPr>
            <p:spPr bwMode="auto">
              <a:xfrm>
                <a:off x="1771529"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62" name="Group 20"/>
              <p:cNvGrpSpPr/>
              <p:nvPr/>
            </p:nvGrpSpPr>
            <p:grpSpPr>
              <a:xfrm rot="10800000" flipV="1">
                <a:off x="442409" y="5271054"/>
                <a:ext cx="315351" cy="452185"/>
                <a:chOff x="4502126" y="3670411"/>
                <a:chExt cx="473572" cy="716763"/>
              </a:xfrm>
            </p:grpSpPr>
            <p:sp>
              <p:nvSpPr>
                <p:cNvPr id="160" name="Down Arrow 15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63" name="Group 20"/>
              <p:cNvGrpSpPr/>
              <p:nvPr/>
            </p:nvGrpSpPr>
            <p:grpSpPr>
              <a:xfrm rot="10800000" flipV="1">
                <a:off x="2398654" y="5271056"/>
                <a:ext cx="315351" cy="452185"/>
                <a:chOff x="4502126" y="3670411"/>
                <a:chExt cx="473572" cy="716763"/>
              </a:xfrm>
            </p:grpSpPr>
            <p:sp>
              <p:nvSpPr>
                <p:cNvPr id="158" name="Down Arrow 15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sp>
            <p:nvSpPr>
              <p:cNvPr id="156" name="TextBox 155"/>
              <p:cNvSpPr txBox="1"/>
              <p:nvPr/>
            </p:nvSpPr>
            <p:spPr bwMode="ltGray">
              <a:xfrm>
                <a:off x="1718987" y="5252063"/>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57" name="TextBox 156"/>
              <p:cNvSpPr txBox="1"/>
              <p:nvPr/>
            </p:nvSpPr>
            <p:spPr bwMode="ltGray">
              <a:xfrm>
                <a:off x="796412" y="5256154"/>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2" name="TextBox 251"/>
            <p:cNvSpPr txBox="1"/>
            <p:nvPr/>
          </p:nvSpPr>
          <p:spPr bwMode="ltGray">
            <a:xfrm>
              <a:off x="32971" y="538590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8</a:t>
              </a:r>
            </a:p>
          </p:txBody>
        </p:sp>
      </p:grpSp>
      <p:sp>
        <p:nvSpPr>
          <p:cNvPr id="265" name="Rectangle 264"/>
          <p:cNvSpPr/>
          <p:nvPr/>
        </p:nvSpPr>
        <p:spPr bwMode="auto">
          <a:xfrm>
            <a:off x="5058383"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6" name="Rectangle 265"/>
          <p:cNvSpPr/>
          <p:nvPr/>
        </p:nvSpPr>
        <p:spPr bwMode="auto">
          <a:xfrm>
            <a:off x="5512341" y="5629081"/>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7" name="Rectangle 266"/>
          <p:cNvSpPr/>
          <p:nvPr/>
        </p:nvSpPr>
        <p:spPr bwMode="auto">
          <a:xfrm>
            <a:off x="8232843" y="5625837"/>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8" name="Rectangle 267"/>
          <p:cNvSpPr/>
          <p:nvPr/>
        </p:nvSpPr>
        <p:spPr bwMode="auto">
          <a:xfrm>
            <a:off x="7305472"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9" name="Rectangle 268"/>
          <p:cNvSpPr/>
          <p:nvPr/>
        </p:nvSpPr>
        <p:spPr bwMode="auto">
          <a:xfrm>
            <a:off x="5512340" y="548886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0" name="Rectangle 269"/>
          <p:cNvSpPr/>
          <p:nvPr/>
        </p:nvSpPr>
        <p:spPr bwMode="auto">
          <a:xfrm>
            <a:off x="7302230" y="5495745"/>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1" name="Rectangle 270"/>
          <p:cNvSpPr/>
          <p:nvPr/>
        </p:nvSpPr>
        <p:spPr bwMode="auto">
          <a:xfrm>
            <a:off x="5966299" y="5625840"/>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2" name="Rectangle 271"/>
          <p:cNvSpPr/>
          <p:nvPr/>
        </p:nvSpPr>
        <p:spPr bwMode="auto">
          <a:xfrm>
            <a:off x="5509092" y="534942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8" name="Down Arrow 177"/>
          <p:cNvSpPr/>
          <p:nvPr/>
        </p:nvSpPr>
        <p:spPr bwMode="auto">
          <a:xfrm>
            <a:off x="4611760" y="3538331"/>
            <a:ext cx="2107096" cy="1689652"/>
          </a:xfrm>
          <a:prstGeom prst="downArrow">
            <a:avLst/>
          </a:prstGeom>
          <a:solidFill>
            <a:schemeClr val="accent5">
              <a:lumMod val="20000"/>
              <a:lumOff val="8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009999"/>
                </a:solidFill>
                <a:effectLst/>
                <a:latin typeface="+mn-lt"/>
              </a:rPr>
              <a:t>Occur much more frequently</a:t>
            </a:r>
          </a:p>
        </p:txBody>
      </p:sp>
      <p:sp>
        <p:nvSpPr>
          <p:cNvPr id="179" name="Left Arrow 178"/>
          <p:cNvSpPr/>
          <p:nvPr/>
        </p:nvSpPr>
        <p:spPr bwMode="auto">
          <a:xfrm>
            <a:off x="4492487" y="1013791"/>
            <a:ext cx="3498574" cy="1848678"/>
          </a:xfrm>
          <a:prstGeom prst="leftArrow">
            <a:avLst/>
          </a:prstGeom>
          <a:solidFill>
            <a:schemeClr val="accent5">
              <a:lumMod val="20000"/>
              <a:lumOff val="8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009999"/>
                </a:solidFill>
                <a:effectLst/>
                <a:latin typeface="+mn-lt"/>
              </a:rPr>
              <a:t>Low-energy configurations…</a:t>
            </a:r>
          </a:p>
        </p:txBody>
      </p:sp>
      <p:sp>
        <p:nvSpPr>
          <p:cNvPr id="183" name="Down Arrow 182"/>
          <p:cNvSpPr/>
          <p:nvPr/>
        </p:nvSpPr>
        <p:spPr bwMode="auto">
          <a:xfrm>
            <a:off x="5539413" y="3737112"/>
            <a:ext cx="2107096" cy="1689652"/>
          </a:xfrm>
          <a:prstGeom prst="downArrow">
            <a:avLst/>
          </a:prstGeom>
          <a:solidFill>
            <a:schemeClr val="accent4">
              <a:lumMod val="40000"/>
              <a:lumOff val="6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FF0000"/>
                </a:solidFill>
                <a:effectLst/>
                <a:latin typeface="+mn-lt"/>
              </a:rPr>
              <a:t>Occur much less frequently</a:t>
            </a:r>
          </a:p>
        </p:txBody>
      </p:sp>
      <p:sp>
        <p:nvSpPr>
          <p:cNvPr id="192" name="Left Arrow 191"/>
          <p:cNvSpPr/>
          <p:nvPr/>
        </p:nvSpPr>
        <p:spPr bwMode="auto">
          <a:xfrm>
            <a:off x="4446105" y="2166723"/>
            <a:ext cx="3498574" cy="1848678"/>
          </a:xfrm>
          <a:prstGeom prst="leftArrow">
            <a:avLst/>
          </a:prstGeom>
          <a:solidFill>
            <a:schemeClr val="accent4">
              <a:lumMod val="40000"/>
              <a:lumOff val="6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FF0000"/>
                </a:solidFill>
                <a:effectLst/>
                <a:latin typeface="+mn-lt"/>
              </a:rPr>
              <a:t>High-energy configurations…</a:t>
            </a:r>
          </a:p>
        </p:txBody>
      </p:sp>
      <p:grpSp>
        <p:nvGrpSpPr>
          <p:cNvPr id="164" name="Group 163"/>
          <p:cNvGrpSpPr/>
          <p:nvPr/>
        </p:nvGrpSpPr>
        <p:grpSpPr>
          <a:xfrm>
            <a:off x="7664893" y="146711"/>
            <a:ext cx="1367624" cy="205602"/>
            <a:chOff x="7696863" y="287379"/>
            <a:chExt cx="1367624" cy="205602"/>
          </a:xfrm>
        </p:grpSpPr>
        <p:pic>
          <p:nvPicPr>
            <p:cNvPr id="165"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8" name="Right Arrow 167"/>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 name="Right Arrow 18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2" name="Right Arrow 201"/>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 name="Picture 202"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204" name="Rounded Rectangle 203"/>
          <p:cNvSpPr/>
          <p:nvPr/>
        </p:nvSpPr>
        <p:spPr bwMode="auto">
          <a:xfrm>
            <a:off x="7745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wipe(right)">
                                      <p:cBhvr>
                                        <p:cTn id="7" dur="5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wipe(up)">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000"/>
                                        <p:tgtEl>
                                          <p:spTgt spid="179"/>
                                        </p:tgtEl>
                                      </p:cBhvr>
                                    </p:animEffect>
                                    <p:set>
                                      <p:cBhvr>
                                        <p:cTn id="17" dur="1" fill="hold">
                                          <p:stCondLst>
                                            <p:cond delay="1999"/>
                                          </p:stCondLst>
                                        </p:cTn>
                                        <p:tgtEl>
                                          <p:spTgt spid="17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2000"/>
                                        <p:tgtEl>
                                          <p:spTgt spid="178"/>
                                        </p:tgtEl>
                                      </p:cBhvr>
                                    </p:animEffect>
                                    <p:set>
                                      <p:cBhvr>
                                        <p:cTn id="20" dur="1" fill="hold">
                                          <p:stCondLst>
                                            <p:cond delay="1999"/>
                                          </p:stCondLst>
                                        </p:cTn>
                                        <p:tgtEl>
                                          <p:spTgt spid="17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right)">
                                      <p:cBhvr>
                                        <p:cTn id="25" dur="500"/>
                                        <p:tgtEl>
                                          <p:spTgt spid="1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83"/>
                                        </p:tgtEl>
                                        <p:attrNameLst>
                                          <p:attrName>style.visibility</p:attrName>
                                        </p:attrNameLst>
                                      </p:cBhvr>
                                      <p:to>
                                        <p:strVal val="visible"/>
                                      </p:to>
                                    </p:set>
                                    <p:animEffect transition="in" filter="wipe(up)">
                                      <p:cBhvr>
                                        <p:cTn id="30" dur="500"/>
                                        <p:tgtEl>
                                          <p:spTgt spid="1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2000"/>
                                        <p:tgtEl>
                                          <p:spTgt spid="192"/>
                                        </p:tgtEl>
                                      </p:cBhvr>
                                    </p:animEffect>
                                    <p:set>
                                      <p:cBhvr>
                                        <p:cTn id="35" dur="1" fill="hold">
                                          <p:stCondLst>
                                            <p:cond delay="1999"/>
                                          </p:stCondLst>
                                        </p:cTn>
                                        <p:tgtEl>
                                          <p:spTgt spid="19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000"/>
                                        <p:tgtEl>
                                          <p:spTgt spid="183"/>
                                        </p:tgtEl>
                                      </p:cBhvr>
                                    </p:animEffect>
                                    <p:set>
                                      <p:cBhvr>
                                        <p:cTn id="38" dur="1" fill="hold">
                                          <p:stCondLst>
                                            <p:cond delay="19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8" grpId="1" animBg="1"/>
      <p:bldP spid="179" grpId="0" animBg="1"/>
      <p:bldP spid="179" grpId="1" animBg="1"/>
      <p:bldP spid="183" grpId="0" animBg="1"/>
      <p:bldP spid="183" grpId="1" animBg="1"/>
      <p:bldP spid="192" grpId="0" animBg="1"/>
      <p:bldP spid="19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p:cNvGrpSpPr/>
          <p:nvPr/>
        </p:nvGrpSpPr>
        <p:grpSpPr>
          <a:xfrm>
            <a:off x="7664893" y="146711"/>
            <a:ext cx="1367624" cy="205602"/>
            <a:chOff x="7696863" y="287379"/>
            <a:chExt cx="1367624" cy="205602"/>
          </a:xfrm>
        </p:grpSpPr>
        <p:pic>
          <p:nvPicPr>
            <p:cNvPr id="253" name="Picture 3"/>
            <p:cNvPicPr>
              <a:picLocks noChangeAspect="1" noChangeArrowheads="1"/>
            </p:cNvPicPr>
            <p:nvPr/>
          </p:nvPicPr>
          <p:blipFill>
            <a:blip r:embed="rId2"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5" name="Right Arrow 254"/>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 name="Right Arrow 257"/>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 name="Right Arrow 262"/>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 name="Picture 263" descr="brain_1.png"/>
            <p:cNvPicPr>
              <a:picLocks noChangeAspect="1"/>
            </p:cNvPicPr>
            <p:nvPr/>
          </p:nvPicPr>
          <p:blipFill>
            <a:blip r:embed="rId5" cstate="print"/>
            <a:stretch>
              <a:fillRect/>
            </a:stretch>
          </p:blipFill>
          <p:spPr>
            <a:xfrm>
              <a:off x="8881191" y="325166"/>
              <a:ext cx="183296" cy="130028"/>
            </a:xfrm>
            <a:prstGeom prst="rect">
              <a:avLst/>
            </a:prstGeom>
          </p:spPr>
        </p:pic>
      </p:grpSp>
      <p:sp>
        <p:nvSpPr>
          <p:cNvPr id="273" name="Rounded Rectangle 272"/>
          <p:cNvSpPr/>
          <p:nvPr/>
        </p:nvSpPr>
        <p:spPr bwMode="auto">
          <a:xfrm>
            <a:off x="7745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13</a:t>
            </a:fld>
            <a:endParaRPr lang="en-US" dirty="0"/>
          </a:p>
        </p:txBody>
      </p:sp>
      <p:sp>
        <p:nvSpPr>
          <p:cNvPr id="27" name="Title 1"/>
          <p:cNvSpPr>
            <a:spLocks noGrp="1"/>
          </p:cNvSpPr>
          <p:nvPr>
            <p:ph type="title"/>
          </p:nvPr>
        </p:nvSpPr>
        <p:spPr>
          <a:xfrm>
            <a:off x="381000" y="-15768"/>
            <a:ext cx="8382000" cy="838200"/>
          </a:xfrm>
        </p:spPr>
        <p:txBody>
          <a:bodyPr/>
          <a:lstStyle/>
          <a:p>
            <a:r>
              <a:rPr lang="en-US" dirty="0" err="1" smtClean="0"/>
              <a:t>Ising</a:t>
            </a:r>
            <a:r>
              <a:rPr lang="en-US" dirty="0" smtClean="0"/>
              <a:t> Model Probabilities</a:t>
            </a:r>
            <a:endParaRPr lang="en-US" dirty="0">
              <a:solidFill>
                <a:schemeClr val="accent2">
                  <a:lumMod val="40000"/>
                  <a:lumOff val="60000"/>
                </a:schemeClr>
              </a:solidFill>
            </a:endParaRPr>
          </a:p>
        </p:txBody>
      </p:sp>
      <p:sp>
        <p:nvSpPr>
          <p:cNvPr id="193" name="TextBox 192"/>
          <p:cNvSpPr txBox="1"/>
          <p:nvPr/>
        </p:nvSpPr>
        <p:spPr bwMode="ltGray">
          <a:xfrm>
            <a:off x="2984989" y="1190077"/>
            <a:ext cx="136443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1</a:t>
            </a:r>
            <a:r>
              <a:rPr lang="en-US" sz="1800" dirty="0" smtClean="0">
                <a:solidFill>
                  <a:srgbClr val="00CC99"/>
                </a:solidFill>
                <a:latin typeface="Calibri" pitchFamily="34" charset="0"/>
              </a:rPr>
              <a:t>,w) = -49</a:t>
            </a:r>
          </a:p>
        </p:txBody>
      </p:sp>
      <p:sp>
        <p:nvSpPr>
          <p:cNvPr id="194" name="TextBox 193"/>
          <p:cNvSpPr txBox="1"/>
          <p:nvPr/>
        </p:nvSpPr>
        <p:spPr bwMode="ltGray">
          <a:xfrm>
            <a:off x="2926480" y="1779762"/>
            <a:ext cx="1481453"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2</a:t>
            </a:r>
            <a:r>
              <a:rPr lang="en-US" sz="1800" dirty="0" smtClean="0">
                <a:solidFill>
                  <a:srgbClr val="00CC99"/>
                </a:solidFill>
                <a:latin typeface="Calibri" pitchFamily="34" charset="0"/>
              </a:rPr>
              <a:t>,w) = -149</a:t>
            </a:r>
          </a:p>
        </p:txBody>
      </p:sp>
      <p:sp>
        <p:nvSpPr>
          <p:cNvPr id="195" name="TextBox 194"/>
          <p:cNvSpPr txBox="1"/>
          <p:nvPr/>
        </p:nvSpPr>
        <p:spPr bwMode="ltGray">
          <a:xfrm>
            <a:off x="2944914" y="2369447"/>
            <a:ext cx="1444584"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smtClean="0">
                <a:solidFill>
                  <a:srgbClr val="00CC99"/>
                </a:solidFill>
                <a:latin typeface="Calibri" pitchFamily="34" charset="0"/>
              </a:rPr>
              <a:t>E(x</a:t>
            </a:r>
            <a:r>
              <a:rPr lang="en-US" sz="1800" baseline="-25000" smtClean="0">
                <a:solidFill>
                  <a:srgbClr val="00CC99"/>
                </a:solidFill>
                <a:latin typeface="Calibri" pitchFamily="34" charset="0"/>
              </a:rPr>
              <a:t>3</a:t>
            </a:r>
            <a:r>
              <a:rPr lang="en-US" sz="1800" smtClean="0">
                <a:solidFill>
                  <a:srgbClr val="00CC99"/>
                </a:solidFill>
                <a:latin typeface="Calibri" pitchFamily="34" charset="0"/>
              </a:rPr>
              <a:t>,w</a:t>
            </a:r>
            <a:r>
              <a:rPr lang="en-US" sz="1800" dirty="0" smtClean="0">
                <a:solidFill>
                  <a:srgbClr val="00CC99"/>
                </a:solidFill>
                <a:latin typeface="Calibri" pitchFamily="34" charset="0"/>
              </a:rPr>
              <a:t>) = +49</a:t>
            </a:r>
          </a:p>
        </p:txBody>
      </p:sp>
      <p:sp>
        <p:nvSpPr>
          <p:cNvPr id="196" name="TextBox 195"/>
          <p:cNvSpPr txBox="1"/>
          <p:nvPr/>
        </p:nvSpPr>
        <p:spPr bwMode="ltGray">
          <a:xfrm>
            <a:off x="2904038" y="2959132"/>
            <a:ext cx="1526337"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4</a:t>
            </a:r>
            <a:r>
              <a:rPr lang="en-US" sz="1800" dirty="0" smtClean="0">
                <a:solidFill>
                  <a:srgbClr val="00CC99"/>
                </a:solidFill>
                <a:latin typeface="Calibri" pitchFamily="34" charset="0"/>
              </a:rPr>
              <a:t>,w) = +149</a:t>
            </a:r>
          </a:p>
        </p:txBody>
      </p:sp>
      <p:sp>
        <p:nvSpPr>
          <p:cNvPr id="197" name="TextBox 196"/>
          <p:cNvSpPr txBox="1"/>
          <p:nvPr/>
        </p:nvSpPr>
        <p:spPr bwMode="ltGray">
          <a:xfrm>
            <a:off x="2904037" y="3548817"/>
            <a:ext cx="1526337"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5</a:t>
            </a:r>
            <a:r>
              <a:rPr lang="en-US" sz="1800" dirty="0" smtClean="0">
                <a:solidFill>
                  <a:srgbClr val="00CC99"/>
                </a:solidFill>
                <a:latin typeface="Calibri" pitchFamily="34" charset="0"/>
              </a:rPr>
              <a:t>,w) = +149</a:t>
            </a:r>
          </a:p>
        </p:txBody>
      </p:sp>
      <p:sp>
        <p:nvSpPr>
          <p:cNvPr id="198" name="TextBox 197"/>
          <p:cNvSpPr txBox="1"/>
          <p:nvPr/>
        </p:nvSpPr>
        <p:spPr bwMode="ltGray">
          <a:xfrm>
            <a:off x="2926481" y="4138502"/>
            <a:ext cx="1481452"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6</a:t>
            </a:r>
            <a:r>
              <a:rPr lang="en-US" sz="1800" dirty="0" smtClean="0">
                <a:solidFill>
                  <a:srgbClr val="00CC99"/>
                </a:solidFill>
                <a:latin typeface="Calibri" pitchFamily="34" charset="0"/>
              </a:rPr>
              <a:t>,w) = -149</a:t>
            </a:r>
          </a:p>
        </p:txBody>
      </p:sp>
      <p:sp>
        <p:nvSpPr>
          <p:cNvPr id="199" name="TextBox 198"/>
          <p:cNvSpPr txBox="1"/>
          <p:nvPr/>
        </p:nvSpPr>
        <p:spPr bwMode="ltGray">
          <a:xfrm>
            <a:off x="2962547" y="4728187"/>
            <a:ext cx="1409318"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7</a:t>
            </a:r>
            <a:r>
              <a:rPr lang="en-US" sz="1800" dirty="0" smtClean="0">
                <a:solidFill>
                  <a:srgbClr val="00CC99"/>
                </a:solidFill>
                <a:latin typeface="Calibri" pitchFamily="34" charset="0"/>
              </a:rPr>
              <a:t>,w) = +49</a:t>
            </a:r>
          </a:p>
        </p:txBody>
      </p:sp>
      <p:sp>
        <p:nvSpPr>
          <p:cNvPr id="200" name="TextBox 199"/>
          <p:cNvSpPr txBox="1"/>
          <p:nvPr/>
        </p:nvSpPr>
        <p:spPr bwMode="ltGray">
          <a:xfrm>
            <a:off x="2967355" y="5317869"/>
            <a:ext cx="1399700"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E(x</a:t>
            </a:r>
            <a:r>
              <a:rPr lang="en-US" sz="1800" baseline="-25000" dirty="0" smtClean="0">
                <a:solidFill>
                  <a:srgbClr val="00CC99"/>
                </a:solidFill>
                <a:latin typeface="Calibri" pitchFamily="34" charset="0"/>
              </a:rPr>
              <a:t>8</a:t>
            </a:r>
            <a:r>
              <a:rPr lang="en-US" sz="1800" dirty="0" smtClean="0">
                <a:solidFill>
                  <a:srgbClr val="00CC99"/>
                </a:solidFill>
                <a:latin typeface="Calibri" pitchFamily="34" charset="0"/>
              </a:rPr>
              <a:t>,w) = -49</a:t>
            </a:r>
          </a:p>
        </p:txBody>
      </p:sp>
      <p:grpSp>
        <p:nvGrpSpPr>
          <p:cNvPr id="2" name="Group 229"/>
          <p:cNvGrpSpPr/>
          <p:nvPr/>
        </p:nvGrpSpPr>
        <p:grpSpPr>
          <a:xfrm>
            <a:off x="4928011" y="5632315"/>
            <a:ext cx="3760853" cy="596843"/>
            <a:chOff x="4928011" y="5632315"/>
            <a:chExt cx="3760853" cy="596843"/>
          </a:xfrm>
        </p:grpSpPr>
        <p:cxnSp>
          <p:nvCxnSpPr>
            <p:cNvPr id="216" name="Straight Connector 215"/>
            <p:cNvCxnSpPr/>
            <p:nvPr/>
          </p:nvCxnSpPr>
          <p:spPr bwMode="auto">
            <a:xfrm>
              <a:off x="5029203" y="5768513"/>
              <a:ext cx="3618690"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20" name="TextBox 219"/>
            <p:cNvSpPr txBox="1"/>
            <p:nvPr/>
          </p:nvSpPr>
          <p:spPr bwMode="ltGray">
            <a:xfrm>
              <a:off x="4928011" y="5749047"/>
              <a:ext cx="3760853"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X</a:t>
              </a:r>
              <a:r>
                <a:rPr lang="en-US" sz="2800" baseline="-25000" dirty="0" smtClean="0">
                  <a:solidFill>
                    <a:srgbClr val="00CC99"/>
                  </a:solidFill>
                  <a:latin typeface="Calibri" pitchFamily="34" charset="0"/>
                </a:rPr>
                <a:t>1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2</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3</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4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5</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6</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7 </a:t>
              </a:r>
              <a:r>
                <a:rPr lang="en-US" sz="2800" dirty="0" smtClean="0">
                  <a:solidFill>
                    <a:srgbClr val="00CC99"/>
                  </a:solidFill>
                  <a:latin typeface="Calibri" pitchFamily="34" charset="0"/>
                </a:rPr>
                <a:t> X</a:t>
              </a:r>
              <a:r>
                <a:rPr lang="en-US" sz="2800" baseline="-25000" dirty="0" smtClean="0">
                  <a:solidFill>
                    <a:srgbClr val="00CC99"/>
                  </a:solidFill>
                  <a:latin typeface="Calibri" pitchFamily="34" charset="0"/>
                </a:rPr>
                <a:t>8</a:t>
              </a:r>
            </a:p>
          </p:txBody>
        </p:sp>
        <p:cxnSp>
          <p:nvCxnSpPr>
            <p:cNvPr id="222" name="Straight Connector 221"/>
            <p:cNvCxnSpPr/>
            <p:nvPr/>
          </p:nvCxnSpPr>
          <p:spPr bwMode="auto">
            <a:xfrm>
              <a:off x="544749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bwMode="auto">
            <a:xfrm>
              <a:off x="5891730"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4" name="Straight Connector 223"/>
            <p:cNvCxnSpPr/>
            <p:nvPr/>
          </p:nvCxnSpPr>
          <p:spPr bwMode="auto">
            <a:xfrm>
              <a:off x="634894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bwMode="auto">
            <a:xfrm>
              <a:off x="6793186"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725040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7694642"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8151858" y="5632315"/>
              <a:ext cx="0" cy="23346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 name="Group 252"/>
          <p:cNvGrpSpPr/>
          <p:nvPr/>
        </p:nvGrpSpPr>
        <p:grpSpPr>
          <a:xfrm>
            <a:off x="32971" y="1124271"/>
            <a:ext cx="2681034" cy="480454"/>
            <a:chOff x="32971" y="1124271"/>
            <a:chExt cx="2681034" cy="480454"/>
          </a:xfrm>
        </p:grpSpPr>
        <p:grpSp>
          <p:nvGrpSpPr>
            <p:cNvPr id="6" name="Group 200"/>
            <p:cNvGrpSpPr/>
            <p:nvPr/>
          </p:nvGrpSpPr>
          <p:grpSpPr>
            <a:xfrm>
              <a:off x="442409" y="1124271"/>
              <a:ext cx="2271596" cy="473225"/>
              <a:chOff x="442409" y="1124271"/>
              <a:chExt cx="2271596" cy="473225"/>
            </a:xfrm>
          </p:grpSpPr>
          <p:grpSp>
            <p:nvGrpSpPr>
              <p:cNvPr id="7" name="Group 28"/>
              <p:cNvGrpSpPr/>
              <p:nvPr/>
            </p:nvGrpSpPr>
            <p:grpSpPr>
              <a:xfrm rot="10800000">
                <a:off x="1418393" y="1145311"/>
                <a:ext cx="315351" cy="452185"/>
                <a:chOff x="4502126" y="3670411"/>
                <a:chExt cx="473572" cy="716763"/>
              </a:xfrm>
            </p:grpSpPr>
            <p:sp>
              <p:nvSpPr>
                <p:cNvPr id="33" name="Down Arrow 32"/>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35" name="Straight Connector 34"/>
              <p:cNvCxnSpPr/>
              <p:nvPr/>
            </p:nvCxnSpPr>
            <p:spPr bwMode="auto">
              <a:xfrm>
                <a:off x="795565"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a:off x="1771529" y="144407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 name="Group 20"/>
              <p:cNvGrpSpPr/>
              <p:nvPr/>
            </p:nvGrpSpPr>
            <p:grpSpPr>
              <a:xfrm rot="10800000">
                <a:off x="442409" y="1143262"/>
                <a:ext cx="315351" cy="452185"/>
                <a:chOff x="4502126" y="3670411"/>
                <a:chExt cx="473572" cy="716763"/>
              </a:xfrm>
            </p:grpSpPr>
            <p:sp>
              <p:nvSpPr>
                <p:cNvPr id="42" name="Down Arrow 4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9" name="Group 20"/>
              <p:cNvGrpSpPr/>
              <p:nvPr/>
            </p:nvGrpSpPr>
            <p:grpSpPr>
              <a:xfrm rot="10800000">
                <a:off x="2398654" y="1143264"/>
                <a:ext cx="315351" cy="452185"/>
                <a:chOff x="4502126" y="3670411"/>
                <a:chExt cx="473572" cy="716763"/>
              </a:xfrm>
            </p:grpSpPr>
            <p:sp>
              <p:nvSpPr>
                <p:cNvPr id="45" name="Down Arrow 4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53" name="TextBox 52"/>
              <p:cNvSpPr txBox="1"/>
              <p:nvPr/>
            </p:nvSpPr>
            <p:spPr bwMode="ltGray">
              <a:xfrm>
                <a:off x="1718987" y="112427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54" name="TextBox 53"/>
              <p:cNvSpPr txBox="1"/>
              <p:nvPr/>
            </p:nvSpPr>
            <p:spPr bwMode="ltGray">
              <a:xfrm>
                <a:off x="796412" y="112836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5" name="TextBox 244"/>
            <p:cNvSpPr txBox="1"/>
            <p:nvPr/>
          </p:nvSpPr>
          <p:spPr bwMode="ltGray">
            <a:xfrm>
              <a:off x="32971" y="1235413"/>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1</a:t>
              </a:r>
            </a:p>
          </p:txBody>
        </p:sp>
      </p:grpSp>
      <p:grpSp>
        <p:nvGrpSpPr>
          <p:cNvPr id="10" name="Group 253"/>
          <p:cNvGrpSpPr/>
          <p:nvPr/>
        </p:nvGrpSpPr>
        <p:grpSpPr>
          <a:xfrm>
            <a:off x="32971" y="1713956"/>
            <a:ext cx="2681034" cy="490657"/>
            <a:chOff x="32971" y="1713956"/>
            <a:chExt cx="2681034" cy="490657"/>
          </a:xfrm>
        </p:grpSpPr>
        <p:grpSp>
          <p:nvGrpSpPr>
            <p:cNvPr id="11" name="Group 201"/>
            <p:cNvGrpSpPr/>
            <p:nvPr/>
          </p:nvGrpSpPr>
          <p:grpSpPr>
            <a:xfrm>
              <a:off x="442409" y="1713956"/>
              <a:ext cx="2271596" cy="473225"/>
              <a:chOff x="442409" y="1713956"/>
              <a:chExt cx="2271596" cy="473225"/>
            </a:xfrm>
          </p:grpSpPr>
          <p:grpSp>
            <p:nvGrpSpPr>
              <p:cNvPr id="12" name="Group 28"/>
              <p:cNvGrpSpPr/>
              <p:nvPr/>
            </p:nvGrpSpPr>
            <p:grpSpPr>
              <a:xfrm rot="10800000">
                <a:off x="1418393" y="1734996"/>
                <a:ext cx="315351" cy="452185"/>
                <a:chOff x="4502126" y="3670411"/>
                <a:chExt cx="473572" cy="716763"/>
              </a:xfrm>
            </p:grpSpPr>
            <p:sp>
              <p:nvSpPr>
                <p:cNvPr id="67" name="Down Arrow 6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69" name="Straight Connector 68"/>
              <p:cNvCxnSpPr/>
              <p:nvPr/>
            </p:nvCxnSpPr>
            <p:spPr bwMode="auto">
              <a:xfrm>
                <a:off x="795565"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a:off x="1771529" y="203375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3" name="Group 20"/>
              <p:cNvGrpSpPr/>
              <p:nvPr/>
            </p:nvGrpSpPr>
            <p:grpSpPr>
              <a:xfrm rot="10800000" flipV="1">
                <a:off x="442409" y="1732947"/>
                <a:ext cx="315351" cy="452185"/>
                <a:chOff x="4502126" y="3670411"/>
                <a:chExt cx="473572" cy="716763"/>
              </a:xfrm>
            </p:grpSpPr>
            <p:sp>
              <p:nvSpPr>
                <p:cNvPr id="79" name="Down Arrow 7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14" name="Group 20"/>
              <p:cNvGrpSpPr/>
              <p:nvPr/>
            </p:nvGrpSpPr>
            <p:grpSpPr>
              <a:xfrm rot="10800000">
                <a:off x="2398654" y="1732949"/>
                <a:ext cx="315351" cy="452185"/>
                <a:chOff x="4502126" y="3670411"/>
                <a:chExt cx="473572" cy="716763"/>
              </a:xfrm>
            </p:grpSpPr>
            <p:sp>
              <p:nvSpPr>
                <p:cNvPr id="92" name="Down Arrow 9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98" name="TextBox 97"/>
              <p:cNvSpPr txBox="1"/>
              <p:nvPr/>
            </p:nvSpPr>
            <p:spPr bwMode="ltGray">
              <a:xfrm>
                <a:off x="1718987" y="171395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03" name="TextBox 102"/>
              <p:cNvSpPr txBox="1"/>
              <p:nvPr/>
            </p:nvSpPr>
            <p:spPr bwMode="ltGray">
              <a:xfrm>
                <a:off x="796412" y="171804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6" name="TextBox 245"/>
            <p:cNvSpPr txBox="1"/>
            <p:nvPr/>
          </p:nvSpPr>
          <p:spPr bwMode="ltGray">
            <a:xfrm>
              <a:off x="32971" y="1835301"/>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2</a:t>
              </a:r>
            </a:p>
          </p:txBody>
        </p:sp>
      </p:grpSp>
      <p:grpSp>
        <p:nvGrpSpPr>
          <p:cNvPr id="15" name="Group 254"/>
          <p:cNvGrpSpPr/>
          <p:nvPr/>
        </p:nvGrpSpPr>
        <p:grpSpPr>
          <a:xfrm>
            <a:off x="32971" y="2303641"/>
            <a:ext cx="2681034" cy="513797"/>
            <a:chOff x="32971" y="2303641"/>
            <a:chExt cx="2681034" cy="513797"/>
          </a:xfrm>
        </p:grpSpPr>
        <p:grpSp>
          <p:nvGrpSpPr>
            <p:cNvPr id="16" name="Group 202"/>
            <p:cNvGrpSpPr/>
            <p:nvPr/>
          </p:nvGrpSpPr>
          <p:grpSpPr>
            <a:xfrm>
              <a:off x="442409" y="2303641"/>
              <a:ext cx="2271596" cy="473225"/>
              <a:chOff x="442409" y="2303641"/>
              <a:chExt cx="2271596" cy="473225"/>
            </a:xfrm>
          </p:grpSpPr>
          <p:grpSp>
            <p:nvGrpSpPr>
              <p:cNvPr id="17" name="Group 28"/>
              <p:cNvGrpSpPr/>
              <p:nvPr/>
            </p:nvGrpSpPr>
            <p:grpSpPr>
              <a:xfrm rot="10800000" flipV="1">
                <a:off x="1418393" y="2324681"/>
                <a:ext cx="315351" cy="452185"/>
                <a:chOff x="4502126" y="3670411"/>
                <a:chExt cx="473572" cy="716763"/>
              </a:xfrm>
            </p:grpSpPr>
            <p:sp>
              <p:nvSpPr>
                <p:cNvPr id="120" name="Down Arrow 11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10" name="Straight Connector 109"/>
              <p:cNvCxnSpPr/>
              <p:nvPr/>
            </p:nvCxnSpPr>
            <p:spPr bwMode="auto">
              <a:xfrm>
                <a:off x="795565"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p:cNvCxnSpPr/>
              <p:nvPr/>
            </p:nvCxnSpPr>
            <p:spPr bwMode="auto">
              <a:xfrm>
                <a:off x="1771529" y="262344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8" name="Group 20"/>
              <p:cNvGrpSpPr/>
              <p:nvPr/>
            </p:nvGrpSpPr>
            <p:grpSpPr>
              <a:xfrm rot="10800000">
                <a:off x="442409" y="2322632"/>
                <a:ext cx="315351" cy="452185"/>
                <a:chOff x="4502126" y="3670411"/>
                <a:chExt cx="473572" cy="716763"/>
              </a:xfrm>
            </p:grpSpPr>
            <p:sp>
              <p:nvSpPr>
                <p:cNvPr id="118" name="Down Arrow 11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19" name="Group 20"/>
              <p:cNvGrpSpPr/>
              <p:nvPr/>
            </p:nvGrpSpPr>
            <p:grpSpPr>
              <a:xfrm rot="10800000">
                <a:off x="2398654" y="2322634"/>
                <a:ext cx="315351" cy="452185"/>
                <a:chOff x="4502126" y="3670411"/>
                <a:chExt cx="473572" cy="716763"/>
              </a:xfrm>
            </p:grpSpPr>
            <p:sp>
              <p:nvSpPr>
                <p:cNvPr id="116" name="Down Arrow 11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14" name="TextBox 113"/>
              <p:cNvSpPr txBox="1"/>
              <p:nvPr/>
            </p:nvSpPr>
            <p:spPr bwMode="ltGray">
              <a:xfrm>
                <a:off x="1718987" y="230364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15" name="TextBox 114"/>
              <p:cNvSpPr txBox="1"/>
              <p:nvPr/>
            </p:nvSpPr>
            <p:spPr bwMode="ltGray">
              <a:xfrm>
                <a:off x="796412" y="230773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7" name="TextBox 246"/>
            <p:cNvSpPr txBox="1"/>
            <p:nvPr/>
          </p:nvSpPr>
          <p:spPr bwMode="ltGray">
            <a:xfrm>
              <a:off x="32971" y="2448126"/>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3</a:t>
              </a:r>
            </a:p>
          </p:txBody>
        </p:sp>
      </p:grpSp>
      <p:grpSp>
        <p:nvGrpSpPr>
          <p:cNvPr id="20" name="Group 255"/>
          <p:cNvGrpSpPr/>
          <p:nvPr/>
        </p:nvGrpSpPr>
        <p:grpSpPr>
          <a:xfrm>
            <a:off x="32971" y="2893326"/>
            <a:ext cx="2681034" cy="504544"/>
            <a:chOff x="32971" y="2893326"/>
            <a:chExt cx="2681034" cy="504544"/>
          </a:xfrm>
        </p:grpSpPr>
        <p:grpSp>
          <p:nvGrpSpPr>
            <p:cNvPr id="21" name="Group 203"/>
            <p:cNvGrpSpPr/>
            <p:nvPr/>
          </p:nvGrpSpPr>
          <p:grpSpPr>
            <a:xfrm>
              <a:off x="442409" y="2893326"/>
              <a:ext cx="2271596" cy="473225"/>
              <a:chOff x="442409" y="2893326"/>
              <a:chExt cx="2271596" cy="473225"/>
            </a:xfrm>
          </p:grpSpPr>
          <p:grpSp>
            <p:nvGrpSpPr>
              <p:cNvPr id="22" name="Group 28"/>
              <p:cNvGrpSpPr/>
              <p:nvPr/>
            </p:nvGrpSpPr>
            <p:grpSpPr>
              <a:xfrm rot="10800000">
                <a:off x="1418393" y="2914366"/>
                <a:ext cx="315351" cy="452185"/>
                <a:chOff x="4502126" y="3670411"/>
                <a:chExt cx="473572" cy="716763"/>
              </a:xfrm>
            </p:grpSpPr>
            <p:sp>
              <p:nvSpPr>
                <p:cNvPr id="134" name="Down Arrow 13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24" name="Straight Connector 123"/>
              <p:cNvCxnSpPr/>
              <p:nvPr/>
            </p:nvCxnSpPr>
            <p:spPr bwMode="auto">
              <a:xfrm>
                <a:off x="795565"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bwMode="auto">
              <a:xfrm>
                <a:off x="1771529" y="321312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3" name="Group 20"/>
              <p:cNvGrpSpPr/>
              <p:nvPr/>
            </p:nvGrpSpPr>
            <p:grpSpPr>
              <a:xfrm rot="10800000">
                <a:off x="442409" y="2912317"/>
                <a:ext cx="315351" cy="452185"/>
                <a:chOff x="4502126" y="3670411"/>
                <a:chExt cx="473572" cy="716763"/>
              </a:xfrm>
            </p:grpSpPr>
            <p:sp>
              <p:nvSpPr>
                <p:cNvPr id="132" name="Down Arrow 13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24" name="Group 20"/>
              <p:cNvGrpSpPr/>
              <p:nvPr/>
            </p:nvGrpSpPr>
            <p:grpSpPr>
              <a:xfrm rot="10800000" flipV="1">
                <a:off x="2398654" y="2912319"/>
                <a:ext cx="315351" cy="452185"/>
                <a:chOff x="4502126" y="3670411"/>
                <a:chExt cx="473572" cy="716763"/>
              </a:xfrm>
            </p:grpSpPr>
            <p:sp>
              <p:nvSpPr>
                <p:cNvPr id="130" name="Down Arrow 1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28" name="TextBox 127"/>
              <p:cNvSpPr txBox="1"/>
              <p:nvPr/>
            </p:nvSpPr>
            <p:spPr bwMode="ltGray">
              <a:xfrm>
                <a:off x="1718987" y="289332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29" name="TextBox 128"/>
              <p:cNvSpPr txBox="1"/>
              <p:nvPr/>
            </p:nvSpPr>
            <p:spPr bwMode="ltGray">
              <a:xfrm>
                <a:off x="796412" y="289741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8" name="TextBox 247"/>
            <p:cNvSpPr txBox="1"/>
            <p:nvPr/>
          </p:nvSpPr>
          <p:spPr bwMode="ltGray">
            <a:xfrm>
              <a:off x="32971" y="3028558"/>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4</a:t>
              </a:r>
            </a:p>
          </p:txBody>
        </p:sp>
      </p:grpSp>
      <p:grpSp>
        <p:nvGrpSpPr>
          <p:cNvPr id="25" name="Group 263"/>
          <p:cNvGrpSpPr/>
          <p:nvPr/>
        </p:nvGrpSpPr>
        <p:grpSpPr>
          <a:xfrm>
            <a:off x="32971" y="3483011"/>
            <a:ext cx="2681034" cy="488781"/>
            <a:chOff x="32971" y="3483011"/>
            <a:chExt cx="2681034" cy="488781"/>
          </a:xfrm>
        </p:grpSpPr>
        <p:grpSp>
          <p:nvGrpSpPr>
            <p:cNvPr id="26" name="Group 204"/>
            <p:cNvGrpSpPr/>
            <p:nvPr/>
          </p:nvGrpSpPr>
          <p:grpSpPr>
            <a:xfrm>
              <a:off x="442409" y="3483011"/>
              <a:ext cx="2271596" cy="473225"/>
              <a:chOff x="442409" y="3483011"/>
              <a:chExt cx="2271596" cy="473225"/>
            </a:xfrm>
          </p:grpSpPr>
          <p:grpSp>
            <p:nvGrpSpPr>
              <p:cNvPr id="28" name="Group 28"/>
              <p:cNvGrpSpPr/>
              <p:nvPr/>
            </p:nvGrpSpPr>
            <p:grpSpPr>
              <a:xfrm rot="10800000" flipV="1">
                <a:off x="1418393" y="3504051"/>
                <a:ext cx="315351" cy="452185"/>
                <a:chOff x="4502126" y="3670411"/>
                <a:chExt cx="473572" cy="716763"/>
              </a:xfrm>
            </p:grpSpPr>
            <p:sp>
              <p:nvSpPr>
                <p:cNvPr id="176" name="Down Arrow 17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66" name="Straight Connector 165"/>
              <p:cNvCxnSpPr/>
              <p:nvPr/>
            </p:nvCxnSpPr>
            <p:spPr bwMode="auto">
              <a:xfrm>
                <a:off x="795565"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 name="Straight Connector 166"/>
              <p:cNvCxnSpPr/>
              <p:nvPr/>
            </p:nvCxnSpPr>
            <p:spPr bwMode="auto">
              <a:xfrm>
                <a:off x="1771529" y="380281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9" name="Group 20"/>
              <p:cNvGrpSpPr/>
              <p:nvPr/>
            </p:nvGrpSpPr>
            <p:grpSpPr>
              <a:xfrm rot="10800000" flipV="1">
                <a:off x="442409" y="3502002"/>
                <a:ext cx="315351" cy="452185"/>
                <a:chOff x="4502126" y="3670411"/>
                <a:chExt cx="473572" cy="716763"/>
              </a:xfrm>
            </p:grpSpPr>
            <p:sp>
              <p:nvSpPr>
                <p:cNvPr id="174" name="Down Arrow 17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30" name="Group 20"/>
              <p:cNvGrpSpPr/>
              <p:nvPr/>
            </p:nvGrpSpPr>
            <p:grpSpPr>
              <a:xfrm rot="10800000">
                <a:off x="2398654" y="3502004"/>
                <a:ext cx="315351" cy="452185"/>
                <a:chOff x="4502126" y="3670411"/>
                <a:chExt cx="473572" cy="716763"/>
              </a:xfrm>
            </p:grpSpPr>
            <p:sp>
              <p:nvSpPr>
                <p:cNvPr id="172" name="Down Arrow 17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70" name="TextBox 169"/>
              <p:cNvSpPr txBox="1"/>
              <p:nvPr/>
            </p:nvSpPr>
            <p:spPr bwMode="ltGray">
              <a:xfrm>
                <a:off x="1718987" y="348301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71" name="TextBox 170"/>
              <p:cNvSpPr txBox="1"/>
              <p:nvPr/>
            </p:nvSpPr>
            <p:spPr bwMode="ltGray">
              <a:xfrm>
                <a:off x="796412" y="348710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49" name="TextBox 248"/>
            <p:cNvSpPr txBox="1"/>
            <p:nvPr/>
          </p:nvSpPr>
          <p:spPr bwMode="ltGray">
            <a:xfrm>
              <a:off x="32971" y="360248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5</a:t>
              </a:r>
            </a:p>
          </p:txBody>
        </p:sp>
      </p:grpSp>
      <p:grpSp>
        <p:nvGrpSpPr>
          <p:cNvPr id="31" name="Group 260"/>
          <p:cNvGrpSpPr/>
          <p:nvPr/>
        </p:nvGrpSpPr>
        <p:grpSpPr>
          <a:xfrm>
            <a:off x="32971" y="4072696"/>
            <a:ext cx="2681034" cy="489256"/>
            <a:chOff x="32971" y="4072696"/>
            <a:chExt cx="2681034" cy="489256"/>
          </a:xfrm>
        </p:grpSpPr>
        <p:grpSp>
          <p:nvGrpSpPr>
            <p:cNvPr id="229" name="Group 205"/>
            <p:cNvGrpSpPr/>
            <p:nvPr/>
          </p:nvGrpSpPr>
          <p:grpSpPr>
            <a:xfrm>
              <a:off x="442409" y="4072696"/>
              <a:ext cx="2271596" cy="473225"/>
              <a:chOff x="442409" y="4072696"/>
              <a:chExt cx="2271596" cy="473225"/>
            </a:xfrm>
          </p:grpSpPr>
          <p:grpSp>
            <p:nvGrpSpPr>
              <p:cNvPr id="230" name="Group 28"/>
              <p:cNvGrpSpPr/>
              <p:nvPr/>
            </p:nvGrpSpPr>
            <p:grpSpPr>
              <a:xfrm rot="10800000" flipV="1">
                <a:off x="1418393" y="4093736"/>
                <a:ext cx="315351" cy="452185"/>
                <a:chOff x="4502126" y="3670411"/>
                <a:chExt cx="473572" cy="716763"/>
              </a:xfrm>
            </p:grpSpPr>
            <p:sp>
              <p:nvSpPr>
                <p:cNvPr id="148" name="Down Arrow 14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38" name="Straight Connector 137"/>
              <p:cNvCxnSpPr/>
              <p:nvPr/>
            </p:nvCxnSpPr>
            <p:spPr bwMode="auto">
              <a:xfrm>
                <a:off x="795565"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bwMode="auto">
              <a:xfrm>
                <a:off x="1771529" y="4392499"/>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31" name="Group 20"/>
              <p:cNvGrpSpPr/>
              <p:nvPr/>
            </p:nvGrpSpPr>
            <p:grpSpPr>
              <a:xfrm rot="10800000">
                <a:off x="442409" y="4091687"/>
                <a:ext cx="315351" cy="452185"/>
                <a:chOff x="4502126" y="3670411"/>
                <a:chExt cx="473572" cy="716763"/>
              </a:xfrm>
            </p:grpSpPr>
            <p:sp>
              <p:nvSpPr>
                <p:cNvPr id="146" name="Down Arrow 14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232" name="Group 20"/>
              <p:cNvGrpSpPr/>
              <p:nvPr/>
            </p:nvGrpSpPr>
            <p:grpSpPr>
              <a:xfrm rot="10800000" flipV="1">
                <a:off x="2398654" y="4091689"/>
                <a:ext cx="315351" cy="452185"/>
                <a:chOff x="4502126" y="3670411"/>
                <a:chExt cx="473572" cy="716763"/>
              </a:xfrm>
            </p:grpSpPr>
            <p:sp>
              <p:nvSpPr>
                <p:cNvPr id="144" name="Down Arrow 14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42" name="TextBox 141"/>
              <p:cNvSpPr txBox="1"/>
              <p:nvPr/>
            </p:nvSpPr>
            <p:spPr bwMode="ltGray">
              <a:xfrm>
                <a:off x="1718987" y="4072696"/>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43" name="TextBox 142"/>
              <p:cNvSpPr txBox="1"/>
              <p:nvPr/>
            </p:nvSpPr>
            <p:spPr bwMode="ltGray">
              <a:xfrm>
                <a:off x="796412" y="4076787"/>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0" name="TextBox 249"/>
            <p:cNvSpPr txBox="1"/>
            <p:nvPr/>
          </p:nvSpPr>
          <p:spPr bwMode="ltGray">
            <a:xfrm>
              <a:off x="32971" y="419264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6</a:t>
              </a:r>
            </a:p>
          </p:txBody>
        </p:sp>
      </p:grpSp>
      <p:grpSp>
        <p:nvGrpSpPr>
          <p:cNvPr id="233" name="Group 261"/>
          <p:cNvGrpSpPr/>
          <p:nvPr/>
        </p:nvGrpSpPr>
        <p:grpSpPr>
          <a:xfrm>
            <a:off x="32971" y="4662381"/>
            <a:ext cx="2681034" cy="483215"/>
            <a:chOff x="32971" y="4662381"/>
            <a:chExt cx="2681034" cy="483215"/>
          </a:xfrm>
        </p:grpSpPr>
        <p:grpSp>
          <p:nvGrpSpPr>
            <p:cNvPr id="234" name="Group 206"/>
            <p:cNvGrpSpPr/>
            <p:nvPr/>
          </p:nvGrpSpPr>
          <p:grpSpPr>
            <a:xfrm>
              <a:off x="442409" y="4662381"/>
              <a:ext cx="2271596" cy="473225"/>
              <a:chOff x="442409" y="4662381"/>
              <a:chExt cx="2271596" cy="473225"/>
            </a:xfrm>
          </p:grpSpPr>
          <p:grpSp>
            <p:nvGrpSpPr>
              <p:cNvPr id="235" name="Group 28"/>
              <p:cNvGrpSpPr/>
              <p:nvPr/>
            </p:nvGrpSpPr>
            <p:grpSpPr>
              <a:xfrm rot="10800000">
                <a:off x="1418393" y="4683421"/>
                <a:ext cx="315351" cy="452185"/>
                <a:chOff x="4502126" y="3670411"/>
                <a:chExt cx="473572" cy="716763"/>
              </a:xfrm>
            </p:grpSpPr>
            <p:sp>
              <p:nvSpPr>
                <p:cNvPr id="190" name="Down Arrow 18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80" name="Straight Connector 179"/>
              <p:cNvCxnSpPr/>
              <p:nvPr/>
            </p:nvCxnSpPr>
            <p:spPr bwMode="auto">
              <a:xfrm>
                <a:off x="795565"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bwMode="auto">
              <a:xfrm>
                <a:off x="1771529" y="4982184"/>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36" name="Group 20"/>
              <p:cNvGrpSpPr/>
              <p:nvPr/>
            </p:nvGrpSpPr>
            <p:grpSpPr>
              <a:xfrm rot="10800000" flipV="1">
                <a:off x="442409" y="4681372"/>
                <a:ext cx="315351" cy="452185"/>
                <a:chOff x="4502126" y="3670411"/>
                <a:chExt cx="473572" cy="716763"/>
              </a:xfrm>
            </p:grpSpPr>
            <p:sp>
              <p:nvSpPr>
                <p:cNvPr id="188" name="Down Arrow 18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237" name="Group 20"/>
              <p:cNvGrpSpPr/>
              <p:nvPr/>
            </p:nvGrpSpPr>
            <p:grpSpPr>
              <a:xfrm rot="10800000" flipV="1">
                <a:off x="2398654" y="4681374"/>
                <a:ext cx="315351" cy="452185"/>
                <a:chOff x="4502126" y="3670411"/>
                <a:chExt cx="473572" cy="716763"/>
              </a:xfrm>
            </p:grpSpPr>
            <p:sp>
              <p:nvSpPr>
                <p:cNvPr id="186" name="Down Arrow 185"/>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84" name="TextBox 183"/>
              <p:cNvSpPr txBox="1"/>
              <p:nvPr/>
            </p:nvSpPr>
            <p:spPr bwMode="ltGray">
              <a:xfrm>
                <a:off x="1718987" y="4662381"/>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85" name="TextBox 184"/>
              <p:cNvSpPr txBox="1"/>
              <p:nvPr/>
            </p:nvSpPr>
            <p:spPr bwMode="ltGray">
              <a:xfrm>
                <a:off x="796412" y="4666472"/>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1" name="TextBox 250"/>
            <p:cNvSpPr txBox="1"/>
            <p:nvPr/>
          </p:nvSpPr>
          <p:spPr bwMode="ltGray">
            <a:xfrm>
              <a:off x="32971" y="4776284"/>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7</a:t>
              </a:r>
            </a:p>
          </p:txBody>
        </p:sp>
      </p:grpSp>
      <p:grpSp>
        <p:nvGrpSpPr>
          <p:cNvPr id="238" name="Group 262"/>
          <p:cNvGrpSpPr/>
          <p:nvPr/>
        </p:nvGrpSpPr>
        <p:grpSpPr>
          <a:xfrm>
            <a:off x="32971" y="5252063"/>
            <a:ext cx="2681034" cy="503149"/>
            <a:chOff x="32971" y="5252063"/>
            <a:chExt cx="2681034" cy="503149"/>
          </a:xfrm>
        </p:grpSpPr>
        <p:grpSp>
          <p:nvGrpSpPr>
            <p:cNvPr id="239" name="Group 207"/>
            <p:cNvGrpSpPr/>
            <p:nvPr/>
          </p:nvGrpSpPr>
          <p:grpSpPr>
            <a:xfrm>
              <a:off x="442409" y="5252063"/>
              <a:ext cx="2271596" cy="473225"/>
              <a:chOff x="442409" y="5252063"/>
              <a:chExt cx="2271596" cy="473225"/>
            </a:xfrm>
          </p:grpSpPr>
          <p:grpSp>
            <p:nvGrpSpPr>
              <p:cNvPr id="240" name="Group 28"/>
              <p:cNvGrpSpPr/>
              <p:nvPr/>
            </p:nvGrpSpPr>
            <p:grpSpPr>
              <a:xfrm rot="10800000" flipV="1">
                <a:off x="1418393" y="5273103"/>
                <a:ext cx="315351" cy="452185"/>
                <a:chOff x="4502126" y="3670411"/>
                <a:chExt cx="473572" cy="716763"/>
              </a:xfrm>
            </p:grpSpPr>
            <p:sp>
              <p:nvSpPr>
                <p:cNvPr id="162" name="Down Arrow 16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cxnSp>
            <p:nvCxnSpPr>
              <p:cNvPr id="152" name="Straight Connector 151"/>
              <p:cNvCxnSpPr/>
              <p:nvPr/>
            </p:nvCxnSpPr>
            <p:spPr bwMode="auto">
              <a:xfrm>
                <a:off x="795565"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3" name="Straight Connector 152"/>
              <p:cNvCxnSpPr/>
              <p:nvPr/>
            </p:nvCxnSpPr>
            <p:spPr bwMode="auto">
              <a:xfrm>
                <a:off x="1771529" y="5571866"/>
                <a:ext cx="589465"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41" name="Group 20"/>
              <p:cNvGrpSpPr/>
              <p:nvPr/>
            </p:nvGrpSpPr>
            <p:grpSpPr>
              <a:xfrm rot="10800000" flipV="1">
                <a:off x="442409" y="5271054"/>
                <a:ext cx="315351" cy="452185"/>
                <a:chOff x="4502126" y="3670411"/>
                <a:chExt cx="473572" cy="716763"/>
              </a:xfrm>
            </p:grpSpPr>
            <p:sp>
              <p:nvSpPr>
                <p:cNvPr id="160" name="Down Arrow 15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grpSp>
            <p:nvGrpSpPr>
              <p:cNvPr id="242" name="Group 20"/>
              <p:cNvGrpSpPr/>
              <p:nvPr/>
            </p:nvGrpSpPr>
            <p:grpSpPr>
              <a:xfrm rot="10800000" flipV="1">
                <a:off x="2398654" y="5271056"/>
                <a:ext cx="315351" cy="452185"/>
                <a:chOff x="4502126" y="3670411"/>
                <a:chExt cx="473572" cy="716763"/>
              </a:xfrm>
            </p:grpSpPr>
            <p:sp>
              <p:nvSpPr>
                <p:cNvPr id="158" name="Down Arrow 15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 name="Picture 4" descr="C:\Documents and Settings\carey_nachenberg\Local Settings\Temporary Internet Files\Content.IE5\7DRA37AC\MC900048285[1].wmf"/>
                <p:cNvPicPr>
                  <a:picLocks noChangeAspect="1" noChangeArrowheads="1"/>
                </p:cNvPicPr>
                <p:nvPr/>
              </p:nvPicPr>
              <p:blipFill>
                <a:blip r:embed="rId6" cstate="print"/>
                <a:srcRect/>
                <a:stretch>
                  <a:fillRect/>
                </a:stretch>
              </p:blipFill>
              <p:spPr bwMode="auto">
                <a:xfrm>
                  <a:off x="4502126" y="3670411"/>
                  <a:ext cx="473572" cy="473572"/>
                </a:xfrm>
                <a:prstGeom prst="rect">
                  <a:avLst/>
                </a:prstGeom>
                <a:noFill/>
              </p:spPr>
            </p:pic>
          </p:grpSp>
          <p:sp>
            <p:nvSpPr>
              <p:cNvPr id="156" name="TextBox 155"/>
              <p:cNvSpPr txBox="1"/>
              <p:nvPr/>
            </p:nvSpPr>
            <p:spPr bwMode="ltGray">
              <a:xfrm>
                <a:off x="1718987" y="5252063"/>
                <a:ext cx="63827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99.0</a:t>
                </a:r>
              </a:p>
            </p:txBody>
          </p:sp>
          <p:sp>
            <p:nvSpPr>
              <p:cNvPr id="157" name="TextBox 156"/>
              <p:cNvSpPr txBox="1"/>
              <p:nvPr/>
            </p:nvSpPr>
            <p:spPr bwMode="ltGray">
              <a:xfrm>
                <a:off x="796412" y="5256154"/>
                <a:ext cx="52285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6">
                        <a:lumMod val="75000"/>
                      </a:schemeClr>
                    </a:solidFill>
                    <a:latin typeface="Calibri" pitchFamily="34" charset="0"/>
                  </a:rPr>
                  <a:t>-50</a:t>
                </a:r>
              </a:p>
            </p:txBody>
          </p:sp>
        </p:grpSp>
        <p:sp>
          <p:nvSpPr>
            <p:cNvPr id="252" name="TextBox 251"/>
            <p:cNvSpPr txBox="1"/>
            <p:nvPr/>
          </p:nvSpPr>
          <p:spPr bwMode="ltGray">
            <a:xfrm>
              <a:off x="32971" y="5385900"/>
              <a:ext cx="40423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8</a:t>
              </a:r>
            </a:p>
          </p:txBody>
        </p:sp>
      </p:grpSp>
      <p:sp>
        <p:nvSpPr>
          <p:cNvPr id="265" name="Rectangle 264"/>
          <p:cNvSpPr/>
          <p:nvPr/>
        </p:nvSpPr>
        <p:spPr bwMode="auto">
          <a:xfrm>
            <a:off x="5058383"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6" name="Rectangle 265"/>
          <p:cNvSpPr/>
          <p:nvPr/>
        </p:nvSpPr>
        <p:spPr bwMode="auto">
          <a:xfrm>
            <a:off x="5512341" y="5629081"/>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7" name="Rectangle 266"/>
          <p:cNvSpPr/>
          <p:nvPr/>
        </p:nvSpPr>
        <p:spPr bwMode="auto">
          <a:xfrm>
            <a:off x="8232843" y="5625837"/>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8" name="Rectangle 267"/>
          <p:cNvSpPr/>
          <p:nvPr/>
        </p:nvSpPr>
        <p:spPr bwMode="auto">
          <a:xfrm>
            <a:off x="7305472" y="5632323"/>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9" name="Rectangle 268"/>
          <p:cNvSpPr/>
          <p:nvPr/>
        </p:nvSpPr>
        <p:spPr bwMode="auto">
          <a:xfrm>
            <a:off x="5512340" y="548886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0" name="Rectangle 269"/>
          <p:cNvSpPr/>
          <p:nvPr/>
        </p:nvSpPr>
        <p:spPr bwMode="auto">
          <a:xfrm>
            <a:off x="7302230" y="5495745"/>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1" name="Rectangle 270"/>
          <p:cNvSpPr/>
          <p:nvPr/>
        </p:nvSpPr>
        <p:spPr bwMode="auto">
          <a:xfrm>
            <a:off x="5966299" y="5625840"/>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smtClean="0">
              <a:ln>
                <a:noFill/>
              </a:ln>
              <a:effectLst/>
              <a:latin typeface="+mn-lt"/>
            </a:endParaRPr>
          </a:p>
        </p:txBody>
      </p:sp>
      <p:sp>
        <p:nvSpPr>
          <p:cNvPr id="272" name="Rectangle 271"/>
          <p:cNvSpPr/>
          <p:nvPr/>
        </p:nvSpPr>
        <p:spPr bwMode="auto">
          <a:xfrm>
            <a:off x="5509092" y="5349424"/>
            <a:ext cx="330740" cy="126459"/>
          </a:xfrm>
          <a:prstGeom prst="rect">
            <a:avLst/>
          </a:prstGeom>
          <a:solidFill>
            <a:schemeClr val="accent1"/>
          </a:solidFill>
          <a:ln w="190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64" name="TextBox 163"/>
          <p:cNvSpPr txBox="1"/>
          <p:nvPr/>
        </p:nvSpPr>
        <p:spPr bwMode="ltGray">
          <a:xfrm>
            <a:off x="4649891" y="764204"/>
            <a:ext cx="4402667"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 probability of vibrating to each configuration x</a:t>
            </a:r>
            <a:r>
              <a:rPr lang="en-US" sz="2000" baseline="-25000" dirty="0" smtClean="0">
                <a:solidFill>
                  <a:srgbClr val="00CC99"/>
                </a:solidFill>
                <a:latin typeface="Calibri" pitchFamily="34" charset="0"/>
              </a:rPr>
              <a:t>i</a:t>
            </a:r>
            <a:r>
              <a:rPr lang="en-US" sz="2000" dirty="0" smtClean="0">
                <a:solidFill>
                  <a:srgbClr val="00CC99"/>
                </a:solidFill>
                <a:latin typeface="Calibri" pitchFamily="34" charset="0"/>
              </a:rPr>
              <a:t> (given fixed weights w) can also be predicted by this formula: </a:t>
            </a:r>
          </a:p>
        </p:txBody>
      </p:sp>
      <p:grpSp>
        <p:nvGrpSpPr>
          <p:cNvPr id="206" name="Group 205"/>
          <p:cNvGrpSpPr/>
          <p:nvPr/>
        </p:nvGrpSpPr>
        <p:grpSpPr>
          <a:xfrm>
            <a:off x="5519374" y="1750523"/>
            <a:ext cx="2387757" cy="1211183"/>
            <a:chOff x="5153221" y="2782903"/>
            <a:chExt cx="2387757" cy="1211183"/>
          </a:xfrm>
        </p:grpSpPr>
        <p:sp>
          <p:nvSpPr>
            <p:cNvPr id="165" name="TextBox 164"/>
            <p:cNvSpPr txBox="1"/>
            <p:nvPr/>
          </p:nvSpPr>
          <p:spPr bwMode="ltGray">
            <a:xfrm>
              <a:off x="5153221" y="2878356"/>
              <a:ext cx="1439775" cy="424711"/>
            </a:xfrm>
            <a:prstGeom prst="rect">
              <a:avLst/>
            </a:prstGeom>
            <a:noFill/>
            <a:ln w="9525">
              <a:noFill/>
              <a:miter lim="800000"/>
              <a:headEnd/>
              <a:tailEnd/>
            </a:ln>
          </p:spPr>
          <p:txBody>
            <a:bodyPr wrap="none" lIns="91419" tIns="45710" rIns="91419" bIns="45710" rtlCol="0" anchor="t" anchorCtr="0">
              <a:spAutoFit/>
            </a:bodyPr>
            <a:lstStyle/>
            <a:p>
              <a:pPr algn="l">
                <a:lnSpc>
                  <a:spcPct val="90000"/>
                </a:lnSpc>
                <a:spcBef>
                  <a:spcPts val="0"/>
                </a:spcBef>
                <a:spcAft>
                  <a:spcPts val="800"/>
                </a:spcAft>
              </a:pPr>
              <a:r>
                <a:rPr lang="en-US" sz="2000" dirty="0" smtClean="0">
                  <a:solidFill>
                    <a:srgbClr val="00CC99"/>
                  </a:solidFill>
                  <a:latin typeface="Calibri" pitchFamily="34" charset="0"/>
                </a:rPr>
                <a:t>p(</a:t>
              </a:r>
              <a:r>
                <a:rPr lang="en-US" sz="2000" dirty="0" err="1" smtClean="0">
                  <a:solidFill>
                    <a:srgbClr val="00CC99"/>
                  </a:solidFill>
                  <a:latin typeface="Calibri" pitchFamily="34" charset="0"/>
                </a:rPr>
                <a:t>x</a:t>
              </a:r>
              <a:r>
                <a:rPr lang="en-US" sz="2000" baseline="-25000" dirty="0" err="1" smtClean="0">
                  <a:solidFill>
                    <a:srgbClr val="00CC99"/>
                  </a:solidFill>
                  <a:latin typeface="Calibri" pitchFamily="34" charset="0"/>
                </a:rPr>
                <a:t>i</a:t>
              </a:r>
              <a:r>
                <a:rPr lang="en-US" sz="2000" dirty="0" err="1" smtClean="0">
                  <a:solidFill>
                    <a:srgbClr val="00CC99"/>
                  </a:solidFill>
                  <a:latin typeface="Calibri" pitchFamily="34" charset="0"/>
                </a:rPr>
                <a:t>|w</a:t>
              </a:r>
              <a:r>
                <a:rPr lang="en-US" sz="2000" dirty="0" smtClean="0">
                  <a:solidFill>
                    <a:srgbClr val="00CC99"/>
                  </a:solidFill>
                  <a:latin typeface="Calibri" pitchFamily="34" charset="0"/>
                </a:rPr>
                <a:t>) =   </a:t>
              </a:r>
              <a:r>
                <a:rPr lang="en-US" dirty="0" smtClean="0">
                  <a:solidFill>
                    <a:srgbClr val="00CC99"/>
                  </a:solidFill>
                  <a:latin typeface="Calibri" pitchFamily="34" charset="0"/>
                </a:rPr>
                <a:t>e</a:t>
              </a:r>
            </a:p>
          </p:txBody>
        </p:sp>
        <p:sp>
          <p:nvSpPr>
            <p:cNvPr id="168" name="Rectangle 167"/>
            <p:cNvSpPr/>
            <p:nvPr/>
          </p:nvSpPr>
          <p:spPr>
            <a:xfrm>
              <a:off x="6332996" y="2782903"/>
              <a:ext cx="941283" cy="369332"/>
            </a:xfrm>
            <a:prstGeom prst="rect">
              <a:avLst/>
            </a:prstGeom>
          </p:spPr>
          <p:txBody>
            <a:bodyPr wrap="none">
              <a:spAutoFit/>
            </a:bodyPr>
            <a:lstStyle/>
            <a:p>
              <a:pPr>
                <a:lnSpc>
                  <a:spcPct val="90000"/>
                </a:lnSpc>
                <a:spcBef>
                  <a:spcPts val="0"/>
                </a:spcBef>
                <a:spcAft>
                  <a:spcPts val="800"/>
                </a:spcAft>
              </a:pPr>
              <a:r>
                <a:rPr lang="en-US" sz="2000" dirty="0" smtClean="0">
                  <a:solidFill>
                    <a:srgbClr val="00CC99"/>
                  </a:solidFill>
                  <a:latin typeface="Calibri" pitchFamily="34" charset="0"/>
                </a:rPr>
                <a:t>-E(</a:t>
              </a:r>
              <a:r>
                <a:rPr lang="en-US" sz="2000" dirty="0" err="1" smtClean="0">
                  <a:solidFill>
                    <a:srgbClr val="00CC99"/>
                  </a:solidFill>
                  <a:latin typeface="Calibri" pitchFamily="34" charset="0"/>
                </a:rPr>
                <a:t>x</a:t>
              </a:r>
              <a:r>
                <a:rPr lang="en-US" sz="2000" baseline="-25000" dirty="0" err="1" smtClean="0">
                  <a:solidFill>
                    <a:srgbClr val="00CC99"/>
                  </a:solidFill>
                  <a:latin typeface="Calibri" pitchFamily="34" charset="0"/>
                </a:rPr>
                <a:t>i</a:t>
              </a:r>
              <a:r>
                <a:rPr lang="en-US" sz="2000" dirty="0" err="1" smtClean="0">
                  <a:solidFill>
                    <a:srgbClr val="00CC99"/>
                  </a:solidFill>
                  <a:latin typeface="Calibri" pitchFamily="34" charset="0"/>
                </a:rPr>
                <a:t>,w</a:t>
              </a:r>
              <a:r>
                <a:rPr lang="en-US" sz="2000" dirty="0" smtClean="0">
                  <a:solidFill>
                    <a:srgbClr val="00CC99"/>
                  </a:solidFill>
                  <a:latin typeface="Calibri" pitchFamily="34" charset="0"/>
                </a:rPr>
                <a:t>)</a:t>
              </a:r>
            </a:p>
          </p:txBody>
        </p:sp>
        <p:cxnSp>
          <p:nvCxnSpPr>
            <p:cNvPr id="182" name="Straight Connector 181"/>
            <p:cNvCxnSpPr/>
            <p:nvPr/>
          </p:nvCxnSpPr>
          <p:spPr bwMode="auto">
            <a:xfrm>
              <a:off x="6165517" y="3235160"/>
              <a:ext cx="1172261"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1" name="Rectangle 200"/>
            <p:cNvSpPr/>
            <p:nvPr/>
          </p:nvSpPr>
          <p:spPr>
            <a:xfrm>
              <a:off x="6068004" y="3288479"/>
              <a:ext cx="1472974" cy="584775"/>
            </a:xfrm>
            <a:prstGeom prst="rect">
              <a:avLst/>
            </a:prstGeom>
          </p:spPr>
          <p:txBody>
            <a:bodyPr wrap="square">
              <a:spAutoFit/>
            </a:bodyPr>
            <a:lstStyle/>
            <a:p>
              <a:pPr algn="l"/>
              <a:r>
                <a:rPr lang="el-GR" sz="3200" dirty="0" smtClean="0">
                  <a:solidFill>
                    <a:srgbClr val="00CC99"/>
                  </a:solidFill>
                  <a:latin typeface="Calibri" pitchFamily="34" charset="0"/>
                </a:rPr>
                <a:t>Σ</a:t>
              </a:r>
              <a:r>
                <a:rPr lang="en-US" dirty="0" smtClean="0">
                  <a:solidFill>
                    <a:srgbClr val="00CC99"/>
                  </a:solidFill>
                  <a:latin typeface="Calibri" pitchFamily="34" charset="0"/>
                </a:rPr>
                <a:t> e </a:t>
              </a:r>
              <a:endParaRPr lang="en-US" dirty="0"/>
            </a:p>
          </p:txBody>
        </p:sp>
        <p:sp>
          <p:nvSpPr>
            <p:cNvPr id="202" name="Rectangle 201"/>
            <p:cNvSpPr/>
            <p:nvPr/>
          </p:nvSpPr>
          <p:spPr>
            <a:xfrm>
              <a:off x="6432292" y="3341704"/>
              <a:ext cx="979756" cy="369332"/>
            </a:xfrm>
            <a:prstGeom prst="rect">
              <a:avLst/>
            </a:prstGeom>
          </p:spPr>
          <p:txBody>
            <a:bodyPr wrap="none">
              <a:spAutoFit/>
            </a:bodyPr>
            <a:lstStyle/>
            <a:p>
              <a:pPr>
                <a:lnSpc>
                  <a:spcPct val="90000"/>
                </a:lnSpc>
                <a:spcBef>
                  <a:spcPts val="0"/>
                </a:spcBef>
                <a:spcAft>
                  <a:spcPts val="800"/>
                </a:spcAft>
              </a:pPr>
              <a:r>
                <a:rPr lang="en-US" sz="2000" dirty="0" smtClean="0">
                  <a:solidFill>
                    <a:srgbClr val="00CC99"/>
                  </a:solidFill>
                  <a:latin typeface="Calibri" pitchFamily="34" charset="0"/>
                </a:rPr>
                <a:t>-E(</a:t>
              </a:r>
              <a:r>
                <a:rPr lang="en-US" sz="2000" dirty="0" err="1" smtClean="0">
                  <a:solidFill>
                    <a:srgbClr val="00CC99"/>
                  </a:solidFill>
                  <a:latin typeface="Calibri" pitchFamily="34" charset="0"/>
                </a:rPr>
                <a:t>x</a:t>
              </a:r>
              <a:r>
                <a:rPr lang="en-US" sz="2000" baseline="-25000" dirty="0" err="1" smtClean="0">
                  <a:solidFill>
                    <a:srgbClr val="00CC99"/>
                  </a:solidFill>
                  <a:latin typeface="Calibri" pitchFamily="34" charset="0"/>
                </a:rPr>
                <a:t>k</a:t>
              </a:r>
              <a:r>
                <a:rPr lang="en-US" sz="2000" dirty="0" err="1" smtClean="0">
                  <a:solidFill>
                    <a:srgbClr val="00CC99"/>
                  </a:solidFill>
                  <a:latin typeface="Calibri" pitchFamily="34" charset="0"/>
                </a:rPr>
                <a:t>,w</a:t>
              </a:r>
              <a:r>
                <a:rPr lang="en-US" sz="2000" dirty="0" smtClean="0">
                  <a:solidFill>
                    <a:srgbClr val="00CC99"/>
                  </a:solidFill>
                  <a:latin typeface="Calibri" pitchFamily="34" charset="0"/>
                </a:rPr>
                <a:t>)</a:t>
              </a:r>
            </a:p>
          </p:txBody>
        </p:sp>
        <p:sp>
          <p:nvSpPr>
            <p:cNvPr id="204" name="TextBox 203"/>
            <p:cNvSpPr txBox="1"/>
            <p:nvPr/>
          </p:nvSpPr>
          <p:spPr bwMode="ltGray">
            <a:xfrm>
              <a:off x="6013885" y="3680174"/>
              <a:ext cx="48438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k=1</a:t>
              </a:r>
            </a:p>
          </p:txBody>
        </p:sp>
        <p:sp>
          <p:nvSpPr>
            <p:cNvPr id="205" name="TextBox 204"/>
            <p:cNvSpPr txBox="1"/>
            <p:nvPr/>
          </p:nvSpPr>
          <p:spPr bwMode="ltGray">
            <a:xfrm>
              <a:off x="6135781" y="3239911"/>
              <a:ext cx="263171" cy="2585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200" dirty="0" smtClean="0">
                  <a:solidFill>
                    <a:srgbClr val="00CC99"/>
                  </a:solidFill>
                  <a:latin typeface="Calibri" pitchFamily="34" charset="0"/>
                </a:rPr>
                <a:t>n</a:t>
              </a:r>
            </a:p>
          </p:txBody>
        </p:sp>
      </p:grpSp>
      <p:sp>
        <p:nvSpPr>
          <p:cNvPr id="207" name="TextBox 206"/>
          <p:cNvSpPr txBox="1"/>
          <p:nvPr/>
        </p:nvSpPr>
        <p:spPr bwMode="ltGray">
          <a:xfrm>
            <a:off x="4912858" y="5384804"/>
            <a:ext cx="631862"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12.5%</a:t>
            </a:r>
          </a:p>
        </p:txBody>
      </p:sp>
      <p:sp>
        <p:nvSpPr>
          <p:cNvPr id="208" name="TextBox 207"/>
          <p:cNvSpPr txBox="1"/>
          <p:nvPr/>
        </p:nvSpPr>
        <p:spPr bwMode="ltGray">
          <a:xfrm>
            <a:off x="5347480" y="5096933"/>
            <a:ext cx="631862"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37.5%</a:t>
            </a:r>
          </a:p>
        </p:txBody>
      </p:sp>
      <p:sp>
        <p:nvSpPr>
          <p:cNvPr id="209" name="TextBox 208"/>
          <p:cNvSpPr txBox="1"/>
          <p:nvPr/>
        </p:nvSpPr>
        <p:spPr bwMode="ltGray">
          <a:xfrm>
            <a:off x="5787746" y="5367870"/>
            <a:ext cx="631862"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12.5%</a:t>
            </a:r>
          </a:p>
        </p:txBody>
      </p:sp>
      <p:sp>
        <p:nvSpPr>
          <p:cNvPr id="210" name="TextBox 209"/>
          <p:cNvSpPr txBox="1"/>
          <p:nvPr/>
        </p:nvSpPr>
        <p:spPr bwMode="ltGray">
          <a:xfrm>
            <a:off x="6392627" y="5520268"/>
            <a:ext cx="404235"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0%</a:t>
            </a:r>
          </a:p>
        </p:txBody>
      </p:sp>
      <p:sp>
        <p:nvSpPr>
          <p:cNvPr id="211" name="TextBox 210"/>
          <p:cNvSpPr txBox="1"/>
          <p:nvPr/>
        </p:nvSpPr>
        <p:spPr bwMode="ltGray">
          <a:xfrm>
            <a:off x="6815963" y="5514622"/>
            <a:ext cx="404235"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0%</a:t>
            </a:r>
          </a:p>
        </p:txBody>
      </p:sp>
      <p:sp>
        <p:nvSpPr>
          <p:cNvPr id="212" name="TextBox 211"/>
          <p:cNvSpPr txBox="1"/>
          <p:nvPr/>
        </p:nvSpPr>
        <p:spPr bwMode="ltGray">
          <a:xfrm>
            <a:off x="7227480" y="5249329"/>
            <a:ext cx="495607"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25%</a:t>
            </a:r>
          </a:p>
        </p:txBody>
      </p:sp>
      <p:sp>
        <p:nvSpPr>
          <p:cNvPr id="213" name="TextBox 212"/>
          <p:cNvSpPr txBox="1"/>
          <p:nvPr/>
        </p:nvSpPr>
        <p:spPr bwMode="ltGray">
          <a:xfrm>
            <a:off x="7736007" y="5475109"/>
            <a:ext cx="404235"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0%</a:t>
            </a:r>
          </a:p>
        </p:txBody>
      </p:sp>
      <p:sp>
        <p:nvSpPr>
          <p:cNvPr id="214" name="TextBox 213"/>
          <p:cNvSpPr txBox="1"/>
          <p:nvPr/>
        </p:nvSpPr>
        <p:spPr bwMode="ltGray">
          <a:xfrm>
            <a:off x="8085036" y="5373511"/>
            <a:ext cx="631862" cy="2862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12.5%</a:t>
            </a:r>
          </a:p>
        </p:txBody>
      </p:sp>
      <p:sp>
        <p:nvSpPr>
          <p:cNvPr id="243" name="TextBox 242"/>
          <p:cNvSpPr txBox="1"/>
          <p:nvPr/>
        </p:nvSpPr>
        <p:spPr bwMode="ltGray">
          <a:xfrm>
            <a:off x="4602144" y="4203160"/>
            <a:ext cx="4330840" cy="8402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The probability distribution described by this formula, and shown below, is called a </a:t>
            </a:r>
            <a:r>
              <a:rPr lang="en-US" sz="1800" dirty="0" smtClean="0">
                <a:solidFill>
                  <a:schemeClr val="accent4">
                    <a:lumMod val="40000"/>
                    <a:lumOff val="60000"/>
                  </a:schemeClr>
                </a:solidFill>
                <a:latin typeface="Calibri" pitchFamily="34" charset="0"/>
              </a:rPr>
              <a:t>“Boltzmann Distribution”</a:t>
            </a:r>
            <a:r>
              <a:rPr lang="en-US" sz="1800" dirty="0" smtClean="0">
                <a:solidFill>
                  <a:srgbClr val="00CC99"/>
                </a:solidFill>
                <a:latin typeface="Calibri" pitchFamily="34" charset="0"/>
              </a:rPr>
              <a:t>.</a:t>
            </a:r>
          </a:p>
        </p:txBody>
      </p:sp>
      <p:grpSp>
        <p:nvGrpSpPr>
          <p:cNvPr id="203" name="Group 202"/>
          <p:cNvGrpSpPr/>
          <p:nvPr/>
        </p:nvGrpSpPr>
        <p:grpSpPr>
          <a:xfrm>
            <a:off x="3737987" y="2994408"/>
            <a:ext cx="6300316" cy="1399850"/>
            <a:chOff x="3737987" y="2994408"/>
            <a:chExt cx="6300316" cy="1399850"/>
          </a:xfrm>
        </p:grpSpPr>
        <p:sp>
          <p:nvSpPr>
            <p:cNvPr id="179" name="TextBox 178"/>
            <p:cNvSpPr txBox="1"/>
            <p:nvPr/>
          </p:nvSpPr>
          <p:spPr bwMode="ltGray">
            <a:xfrm>
              <a:off x="3737987" y="2994408"/>
              <a:ext cx="6300316" cy="139985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p(the system vibrates to </a:t>
              </a:r>
              <a:r>
                <a:rPr lang="en-US" sz="1800" dirty="0" err="1" smtClean="0">
                  <a:solidFill>
                    <a:srgbClr val="00CC99"/>
                  </a:solidFill>
                  <a:latin typeface="Calibri" pitchFamily="34" charset="0"/>
                </a:rPr>
                <a:t>config</a:t>
              </a:r>
              <a:r>
                <a:rPr lang="en-US" sz="1800" dirty="0" smtClean="0">
                  <a:solidFill>
                    <a:srgbClr val="00CC99"/>
                  </a:solidFill>
                  <a:latin typeface="Calibri" pitchFamily="34" charset="0"/>
                </a:rPr>
                <a:t>. x</a:t>
              </a:r>
              <a:r>
                <a:rPr lang="en-US" sz="1800" baseline="-25000" dirty="0" smtClean="0">
                  <a:solidFill>
                    <a:srgbClr val="00CC99"/>
                  </a:solidFill>
                  <a:latin typeface="Calibri" pitchFamily="34" charset="0"/>
                </a:rPr>
                <a:t>i</a:t>
              </a:r>
              <a:r>
                <a:rPr lang="en-US" sz="1800" dirty="0" smtClean="0">
                  <a:solidFill>
                    <a:srgbClr val="00CC99"/>
                  </a:solidFill>
                  <a:latin typeface="Calibri" pitchFamily="34" charset="0"/>
                </a:rPr>
                <a:t>) = </a:t>
              </a:r>
              <a:br>
                <a:rPr lang="en-US" sz="1800" dirty="0" smtClean="0">
                  <a:solidFill>
                    <a:srgbClr val="00CC99"/>
                  </a:solidFill>
                  <a:latin typeface="Calibri" pitchFamily="34" charset="0"/>
                </a:rPr>
              </a:br>
              <a:r>
                <a:rPr lang="en-US" sz="1100" dirty="0" smtClean="0">
                  <a:solidFill>
                    <a:srgbClr val="00CC99"/>
                  </a:solidFill>
                  <a:latin typeface="Calibri" pitchFamily="34" charset="0"/>
                </a:rPr>
                <a:t/>
              </a:r>
              <a:br>
                <a:rPr lang="en-US" sz="1100" dirty="0" smtClean="0">
                  <a:solidFill>
                    <a:srgbClr val="00CC99"/>
                  </a:solidFill>
                  <a:latin typeface="Calibri" pitchFamily="34" charset="0"/>
                </a:rPr>
              </a:br>
              <a:r>
                <a:rPr lang="en-US" sz="1800" dirty="0" err="1" smtClean="0">
                  <a:solidFill>
                    <a:srgbClr val="00CC99"/>
                  </a:solidFill>
                  <a:latin typeface="Calibri" pitchFamily="34" charset="0"/>
                </a:rPr>
                <a:t>eNRG</a:t>
              </a:r>
              <a:r>
                <a:rPr lang="en-US" sz="1800" dirty="0" smtClean="0">
                  <a:solidFill>
                    <a:srgbClr val="00CC99"/>
                  </a:solidFill>
                  <a:latin typeface="Calibri" pitchFamily="34" charset="0"/>
                </a:rPr>
                <a:t> of </a:t>
              </a:r>
              <a:r>
                <a:rPr lang="en-US" sz="1800" dirty="0" err="1" smtClean="0">
                  <a:solidFill>
                    <a:srgbClr val="00CC99"/>
                  </a:solidFill>
                  <a:latin typeface="Calibri" pitchFamily="34" charset="0"/>
                </a:rPr>
                <a:t>config</a:t>
              </a:r>
              <a:r>
                <a:rPr lang="en-US" sz="1800" dirty="0" smtClean="0">
                  <a:solidFill>
                    <a:srgbClr val="00CC99"/>
                  </a:solidFill>
                  <a:latin typeface="Calibri" pitchFamily="34" charset="0"/>
                </a:rPr>
                <a:t>. x</a:t>
              </a:r>
              <a:r>
                <a:rPr lang="en-US" sz="1800" baseline="-25000" dirty="0" smtClean="0">
                  <a:solidFill>
                    <a:srgbClr val="00CC99"/>
                  </a:solidFill>
                  <a:latin typeface="Calibri" pitchFamily="34" charset="0"/>
                </a:rPr>
                <a:t>j</a:t>
              </a:r>
              <a:r>
                <a:rPr lang="en-US" sz="1800" dirty="0" smtClean="0">
                  <a:solidFill>
                    <a:srgbClr val="00CC99"/>
                  </a:solidFill>
                  <a:latin typeface="Calibri" pitchFamily="34" charset="0"/>
                </a:rPr>
                <a:t/>
              </a:r>
              <a:br>
                <a:rPr lang="en-US" sz="1800" dirty="0" smtClean="0">
                  <a:solidFill>
                    <a:srgbClr val="00CC99"/>
                  </a:solidFill>
                  <a:latin typeface="Calibri" pitchFamily="34" charset="0"/>
                </a:rPr>
              </a:br>
              <a:r>
                <a:rPr lang="en-US" sz="100" dirty="0" smtClean="0">
                  <a:solidFill>
                    <a:srgbClr val="00CC99"/>
                  </a:solidFill>
                  <a:latin typeface="Calibri" pitchFamily="34" charset="0"/>
                </a:rPr>
                <a:t/>
              </a:r>
              <a:br>
                <a:rPr lang="en-US" sz="100" dirty="0" smtClean="0">
                  <a:solidFill>
                    <a:srgbClr val="00CC99"/>
                  </a:solidFill>
                  <a:latin typeface="Calibri" pitchFamily="34" charset="0"/>
                </a:rPr>
              </a:br>
              <a:r>
                <a:rPr lang="en-US" sz="1800" dirty="0" smtClean="0">
                  <a:solidFill>
                    <a:srgbClr val="00CC99"/>
                  </a:solidFill>
                  <a:latin typeface="Calibri" pitchFamily="34" charset="0"/>
                </a:rPr>
                <a:t>sum of </a:t>
              </a:r>
              <a:r>
                <a:rPr lang="en-US" sz="1800" dirty="0" err="1" smtClean="0">
                  <a:solidFill>
                    <a:srgbClr val="00CC99"/>
                  </a:solidFill>
                  <a:latin typeface="Calibri" pitchFamily="34" charset="0"/>
                </a:rPr>
                <a:t>eNRG</a:t>
              </a:r>
              <a:r>
                <a:rPr lang="en-US" sz="1800" dirty="0" smtClean="0">
                  <a:solidFill>
                    <a:srgbClr val="00CC99"/>
                  </a:solidFill>
                  <a:latin typeface="Calibri" pitchFamily="34" charset="0"/>
                </a:rPr>
                <a:t> across all </a:t>
              </a:r>
              <a:r>
                <a:rPr lang="en-US" sz="1800" dirty="0" err="1" smtClean="0">
                  <a:solidFill>
                    <a:srgbClr val="00CC99"/>
                  </a:solidFill>
                  <a:latin typeface="Calibri" pitchFamily="34" charset="0"/>
                </a:rPr>
                <a:t>configs</a:t>
              </a:r>
              <a:endParaRPr lang="en-US" sz="1800" dirty="0" smtClean="0">
                <a:solidFill>
                  <a:srgbClr val="00CC99"/>
                </a:solidFill>
                <a:latin typeface="Calibri" pitchFamily="34" charset="0"/>
              </a:endParaRPr>
            </a:p>
            <a:p>
              <a:pPr>
                <a:lnSpc>
                  <a:spcPct val="90000"/>
                </a:lnSpc>
                <a:spcBef>
                  <a:spcPts val="0"/>
                </a:spcBef>
                <a:spcAft>
                  <a:spcPts val="800"/>
                </a:spcAft>
              </a:pPr>
              <a:endParaRPr lang="en-US" sz="1800" dirty="0" smtClean="0">
                <a:solidFill>
                  <a:srgbClr val="00CC99"/>
                </a:solidFill>
                <a:latin typeface="Calibri" pitchFamily="34" charset="0"/>
              </a:endParaRPr>
            </a:p>
          </p:txBody>
        </p:sp>
        <p:cxnSp>
          <p:nvCxnSpPr>
            <p:cNvPr id="192" name="Straight Connector 191"/>
            <p:cNvCxnSpPr/>
            <p:nvPr/>
          </p:nvCxnSpPr>
          <p:spPr bwMode="auto">
            <a:xfrm>
              <a:off x="5395964" y="3697797"/>
              <a:ext cx="2934119"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18" name="Rounded Rectangular Callout 217"/>
          <p:cNvSpPr/>
          <p:nvPr/>
        </p:nvSpPr>
        <p:spPr bwMode="auto">
          <a:xfrm>
            <a:off x="3422469" y="379748"/>
            <a:ext cx="3658238" cy="1175657"/>
          </a:xfrm>
          <a:prstGeom prst="wedgeRoundRectCallout">
            <a:avLst>
              <a:gd name="adj1" fmla="val 39447"/>
              <a:gd name="adj2" fmla="val 85825"/>
              <a:gd name="adj3" fmla="val 16667"/>
            </a:avLst>
          </a:prstGeom>
          <a:solidFill>
            <a:schemeClr val="accent2">
              <a:lumMod val="20000"/>
              <a:lumOff val="8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solidFill>
                  <a:schemeClr val="bg1"/>
                </a:solidFill>
                <a:effectLst/>
                <a:latin typeface="+mn-lt"/>
              </a:rPr>
              <a:t>For simplicity,</a:t>
            </a:r>
            <a:r>
              <a:rPr kumimoji="0" lang="en-US" sz="2000" i="0" u="none" strike="noStrike" cap="none" normalizeH="0" dirty="0" smtClean="0">
                <a:ln>
                  <a:noFill/>
                </a:ln>
                <a:solidFill>
                  <a:schemeClr val="bg1"/>
                </a:solidFill>
                <a:effectLst/>
                <a:latin typeface="+mn-lt"/>
              </a:rPr>
              <a:t> let’s call this </a:t>
            </a: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dirty="0" err="1" smtClean="0">
                <a:ln>
                  <a:noFill/>
                </a:ln>
                <a:solidFill>
                  <a:srgbClr val="FF0000"/>
                </a:solidFill>
                <a:effectLst/>
                <a:latin typeface="+mn-lt"/>
              </a:rPr>
              <a:t>eNRG</a:t>
            </a:r>
            <a:r>
              <a:rPr kumimoji="0" lang="en-US" sz="2000" i="0" u="none" strike="noStrike" cap="none" normalizeH="0" dirty="0" smtClean="0">
                <a:ln>
                  <a:noFill/>
                </a:ln>
                <a:solidFill>
                  <a:schemeClr val="bg1"/>
                </a:solidFill>
                <a:effectLst/>
                <a:latin typeface="+mn-lt"/>
              </a:rPr>
              <a:t> </a:t>
            </a: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dirty="0" smtClean="0">
                <a:ln>
                  <a:noFill/>
                </a:ln>
                <a:solidFill>
                  <a:schemeClr val="bg1"/>
                </a:solidFill>
                <a:effectLst/>
                <a:latin typeface="+mn-lt"/>
              </a:rPr>
              <a:t>from now on…</a:t>
            </a:r>
          </a:p>
        </p:txBody>
      </p:sp>
      <p:sp>
        <p:nvSpPr>
          <p:cNvPr id="183" name="Down Arrow 182"/>
          <p:cNvSpPr/>
          <p:nvPr/>
        </p:nvSpPr>
        <p:spPr bwMode="auto">
          <a:xfrm rot="1588611">
            <a:off x="6822207" y="89612"/>
            <a:ext cx="1787558" cy="1822772"/>
          </a:xfrm>
          <a:prstGeom prst="downArrow">
            <a:avLst/>
          </a:prstGeom>
          <a:solidFill>
            <a:schemeClr val="accent4">
              <a:lumMod val="40000"/>
              <a:lumOff val="6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chemeClr val="bg1"/>
                </a:solidFill>
                <a:effectLst/>
                <a:latin typeface="+mn-lt"/>
              </a:rPr>
              <a:t>The more negative</a:t>
            </a:r>
            <a:r>
              <a:rPr kumimoji="0" lang="en-US" sz="1600" i="0" u="none" strike="noStrike" cap="none" normalizeH="0" dirty="0" smtClean="0">
                <a:ln>
                  <a:noFill/>
                </a:ln>
                <a:solidFill>
                  <a:schemeClr val="bg1"/>
                </a:solidFill>
                <a:effectLst/>
                <a:latin typeface="+mn-lt"/>
              </a:rPr>
              <a:t> x</a:t>
            </a:r>
            <a:r>
              <a:rPr kumimoji="0" lang="en-US" sz="1600" i="0" u="none" strike="noStrike" cap="none" normalizeH="0" baseline="-25000" dirty="0" smtClean="0">
                <a:ln>
                  <a:noFill/>
                </a:ln>
                <a:solidFill>
                  <a:schemeClr val="bg1"/>
                </a:solidFill>
                <a:effectLst/>
                <a:latin typeface="+mn-lt"/>
              </a:rPr>
              <a:t>i</a:t>
            </a:r>
            <a:r>
              <a:rPr kumimoji="0" lang="en-US" sz="1600" i="0" u="none" strike="noStrike" cap="none" normalizeH="0" dirty="0" smtClean="0">
                <a:ln>
                  <a:noFill/>
                </a:ln>
                <a:solidFill>
                  <a:schemeClr val="bg1"/>
                </a:solidFill>
                <a:effectLst/>
                <a:latin typeface="+mn-lt"/>
              </a:rPr>
              <a:t>’s energy is…</a:t>
            </a:r>
            <a:endParaRPr kumimoji="0" lang="en-US" sz="1600" i="0" u="none" strike="noStrike" cap="none" normalizeH="0" baseline="0" dirty="0" smtClean="0">
              <a:ln>
                <a:noFill/>
              </a:ln>
              <a:solidFill>
                <a:schemeClr val="bg1"/>
              </a:solidFill>
              <a:effectLst/>
              <a:latin typeface="+mn-lt"/>
            </a:endParaRPr>
          </a:p>
        </p:txBody>
      </p:sp>
      <p:sp>
        <p:nvSpPr>
          <p:cNvPr id="215" name="Down Arrow 214"/>
          <p:cNvSpPr/>
          <p:nvPr/>
        </p:nvSpPr>
        <p:spPr bwMode="auto">
          <a:xfrm rot="19471522">
            <a:off x="5288205" y="371800"/>
            <a:ext cx="1809547" cy="1651465"/>
          </a:xfrm>
          <a:prstGeom prst="downArrow">
            <a:avLst/>
          </a:prstGeom>
          <a:solidFill>
            <a:srgbClr val="00FF99"/>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chemeClr val="bg1"/>
                </a:solidFill>
                <a:effectLst/>
                <a:latin typeface="+mn-lt"/>
              </a:rPr>
              <a:t>The bigger the num-</a:t>
            </a:r>
            <a:r>
              <a:rPr kumimoji="0" lang="en-US" sz="1600" i="0" u="none" strike="noStrike" cap="none" normalizeH="0" baseline="0" dirty="0" err="1" smtClean="0">
                <a:ln>
                  <a:noFill/>
                </a:ln>
                <a:solidFill>
                  <a:schemeClr val="bg1"/>
                </a:solidFill>
                <a:effectLst/>
                <a:latin typeface="+mn-lt"/>
              </a:rPr>
              <a:t>erator</a:t>
            </a:r>
            <a:r>
              <a:rPr kumimoji="0" lang="en-US" sz="1600" i="0" u="none" strike="noStrike" cap="none" normalizeH="0" dirty="0" smtClean="0">
                <a:ln>
                  <a:noFill/>
                </a:ln>
                <a:solidFill>
                  <a:schemeClr val="bg1"/>
                </a:solidFill>
                <a:effectLst/>
                <a:latin typeface="+mn-lt"/>
              </a:rPr>
              <a:t>!</a:t>
            </a:r>
            <a:endParaRPr kumimoji="0" lang="en-US" sz="1600" i="0" u="none" strike="noStrike" cap="none" normalizeH="0" baseline="0" dirty="0" smtClean="0">
              <a:ln>
                <a:noFill/>
              </a:ln>
              <a:solidFill>
                <a:schemeClr val="bg1"/>
              </a:solidFill>
              <a:effectLst/>
              <a:latin typeface="+mn-lt"/>
            </a:endParaRPr>
          </a:p>
        </p:txBody>
      </p:sp>
      <p:sp>
        <p:nvSpPr>
          <p:cNvPr id="217" name="Right Arrow 216"/>
          <p:cNvSpPr/>
          <p:nvPr/>
        </p:nvSpPr>
        <p:spPr bwMode="auto">
          <a:xfrm>
            <a:off x="2939144" y="1071154"/>
            <a:ext cx="2638696" cy="2011680"/>
          </a:xfrm>
          <a:prstGeom prst="rightArrow">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kumimoji="0" lang="en-US" sz="1800" i="0" u="none" strike="noStrike" cap="none" normalizeH="0" baseline="0" dirty="0" smtClean="0">
                <a:ln>
                  <a:noFill/>
                </a:ln>
                <a:effectLst/>
                <a:latin typeface="+mn-lt"/>
              </a:rPr>
              <a:t>And</a:t>
            </a:r>
            <a:r>
              <a:rPr kumimoji="0" lang="en-US" sz="1800" i="0" u="none" strike="noStrike" cap="none" normalizeH="0" dirty="0" smtClean="0">
                <a:ln>
                  <a:noFill/>
                </a:ln>
                <a:effectLst/>
                <a:latin typeface="+mn-lt"/>
              </a:rPr>
              <a:t> thus the </a:t>
            </a:r>
            <a:r>
              <a:rPr kumimoji="0" lang="en-US" sz="1800" i="0" u="none" strike="noStrike" cap="none" normalizeH="0" baseline="0" dirty="0" smtClean="0">
                <a:ln>
                  <a:noFill/>
                </a:ln>
                <a:effectLst/>
                <a:latin typeface="+mn-lt"/>
              </a:rPr>
              <a:t>higher the probability</a:t>
            </a:r>
            <a:r>
              <a:rPr kumimoji="0" lang="en-US" sz="1800" i="0" u="none" strike="noStrike" cap="none" normalizeH="0" dirty="0" smtClean="0">
                <a:ln>
                  <a:noFill/>
                </a:ln>
                <a:effectLst/>
                <a:latin typeface="+mn-lt"/>
              </a:rPr>
              <a:t> of the system vibrating to </a:t>
            </a:r>
            <a:r>
              <a:rPr lang="en-US" sz="1800" dirty="0" smtClean="0"/>
              <a:t>x</a:t>
            </a:r>
            <a:r>
              <a:rPr lang="en-US" sz="1800" baseline="-25000" dirty="0" smtClean="0"/>
              <a:t>i</a:t>
            </a:r>
            <a:r>
              <a:rPr kumimoji="0" lang="en-US" sz="1800" i="0" u="none" strike="noStrike" cap="none" normalizeH="0" dirty="0" smtClean="0">
                <a:ln>
                  <a:noFill/>
                </a:ln>
                <a:effectLst/>
                <a:latin typeface="+mn-lt"/>
              </a:rPr>
              <a:t>.</a:t>
            </a:r>
            <a:endParaRPr kumimoji="0" lang="en-US" sz="1800" i="0" u="none" strike="noStrike" cap="none" normalizeH="0" baseline="0" dirty="0" smtClean="0">
              <a:ln>
                <a:noFill/>
              </a:ln>
              <a:effectLst/>
              <a:latin typeface="+mn-lt"/>
            </a:endParaRPr>
          </a:p>
        </p:txBody>
      </p:sp>
      <p:grpSp>
        <p:nvGrpSpPr>
          <p:cNvPr id="262" name="Group 261"/>
          <p:cNvGrpSpPr/>
          <p:nvPr/>
        </p:nvGrpSpPr>
        <p:grpSpPr>
          <a:xfrm>
            <a:off x="4695402" y="5213216"/>
            <a:ext cx="4071052" cy="784043"/>
            <a:chOff x="5859736" y="6620662"/>
            <a:chExt cx="4071052" cy="784043"/>
          </a:xfrm>
        </p:grpSpPr>
        <p:grpSp>
          <p:nvGrpSpPr>
            <p:cNvPr id="257" name="Group 256"/>
            <p:cNvGrpSpPr/>
            <p:nvPr/>
          </p:nvGrpSpPr>
          <p:grpSpPr>
            <a:xfrm>
              <a:off x="6192978" y="6659061"/>
              <a:ext cx="3737810" cy="527351"/>
              <a:chOff x="6419608" y="4202922"/>
              <a:chExt cx="3737810" cy="527351"/>
            </a:xfrm>
          </p:grpSpPr>
          <p:sp>
            <p:nvSpPr>
              <p:cNvPr id="244" name="Freeform 243"/>
              <p:cNvSpPr/>
              <p:nvPr/>
            </p:nvSpPr>
            <p:spPr bwMode="auto">
              <a:xfrm>
                <a:off x="6419608" y="4202922"/>
                <a:ext cx="3737810" cy="504653"/>
              </a:xfrm>
              <a:custGeom>
                <a:avLst/>
                <a:gdLst>
                  <a:gd name="connsiteX0" fmla="*/ 0 w 3737810"/>
                  <a:gd name="connsiteY0" fmla="*/ 344905 h 426730"/>
                  <a:gd name="connsiteX1" fmla="*/ 304800 w 3737810"/>
                  <a:gd name="connsiteY1" fmla="*/ 264695 h 426730"/>
                  <a:gd name="connsiteX2" fmla="*/ 721894 w 3737810"/>
                  <a:gd name="connsiteY2" fmla="*/ 0 h 426730"/>
                  <a:gd name="connsiteX3" fmla="*/ 1203157 w 3737810"/>
                  <a:gd name="connsiteY3" fmla="*/ 264695 h 426730"/>
                  <a:gd name="connsiteX4" fmla="*/ 1636294 w 3737810"/>
                  <a:gd name="connsiteY4" fmla="*/ 401053 h 426730"/>
                  <a:gd name="connsiteX5" fmla="*/ 2069431 w 3737810"/>
                  <a:gd name="connsiteY5" fmla="*/ 401053 h 426730"/>
                  <a:gd name="connsiteX6" fmla="*/ 2518610 w 3737810"/>
                  <a:gd name="connsiteY6" fmla="*/ 136358 h 426730"/>
                  <a:gd name="connsiteX7" fmla="*/ 2983831 w 3737810"/>
                  <a:gd name="connsiteY7" fmla="*/ 401053 h 426730"/>
                  <a:gd name="connsiteX8" fmla="*/ 3457073 w 3737810"/>
                  <a:gd name="connsiteY8" fmla="*/ 256674 h 426730"/>
                  <a:gd name="connsiteX9" fmla="*/ 3737810 w 3737810"/>
                  <a:gd name="connsiteY9" fmla="*/ 360948 h 42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7810" h="426730">
                    <a:moveTo>
                      <a:pt x="0" y="344905"/>
                    </a:moveTo>
                    <a:cubicBezTo>
                      <a:pt x="92242" y="333542"/>
                      <a:pt x="184484" y="322179"/>
                      <a:pt x="304800" y="264695"/>
                    </a:cubicBezTo>
                    <a:cubicBezTo>
                      <a:pt x="425116" y="207211"/>
                      <a:pt x="572168" y="0"/>
                      <a:pt x="721894" y="0"/>
                    </a:cubicBezTo>
                    <a:cubicBezTo>
                      <a:pt x="871620" y="0"/>
                      <a:pt x="1050757" y="197853"/>
                      <a:pt x="1203157" y="264695"/>
                    </a:cubicBezTo>
                    <a:cubicBezTo>
                      <a:pt x="1355557" y="331537"/>
                      <a:pt x="1491915" y="378327"/>
                      <a:pt x="1636294" y="401053"/>
                    </a:cubicBezTo>
                    <a:cubicBezTo>
                      <a:pt x="1780673" y="423779"/>
                      <a:pt x="1922378" y="445169"/>
                      <a:pt x="2069431" y="401053"/>
                    </a:cubicBezTo>
                    <a:cubicBezTo>
                      <a:pt x="2216484" y="356937"/>
                      <a:pt x="2366210" y="136358"/>
                      <a:pt x="2518610" y="136358"/>
                    </a:cubicBezTo>
                    <a:cubicBezTo>
                      <a:pt x="2671010" y="136358"/>
                      <a:pt x="2827421" y="381000"/>
                      <a:pt x="2983831" y="401053"/>
                    </a:cubicBezTo>
                    <a:cubicBezTo>
                      <a:pt x="3140241" y="421106"/>
                      <a:pt x="3331410" y="263358"/>
                      <a:pt x="3457073" y="256674"/>
                    </a:cubicBezTo>
                    <a:cubicBezTo>
                      <a:pt x="3582736" y="249990"/>
                      <a:pt x="3737810" y="360948"/>
                      <a:pt x="3737810" y="360948"/>
                    </a:cubicBezTo>
                  </a:path>
                </a:pathLst>
              </a:custGeom>
              <a:noFill/>
              <a:ln w="19050" cap="flat" cmpd="sng" algn="ctr">
                <a:solidFill>
                  <a:schemeClr val="accent1">
                    <a:lumMod val="60000"/>
                    <a:lumOff val="40000"/>
                  </a:schemeClr>
                </a:solidFill>
                <a:prstDash val="solid"/>
                <a:round/>
                <a:headEnd type="none" w="med" len="med"/>
                <a:tailEnd type="none" w="med" len="med"/>
              </a:ln>
              <a:effectLst/>
            </p:spPr>
            <p:txBody>
              <a:bodyPr rtlCol="0" anchor="ctr"/>
              <a:lstStyle/>
              <a:p>
                <a:pPr algn="ctr"/>
                <a:endParaRPr lang="en-US"/>
              </a:p>
            </p:txBody>
          </p:sp>
          <p:cxnSp>
            <p:nvCxnSpPr>
              <p:cNvPr id="254" name="Straight Connector 253"/>
              <p:cNvCxnSpPr/>
              <p:nvPr/>
            </p:nvCxnSpPr>
            <p:spPr bwMode="auto">
              <a:xfrm>
                <a:off x="6419608" y="4245109"/>
                <a:ext cx="0" cy="485164"/>
              </a:xfrm>
              <a:prstGeom prst="line">
                <a:avLst/>
              </a:prstGeom>
              <a:ln w="19050">
                <a:solidFill>
                  <a:schemeClr val="accent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bwMode="auto">
              <a:xfrm>
                <a:off x="6419608" y="4722138"/>
                <a:ext cx="3737810" cy="0"/>
              </a:xfrm>
              <a:prstGeom prst="line">
                <a:avLst/>
              </a:prstGeom>
              <a:ln w="19050">
                <a:solidFill>
                  <a:schemeClr val="accent2">
                    <a:lumMod val="40000"/>
                    <a:lumOff val="6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60" name="TextBox 259"/>
            <p:cNvSpPr txBox="1"/>
            <p:nvPr/>
          </p:nvSpPr>
          <p:spPr bwMode="ltGray">
            <a:xfrm rot="16200000">
              <a:off x="5739458" y="6740940"/>
              <a:ext cx="582168" cy="3416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800" dirty="0" smtClean="0">
                  <a:solidFill>
                    <a:schemeClr val="accent1">
                      <a:lumMod val="60000"/>
                      <a:lumOff val="40000"/>
                    </a:schemeClr>
                  </a:solidFill>
                  <a:latin typeface="Calibri" pitchFamily="34" charset="0"/>
                </a:rPr>
                <a:t>p(x</a:t>
              </a:r>
              <a:r>
                <a:rPr lang="en-US" sz="1800" baseline="-25000" dirty="0" smtClean="0">
                  <a:solidFill>
                    <a:schemeClr val="accent1">
                      <a:lumMod val="60000"/>
                      <a:lumOff val="40000"/>
                    </a:schemeClr>
                  </a:solidFill>
                  <a:latin typeface="Calibri" pitchFamily="34" charset="0"/>
                </a:rPr>
                <a:t>i</a:t>
              </a:r>
              <a:r>
                <a:rPr lang="en-US" sz="1800" dirty="0" smtClean="0">
                  <a:solidFill>
                    <a:schemeClr val="accent1">
                      <a:lumMod val="60000"/>
                      <a:lumOff val="40000"/>
                    </a:schemeClr>
                  </a:solidFill>
                  <a:latin typeface="Calibri" pitchFamily="34" charset="0"/>
                </a:rPr>
                <a:t>)</a:t>
              </a:r>
            </a:p>
          </p:txBody>
        </p:sp>
        <p:sp>
          <p:nvSpPr>
            <p:cNvPr id="261" name="TextBox 260"/>
            <p:cNvSpPr txBox="1"/>
            <p:nvPr/>
          </p:nvSpPr>
          <p:spPr bwMode="ltGray">
            <a:xfrm>
              <a:off x="7047147" y="7146193"/>
              <a:ext cx="2110920" cy="2585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200" dirty="0" smtClean="0">
                  <a:solidFill>
                    <a:schemeClr val="accent1">
                      <a:lumMod val="60000"/>
                      <a:lumOff val="40000"/>
                    </a:schemeClr>
                  </a:solidFill>
                  <a:latin typeface="Calibri" pitchFamily="34" charset="0"/>
                </a:rPr>
                <a:t>All Possible Configurations of 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wipe(up)">
                                      <p:cBhvr>
                                        <p:cTn id="15" dur="500"/>
                                        <p:tgtEl>
                                          <p:spTgt spid="1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15"/>
                                        </p:tgtEl>
                                        <p:attrNameLst>
                                          <p:attrName>style.visibility</p:attrName>
                                        </p:attrNameLst>
                                      </p:cBhvr>
                                      <p:to>
                                        <p:strVal val="visible"/>
                                      </p:to>
                                    </p:set>
                                    <p:animEffect transition="in" filter="wipe(up)">
                                      <p:cBhvr>
                                        <p:cTn id="20" dur="500"/>
                                        <p:tgtEl>
                                          <p:spTgt spid="2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wipe(left)">
                                      <p:cBhvr>
                                        <p:cTn id="25" dur="500"/>
                                        <p:tgtEl>
                                          <p:spTgt spid="2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000"/>
                                        <p:tgtEl>
                                          <p:spTgt spid="215"/>
                                        </p:tgtEl>
                                      </p:cBhvr>
                                    </p:animEffect>
                                    <p:set>
                                      <p:cBhvr>
                                        <p:cTn id="30" dur="1" fill="hold">
                                          <p:stCondLst>
                                            <p:cond delay="1999"/>
                                          </p:stCondLst>
                                        </p:cTn>
                                        <p:tgtEl>
                                          <p:spTgt spid="21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000"/>
                                        <p:tgtEl>
                                          <p:spTgt spid="183"/>
                                        </p:tgtEl>
                                      </p:cBhvr>
                                    </p:animEffect>
                                    <p:set>
                                      <p:cBhvr>
                                        <p:cTn id="33" dur="1" fill="hold">
                                          <p:stCondLst>
                                            <p:cond delay="1999"/>
                                          </p:stCondLst>
                                        </p:cTn>
                                        <p:tgtEl>
                                          <p:spTgt spid="18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wipe(down)">
                                      <p:cBhvr>
                                        <p:cTn id="40" dur="500"/>
                                        <p:tgtEl>
                                          <p:spTgt spid="207"/>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208"/>
                                        </p:tgtEl>
                                        <p:attrNameLst>
                                          <p:attrName>style.visibility</p:attrName>
                                        </p:attrNameLst>
                                      </p:cBhvr>
                                      <p:to>
                                        <p:strVal val="visible"/>
                                      </p:to>
                                    </p:set>
                                    <p:animEffect transition="in" filter="wipe(down)">
                                      <p:cBhvr>
                                        <p:cTn id="44" dur="500"/>
                                        <p:tgtEl>
                                          <p:spTgt spid="208"/>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wipe(down)">
                                      <p:cBhvr>
                                        <p:cTn id="48" dur="500"/>
                                        <p:tgtEl>
                                          <p:spTgt spid="209"/>
                                        </p:tgtEl>
                                      </p:cBhvr>
                                    </p:animEffect>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wipe(down)">
                                      <p:cBhvr>
                                        <p:cTn id="52" dur="500"/>
                                        <p:tgtEl>
                                          <p:spTgt spid="210"/>
                                        </p:tgtEl>
                                      </p:cBhvr>
                                    </p:animEffect>
                                  </p:childTnLst>
                                </p:cTn>
                              </p:par>
                            </p:childTnLst>
                          </p:cTn>
                        </p:par>
                        <p:par>
                          <p:cTn id="53" fill="hold">
                            <p:stCondLst>
                              <p:cond delay="2000"/>
                            </p:stCondLst>
                            <p:childTnLst>
                              <p:par>
                                <p:cTn id="54" presetID="22" presetClass="entr" presetSubtype="4" fill="hold" grpId="0" nodeType="afterEffect">
                                  <p:stCondLst>
                                    <p:cond delay="0"/>
                                  </p:stCondLst>
                                  <p:childTnLst>
                                    <p:set>
                                      <p:cBhvr>
                                        <p:cTn id="55" dur="1" fill="hold">
                                          <p:stCondLst>
                                            <p:cond delay="0"/>
                                          </p:stCondLst>
                                        </p:cTn>
                                        <p:tgtEl>
                                          <p:spTgt spid="211"/>
                                        </p:tgtEl>
                                        <p:attrNameLst>
                                          <p:attrName>style.visibility</p:attrName>
                                        </p:attrNameLst>
                                      </p:cBhvr>
                                      <p:to>
                                        <p:strVal val="visible"/>
                                      </p:to>
                                    </p:set>
                                    <p:animEffect transition="in" filter="wipe(down)">
                                      <p:cBhvr>
                                        <p:cTn id="56" dur="500"/>
                                        <p:tgtEl>
                                          <p:spTgt spid="211"/>
                                        </p:tgtEl>
                                      </p:cBhvr>
                                    </p:animEffect>
                                  </p:childTnLst>
                                </p:cTn>
                              </p:par>
                            </p:childTnLst>
                          </p:cTn>
                        </p:par>
                        <p:par>
                          <p:cTn id="57" fill="hold">
                            <p:stCondLst>
                              <p:cond delay="2500"/>
                            </p:stCondLst>
                            <p:childTnLst>
                              <p:par>
                                <p:cTn id="58" presetID="22" presetClass="entr" presetSubtype="4" fill="hold" grpId="0" nodeType="afterEffect">
                                  <p:stCondLst>
                                    <p:cond delay="0"/>
                                  </p:stCondLst>
                                  <p:childTnLst>
                                    <p:set>
                                      <p:cBhvr>
                                        <p:cTn id="59" dur="1" fill="hold">
                                          <p:stCondLst>
                                            <p:cond delay="0"/>
                                          </p:stCondLst>
                                        </p:cTn>
                                        <p:tgtEl>
                                          <p:spTgt spid="212"/>
                                        </p:tgtEl>
                                        <p:attrNameLst>
                                          <p:attrName>style.visibility</p:attrName>
                                        </p:attrNameLst>
                                      </p:cBhvr>
                                      <p:to>
                                        <p:strVal val="visible"/>
                                      </p:to>
                                    </p:set>
                                    <p:animEffect transition="in" filter="wipe(down)">
                                      <p:cBhvr>
                                        <p:cTn id="60" dur="500"/>
                                        <p:tgtEl>
                                          <p:spTgt spid="212"/>
                                        </p:tgtEl>
                                      </p:cBhvr>
                                    </p:animEffect>
                                  </p:childTnLst>
                                </p:cTn>
                              </p:par>
                            </p:childTnLst>
                          </p:cTn>
                        </p:par>
                        <p:par>
                          <p:cTn id="61" fill="hold">
                            <p:stCondLst>
                              <p:cond delay="3000"/>
                            </p:stCondLst>
                            <p:childTnLst>
                              <p:par>
                                <p:cTn id="62" presetID="22" presetClass="entr" presetSubtype="4" fill="hold" grpId="0" nodeType="afterEffect">
                                  <p:stCondLst>
                                    <p:cond delay="0"/>
                                  </p:stCondLst>
                                  <p:childTnLst>
                                    <p:set>
                                      <p:cBhvr>
                                        <p:cTn id="63" dur="1" fill="hold">
                                          <p:stCondLst>
                                            <p:cond delay="0"/>
                                          </p:stCondLst>
                                        </p:cTn>
                                        <p:tgtEl>
                                          <p:spTgt spid="213"/>
                                        </p:tgtEl>
                                        <p:attrNameLst>
                                          <p:attrName>style.visibility</p:attrName>
                                        </p:attrNameLst>
                                      </p:cBhvr>
                                      <p:to>
                                        <p:strVal val="visible"/>
                                      </p:to>
                                    </p:set>
                                    <p:animEffect transition="in" filter="wipe(down)">
                                      <p:cBhvr>
                                        <p:cTn id="64" dur="500"/>
                                        <p:tgtEl>
                                          <p:spTgt spid="213"/>
                                        </p:tgtEl>
                                      </p:cBhvr>
                                    </p:animEffect>
                                  </p:childTnLst>
                                </p:cTn>
                              </p:par>
                            </p:childTnLst>
                          </p:cTn>
                        </p:par>
                        <p:par>
                          <p:cTn id="65" fill="hold">
                            <p:stCondLst>
                              <p:cond delay="3500"/>
                            </p:stCondLst>
                            <p:childTnLst>
                              <p:par>
                                <p:cTn id="66" presetID="22" presetClass="entr" presetSubtype="4" fill="hold" grpId="0" nodeType="afterEffect">
                                  <p:stCondLst>
                                    <p:cond delay="0"/>
                                  </p:stCondLst>
                                  <p:childTnLst>
                                    <p:set>
                                      <p:cBhvr>
                                        <p:cTn id="67" dur="1" fill="hold">
                                          <p:stCondLst>
                                            <p:cond delay="0"/>
                                          </p:stCondLst>
                                        </p:cTn>
                                        <p:tgtEl>
                                          <p:spTgt spid="214"/>
                                        </p:tgtEl>
                                        <p:attrNameLst>
                                          <p:attrName>style.visibility</p:attrName>
                                        </p:attrNameLst>
                                      </p:cBhvr>
                                      <p:to>
                                        <p:strVal val="visible"/>
                                      </p:to>
                                    </p:set>
                                    <p:animEffect transition="in" filter="wipe(down)">
                                      <p:cBhvr>
                                        <p:cTn id="68" dur="500"/>
                                        <p:tgtEl>
                                          <p:spTgt spid="2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wipe(down)">
                                      <p:cBhvr>
                                        <p:cTn id="73" dur="500"/>
                                        <p:tgtEl>
                                          <p:spTgt spid="21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1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0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4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207"/>
                                        </p:tgtEl>
                                      </p:cBhvr>
                                    </p:animEffect>
                                    <p:set>
                                      <p:cBhvr>
                                        <p:cTn id="90" dur="1" fill="hold">
                                          <p:stCondLst>
                                            <p:cond delay="499"/>
                                          </p:stCondLst>
                                        </p:cTn>
                                        <p:tgtEl>
                                          <p:spTgt spid="207"/>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08"/>
                                        </p:tgtEl>
                                      </p:cBhvr>
                                    </p:animEffect>
                                    <p:set>
                                      <p:cBhvr>
                                        <p:cTn id="93" dur="1" fill="hold">
                                          <p:stCondLst>
                                            <p:cond delay="499"/>
                                          </p:stCondLst>
                                        </p:cTn>
                                        <p:tgtEl>
                                          <p:spTgt spid="208"/>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209"/>
                                        </p:tgtEl>
                                      </p:cBhvr>
                                    </p:animEffect>
                                    <p:set>
                                      <p:cBhvr>
                                        <p:cTn id="96" dur="1" fill="hold">
                                          <p:stCondLst>
                                            <p:cond delay="499"/>
                                          </p:stCondLst>
                                        </p:cTn>
                                        <p:tgtEl>
                                          <p:spTgt spid="209"/>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10"/>
                                        </p:tgtEl>
                                      </p:cBhvr>
                                    </p:animEffect>
                                    <p:set>
                                      <p:cBhvr>
                                        <p:cTn id="99" dur="1" fill="hold">
                                          <p:stCondLst>
                                            <p:cond delay="499"/>
                                          </p:stCondLst>
                                        </p:cTn>
                                        <p:tgtEl>
                                          <p:spTgt spid="21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11"/>
                                        </p:tgtEl>
                                      </p:cBhvr>
                                    </p:animEffect>
                                    <p:set>
                                      <p:cBhvr>
                                        <p:cTn id="102" dur="1" fill="hold">
                                          <p:stCondLst>
                                            <p:cond delay="499"/>
                                          </p:stCondLst>
                                        </p:cTn>
                                        <p:tgtEl>
                                          <p:spTgt spid="211"/>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12"/>
                                        </p:tgtEl>
                                      </p:cBhvr>
                                    </p:animEffect>
                                    <p:set>
                                      <p:cBhvr>
                                        <p:cTn id="105" dur="1" fill="hold">
                                          <p:stCondLst>
                                            <p:cond delay="499"/>
                                          </p:stCondLst>
                                        </p:cTn>
                                        <p:tgtEl>
                                          <p:spTgt spid="21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13"/>
                                        </p:tgtEl>
                                      </p:cBhvr>
                                    </p:animEffect>
                                    <p:set>
                                      <p:cBhvr>
                                        <p:cTn id="108" dur="1" fill="hold">
                                          <p:stCondLst>
                                            <p:cond delay="499"/>
                                          </p:stCondLst>
                                        </p:cTn>
                                        <p:tgtEl>
                                          <p:spTgt spid="213"/>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214"/>
                                        </p:tgtEl>
                                      </p:cBhvr>
                                    </p:animEffect>
                                    <p:set>
                                      <p:cBhvr>
                                        <p:cTn id="111" dur="1" fill="hold">
                                          <p:stCondLst>
                                            <p:cond delay="499"/>
                                          </p:stCondLst>
                                        </p:cTn>
                                        <p:tgtEl>
                                          <p:spTgt spid="214"/>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
                                        </p:tgtEl>
                                      </p:cBhvr>
                                    </p:animEffect>
                                    <p:set>
                                      <p:cBhvr>
                                        <p:cTn id="114" dur="1" fill="hold">
                                          <p:stCondLst>
                                            <p:cond delay="499"/>
                                          </p:stCondLst>
                                        </p:cTn>
                                        <p:tgtEl>
                                          <p:spTgt spid="2"/>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265"/>
                                        </p:tgtEl>
                                      </p:cBhvr>
                                    </p:animEffect>
                                    <p:set>
                                      <p:cBhvr>
                                        <p:cTn id="117" dur="1" fill="hold">
                                          <p:stCondLst>
                                            <p:cond delay="499"/>
                                          </p:stCondLst>
                                        </p:cTn>
                                        <p:tgtEl>
                                          <p:spTgt spid="265"/>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266"/>
                                        </p:tgtEl>
                                      </p:cBhvr>
                                    </p:animEffect>
                                    <p:set>
                                      <p:cBhvr>
                                        <p:cTn id="120" dur="1" fill="hold">
                                          <p:stCondLst>
                                            <p:cond delay="499"/>
                                          </p:stCondLst>
                                        </p:cTn>
                                        <p:tgtEl>
                                          <p:spTgt spid="266"/>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267"/>
                                        </p:tgtEl>
                                      </p:cBhvr>
                                    </p:animEffect>
                                    <p:set>
                                      <p:cBhvr>
                                        <p:cTn id="123" dur="1" fill="hold">
                                          <p:stCondLst>
                                            <p:cond delay="499"/>
                                          </p:stCondLst>
                                        </p:cTn>
                                        <p:tgtEl>
                                          <p:spTgt spid="267"/>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268"/>
                                        </p:tgtEl>
                                      </p:cBhvr>
                                    </p:animEffect>
                                    <p:set>
                                      <p:cBhvr>
                                        <p:cTn id="126" dur="1" fill="hold">
                                          <p:stCondLst>
                                            <p:cond delay="499"/>
                                          </p:stCondLst>
                                        </p:cTn>
                                        <p:tgtEl>
                                          <p:spTgt spid="268"/>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269"/>
                                        </p:tgtEl>
                                      </p:cBhvr>
                                    </p:animEffect>
                                    <p:set>
                                      <p:cBhvr>
                                        <p:cTn id="129" dur="1" fill="hold">
                                          <p:stCondLst>
                                            <p:cond delay="499"/>
                                          </p:stCondLst>
                                        </p:cTn>
                                        <p:tgtEl>
                                          <p:spTgt spid="269"/>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270"/>
                                        </p:tgtEl>
                                      </p:cBhvr>
                                    </p:animEffect>
                                    <p:set>
                                      <p:cBhvr>
                                        <p:cTn id="132" dur="1" fill="hold">
                                          <p:stCondLst>
                                            <p:cond delay="499"/>
                                          </p:stCondLst>
                                        </p:cTn>
                                        <p:tgtEl>
                                          <p:spTgt spid="270"/>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271"/>
                                        </p:tgtEl>
                                      </p:cBhvr>
                                    </p:animEffect>
                                    <p:set>
                                      <p:cBhvr>
                                        <p:cTn id="135" dur="1" fill="hold">
                                          <p:stCondLst>
                                            <p:cond delay="499"/>
                                          </p:stCondLst>
                                        </p:cTn>
                                        <p:tgtEl>
                                          <p:spTgt spid="271"/>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272"/>
                                        </p:tgtEl>
                                      </p:cBhvr>
                                    </p:animEffect>
                                    <p:set>
                                      <p:cBhvr>
                                        <p:cTn id="138" dur="1" fill="hold">
                                          <p:stCondLst>
                                            <p:cond delay="499"/>
                                          </p:stCondLst>
                                        </p:cTn>
                                        <p:tgtEl>
                                          <p:spTgt spid="272"/>
                                        </p:tgtEl>
                                        <p:attrNameLst>
                                          <p:attrName>style.visibility</p:attrName>
                                        </p:attrNameLst>
                                      </p:cBhvr>
                                      <p:to>
                                        <p:strVal val="hidden"/>
                                      </p:to>
                                    </p:set>
                                  </p:childTnLst>
                                </p:cTn>
                              </p:par>
                              <p:par>
                                <p:cTn id="139" presetID="10" presetClass="entr" presetSubtype="0" fill="hold" nodeType="withEffect">
                                  <p:stCondLst>
                                    <p:cond delay="0"/>
                                  </p:stCondLst>
                                  <p:childTnLst>
                                    <p:set>
                                      <p:cBhvr>
                                        <p:cTn id="140" dur="1" fill="hold">
                                          <p:stCondLst>
                                            <p:cond delay="0"/>
                                          </p:stCondLst>
                                        </p:cTn>
                                        <p:tgtEl>
                                          <p:spTgt spid="262"/>
                                        </p:tgtEl>
                                        <p:attrNameLst>
                                          <p:attrName>style.visibility</p:attrName>
                                        </p:attrNameLst>
                                      </p:cBhvr>
                                      <p:to>
                                        <p:strVal val="visible"/>
                                      </p:to>
                                    </p:set>
                                    <p:animEffect transition="in" filter="fade">
                                      <p:cBhvr>
                                        <p:cTn id="141"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P spid="267" grpId="0" animBg="1"/>
      <p:bldP spid="268" grpId="0" animBg="1"/>
      <p:bldP spid="269" grpId="0" animBg="1"/>
      <p:bldP spid="270" grpId="0" animBg="1"/>
      <p:bldP spid="271" grpId="0" animBg="1"/>
      <p:bldP spid="272" grpId="0" animBg="1"/>
      <p:bldP spid="164" grpId="0"/>
      <p:bldP spid="207" grpId="0"/>
      <p:bldP spid="207" grpId="1"/>
      <p:bldP spid="208" grpId="0"/>
      <p:bldP spid="208" grpId="1"/>
      <p:bldP spid="209" grpId="0"/>
      <p:bldP spid="209" grpId="1"/>
      <p:bldP spid="210" grpId="0"/>
      <p:bldP spid="210" grpId="1"/>
      <p:bldP spid="211" grpId="0"/>
      <p:bldP spid="211" grpId="1"/>
      <p:bldP spid="212" grpId="0"/>
      <p:bldP spid="212" grpId="1"/>
      <p:bldP spid="213" grpId="0"/>
      <p:bldP spid="213" grpId="1"/>
      <p:bldP spid="214" grpId="0"/>
      <p:bldP spid="214" grpId="1"/>
      <p:bldP spid="243" grpId="0"/>
      <p:bldP spid="218" grpId="0" animBg="1"/>
      <p:bldP spid="218" grpId="1" animBg="1"/>
      <p:bldP spid="183" grpId="0" animBg="1"/>
      <p:bldP spid="183" grpId="1" animBg="1"/>
      <p:bldP spid="215" grpId="0" animBg="1"/>
      <p:bldP spid="215" grpId="1" animBg="1"/>
      <p:bldP spid="217" grpId="0" animBg="1"/>
      <p:bldP spid="21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t>
            </a:r>
            <a:endParaRPr lang="en-US" dirty="0"/>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14</a:t>
            </a:fld>
            <a:endParaRPr lang="en-US" dirty="0"/>
          </a:p>
        </p:txBody>
      </p:sp>
      <p:sp>
        <p:nvSpPr>
          <p:cNvPr id="24" name="TextBox 23"/>
          <p:cNvSpPr txBox="1"/>
          <p:nvPr/>
        </p:nvSpPr>
        <p:spPr bwMode="ltGray">
          <a:xfrm>
            <a:off x="4239591" y="1607440"/>
            <a:ext cx="4418987"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Now what if instead of having the weights between adjacent atoms in a plane, we changed things up a bit…</a:t>
            </a:r>
          </a:p>
        </p:txBody>
      </p:sp>
      <p:grpSp>
        <p:nvGrpSpPr>
          <p:cNvPr id="290" name="Group 289"/>
          <p:cNvGrpSpPr/>
          <p:nvPr/>
        </p:nvGrpSpPr>
        <p:grpSpPr>
          <a:xfrm>
            <a:off x="979587" y="1283514"/>
            <a:ext cx="3061880" cy="2448295"/>
            <a:chOff x="376451" y="1689914"/>
            <a:chExt cx="3061880" cy="2448295"/>
          </a:xfrm>
        </p:grpSpPr>
        <p:cxnSp>
          <p:nvCxnSpPr>
            <p:cNvPr id="200" name="Straight Connector 199"/>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0" name="Straight Connector 209"/>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1" name="Straight Connector 210"/>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6" name="Straight Connector 215"/>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0" name="Straight Connector 219"/>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9" name="Down Arrow 88"/>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1845385"/>
              <a:ext cx="315351" cy="298763"/>
            </a:xfrm>
            <a:prstGeom prst="rect">
              <a:avLst/>
            </a:prstGeom>
            <a:noFill/>
          </p:spPr>
        </p:pic>
        <p:sp>
          <p:nvSpPr>
            <p:cNvPr id="87" name="Down Arrow 86"/>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1843336"/>
              <a:ext cx="315351" cy="298763"/>
            </a:xfrm>
            <a:prstGeom prst="rect">
              <a:avLst/>
            </a:prstGeom>
            <a:noFill/>
          </p:spPr>
        </p:pic>
        <p:grpSp>
          <p:nvGrpSpPr>
            <p:cNvPr id="231" name="Group 230"/>
            <p:cNvGrpSpPr/>
            <p:nvPr/>
          </p:nvGrpSpPr>
          <p:grpSpPr>
            <a:xfrm flipV="1">
              <a:off x="2299138" y="1689916"/>
              <a:ext cx="315351" cy="452185"/>
              <a:chOff x="2660385" y="1689916"/>
              <a:chExt cx="315351" cy="452185"/>
            </a:xfrm>
          </p:grpSpPr>
          <p:sp>
            <p:nvSpPr>
              <p:cNvPr id="85" name="Down Arrow 8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sp>
          <p:nvSpPr>
            <p:cNvPr id="129" name="Down Arrow 128"/>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1846651"/>
              <a:ext cx="315351" cy="298763"/>
            </a:xfrm>
            <a:prstGeom prst="rect">
              <a:avLst/>
            </a:prstGeom>
            <a:noFill/>
          </p:spPr>
        </p:pic>
        <p:sp>
          <p:nvSpPr>
            <p:cNvPr id="150" name="Down Arrow 149"/>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2509650"/>
              <a:ext cx="315351" cy="298763"/>
            </a:xfrm>
            <a:prstGeom prst="rect">
              <a:avLst/>
            </a:prstGeom>
            <a:noFill/>
          </p:spPr>
        </p:pic>
        <p:grpSp>
          <p:nvGrpSpPr>
            <p:cNvPr id="236" name="Group 235"/>
            <p:cNvGrpSpPr/>
            <p:nvPr/>
          </p:nvGrpSpPr>
          <p:grpSpPr>
            <a:xfrm flipV="1">
              <a:off x="613829" y="2354179"/>
              <a:ext cx="315351" cy="452185"/>
              <a:chOff x="704140" y="2354179"/>
              <a:chExt cx="315351" cy="452185"/>
            </a:xfrm>
          </p:grpSpPr>
          <p:sp>
            <p:nvSpPr>
              <p:cNvPr id="148" name="Down Arrow 14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sp>
          <p:nvSpPr>
            <p:cNvPr id="146" name="Down Arrow 145"/>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299138" y="2507603"/>
              <a:ext cx="315351" cy="298763"/>
            </a:xfrm>
            <a:prstGeom prst="rect">
              <a:avLst/>
            </a:prstGeom>
            <a:noFill/>
          </p:spPr>
        </p:pic>
        <p:sp>
          <p:nvSpPr>
            <p:cNvPr id="144" name="Down Arrow 143"/>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2510916"/>
              <a:ext cx="315351" cy="298763"/>
            </a:xfrm>
            <a:prstGeom prst="rect">
              <a:avLst/>
            </a:prstGeom>
            <a:noFill/>
          </p:spPr>
        </p:pic>
        <p:grpSp>
          <p:nvGrpSpPr>
            <p:cNvPr id="232" name="Group 231"/>
            <p:cNvGrpSpPr/>
            <p:nvPr/>
          </p:nvGrpSpPr>
          <p:grpSpPr>
            <a:xfrm flipV="1">
              <a:off x="1431767" y="3020493"/>
              <a:ext cx="315351" cy="452185"/>
              <a:chOff x="1680124" y="3020493"/>
              <a:chExt cx="315351" cy="452185"/>
            </a:xfrm>
          </p:grpSpPr>
          <p:sp>
            <p:nvSpPr>
              <p:cNvPr id="166" name="Down Arrow 16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sp>
          <p:nvSpPr>
            <p:cNvPr id="164" name="Down Arrow 163"/>
            <p:cNvSpPr/>
            <p:nvPr/>
          </p:nvSpPr>
          <p:spPr bwMode="auto">
            <a:xfrm rot="10800000">
              <a:off x="709967" y="301844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3171866"/>
              <a:ext cx="315351" cy="298763"/>
            </a:xfrm>
            <a:prstGeom prst="rect">
              <a:avLst/>
            </a:prstGeom>
            <a:noFill/>
          </p:spPr>
        </p:pic>
        <p:grpSp>
          <p:nvGrpSpPr>
            <p:cNvPr id="230" name="Group 229"/>
            <p:cNvGrpSpPr/>
            <p:nvPr/>
          </p:nvGrpSpPr>
          <p:grpSpPr>
            <a:xfrm flipV="1">
              <a:off x="2299138" y="3018446"/>
              <a:ext cx="315351" cy="452185"/>
              <a:chOff x="2660385" y="3018446"/>
              <a:chExt cx="315351" cy="452185"/>
            </a:xfrm>
          </p:grpSpPr>
          <p:sp>
            <p:nvSpPr>
              <p:cNvPr id="162" name="Down Arrow 16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5" name="Group 234"/>
            <p:cNvGrpSpPr/>
            <p:nvPr/>
          </p:nvGrpSpPr>
          <p:grpSpPr>
            <a:xfrm flipV="1">
              <a:off x="3122980" y="3021759"/>
              <a:ext cx="315351" cy="452185"/>
              <a:chOff x="3687429" y="3021759"/>
              <a:chExt cx="315351" cy="452185"/>
            </a:xfrm>
          </p:grpSpPr>
          <p:sp>
            <p:nvSpPr>
              <p:cNvPr id="160" name="Down Arrow 15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sp>
          <p:nvSpPr>
            <p:cNvPr id="182" name="Down Arrow 181"/>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3838180"/>
              <a:ext cx="315351" cy="298763"/>
            </a:xfrm>
            <a:prstGeom prst="rect">
              <a:avLst/>
            </a:prstGeom>
            <a:noFill/>
          </p:spPr>
        </p:pic>
        <p:sp>
          <p:nvSpPr>
            <p:cNvPr id="180" name="Down Arrow 179"/>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3836131"/>
              <a:ext cx="315351" cy="298763"/>
            </a:xfrm>
            <a:prstGeom prst="rect">
              <a:avLst/>
            </a:prstGeom>
            <a:noFill/>
          </p:spPr>
        </p:pic>
        <p:sp>
          <p:nvSpPr>
            <p:cNvPr id="178" name="Down Arrow 177"/>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299138" y="3836133"/>
              <a:ext cx="315351" cy="298763"/>
            </a:xfrm>
            <a:prstGeom prst="rect">
              <a:avLst/>
            </a:prstGeom>
            <a:noFill/>
          </p:spPr>
        </p:pic>
        <p:sp>
          <p:nvSpPr>
            <p:cNvPr id="176" name="Down Arrow 175"/>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3839446"/>
              <a:ext cx="315351" cy="298763"/>
            </a:xfrm>
            <a:prstGeom prst="rect">
              <a:avLst/>
            </a:prstGeom>
            <a:noFill/>
          </p:spPr>
        </p:pic>
        <p:cxnSp>
          <p:nvCxnSpPr>
            <p:cNvPr id="79" name="Straight Connector 78"/>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5" name="Straight Connector 154"/>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Straight Connector 170"/>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7" name="TextBox 236"/>
            <p:cNvSpPr txBox="1"/>
            <p:nvPr/>
          </p:nvSpPr>
          <p:spPr bwMode="ltGray">
            <a:xfrm>
              <a:off x="953922" y="17272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1.4</a:t>
              </a:r>
              <a:endParaRPr lang="en-US" sz="1600" baseline="-25000" dirty="0" smtClean="0">
                <a:solidFill>
                  <a:srgbClr val="00CC99"/>
                </a:solidFill>
                <a:latin typeface="Calibri" pitchFamily="34" charset="0"/>
              </a:endParaRPr>
            </a:p>
          </p:txBody>
        </p:sp>
        <p:sp>
          <p:nvSpPr>
            <p:cNvPr id="267" name="TextBox 266"/>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.75</a:t>
              </a:r>
              <a:endParaRPr lang="en-US" sz="1600" baseline="-25000" dirty="0" smtClean="0">
                <a:solidFill>
                  <a:srgbClr val="00CC99"/>
                </a:solidFill>
                <a:latin typeface="Calibri" pitchFamily="34" charset="0"/>
              </a:endParaRPr>
            </a:p>
          </p:txBody>
        </p:sp>
        <p:sp>
          <p:nvSpPr>
            <p:cNvPr id="268" name="TextBox 267"/>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-3</a:t>
              </a:r>
              <a:endParaRPr lang="en-US" sz="1600" baseline="-25000" dirty="0" smtClean="0">
                <a:solidFill>
                  <a:srgbClr val="FF0000"/>
                </a:solidFill>
                <a:latin typeface="Calibri" pitchFamily="34" charset="0"/>
              </a:endParaRPr>
            </a:p>
          </p:txBody>
        </p:sp>
        <p:sp>
          <p:nvSpPr>
            <p:cNvPr id="269" name="TextBox 268"/>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.24</a:t>
              </a:r>
              <a:endParaRPr lang="en-US" sz="1600" baseline="-25000" dirty="0" smtClean="0">
                <a:solidFill>
                  <a:srgbClr val="00CC99"/>
                </a:solidFill>
                <a:latin typeface="Calibri" pitchFamily="34" charset="0"/>
              </a:endParaRPr>
            </a:p>
          </p:txBody>
        </p:sp>
        <p:sp>
          <p:nvSpPr>
            <p:cNvPr id="270" name="TextBox 269"/>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.15</a:t>
              </a:r>
              <a:endParaRPr lang="en-US" sz="1600" baseline="-25000" dirty="0" smtClean="0">
                <a:solidFill>
                  <a:srgbClr val="00CC99"/>
                </a:solidFill>
                <a:latin typeface="Calibri" pitchFamily="34" charset="0"/>
              </a:endParaRPr>
            </a:p>
          </p:txBody>
        </p:sp>
        <p:sp>
          <p:nvSpPr>
            <p:cNvPr id="271" name="TextBox 270"/>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-.4</a:t>
              </a:r>
              <a:endParaRPr lang="en-US" sz="1600" baseline="-25000" dirty="0" smtClean="0">
                <a:solidFill>
                  <a:srgbClr val="FF0000"/>
                </a:solidFill>
                <a:latin typeface="Calibri" pitchFamily="34" charset="0"/>
              </a:endParaRPr>
            </a:p>
          </p:txBody>
        </p:sp>
        <p:sp>
          <p:nvSpPr>
            <p:cNvPr id="272" name="TextBox 271"/>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1.1</a:t>
              </a:r>
              <a:endParaRPr lang="en-US" sz="1600" baseline="-25000" dirty="0" smtClean="0">
                <a:solidFill>
                  <a:srgbClr val="00CC99"/>
                </a:solidFill>
                <a:latin typeface="Calibri" pitchFamily="34" charset="0"/>
              </a:endParaRPr>
            </a:p>
          </p:txBody>
        </p:sp>
        <p:sp>
          <p:nvSpPr>
            <p:cNvPr id="273" name="TextBox 272"/>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-.9</a:t>
              </a:r>
              <a:endParaRPr lang="en-US" sz="1600" baseline="-25000" dirty="0" smtClean="0">
                <a:solidFill>
                  <a:srgbClr val="FF0000"/>
                </a:solidFill>
                <a:latin typeface="Calibri" pitchFamily="34" charset="0"/>
              </a:endParaRPr>
            </a:p>
          </p:txBody>
        </p:sp>
        <p:sp>
          <p:nvSpPr>
            <p:cNvPr id="274" name="TextBox 273"/>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1.7</a:t>
              </a:r>
              <a:endParaRPr lang="en-US" sz="1600" baseline="-25000" dirty="0" smtClean="0">
                <a:solidFill>
                  <a:srgbClr val="00CC99"/>
                </a:solidFill>
                <a:latin typeface="Calibri" pitchFamily="34" charset="0"/>
              </a:endParaRPr>
            </a:p>
          </p:txBody>
        </p:sp>
        <p:sp>
          <p:nvSpPr>
            <p:cNvPr id="275" name="TextBox 274"/>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.8</a:t>
              </a:r>
              <a:endParaRPr lang="en-US" sz="1600" baseline="-25000" dirty="0" smtClean="0">
                <a:solidFill>
                  <a:srgbClr val="00CC99"/>
                </a:solidFill>
                <a:latin typeface="Calibri" pitchFamily="34" charset="0"/>
              </a:endParaRPr>
            </a:p>
          </p:txBody>
        </p:sp>
        <p:sp>
          <p:nvSpPr>
            <p:cNvPr id="276" name="TextBox 275"/>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.71</a:t>
              </a:r>
              <a:endParaRPr lang="en-US" sz="1600" baseline="-25000" dirty="0" smtClean="0">
                <a:solidFill>
                  <a:srgbClr val="00CC99"/>
                </a:solidFill>
                <a:latin typeface="Calibri" pitchFamily="34" charset="0"/>
              </a:endParaRPr>
            </a:p>
          </p:txBody>
        </p:sp>
        <p:sp>
          <p:nvSpPr>
            <p:cNvPr id="277" name="TextBox 276"/>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8.1</a:t>
              </a:r>
              <a:endParaRPr lang="en-US" sz="1600" baseline="-25000" dirty="0" smtClean="0">
                <a:solidFill>
                  <a:srgbClr val="00CC99"/>
                </a:solidFill>
                <a:latin typeface="Calibri" pitchFamily="34" charset="0"/>
              </a:endParaRPr>
            </a:p>
          </p:txBody>
        </p:sp>
        <p:sp>
          <p:nvSpPr>
            <p:cNvPr id="278" name="TextBox 277"/>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-3.1</a:t>
              </a:r>
              <a:endParaRPr lang="en-US" sz="1600" baseline="-25000" dirty="0" smtClean="0">
                <a:solidFill>
                  <a:srgbClr val="FF0000"/>
                </a:solidFill>
                <a:latin typeface="Calibri" pitchFamily="34" charset="0"/>
              </a:endParaRPr>
            </a:p>
          </p:txBody>
        </p:sp>
        <p:sp>
          <p:nvSpPr>
            <p:cNvPr id="279" name="TextBox 278"/>
            <p:cNvSpPr txBox="1"/>
            <p:nvPr/>
          </p:nvSpPr>
          <p:spPr bwMode="ltGray">
            <a:xfrm>
              <a:off x="1786264" y="1721558"/>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-.22</a:t>
              </a:r>
              <a:endParaRPr lang="en-US" sz="1600" baseline="-25000" dirty="0" smtClean="0">
                <a:solidFill>
                  <a:srgbClr val="FF0000"/>
                </a:solidFill>
                <a:latin typeface="Calibri" pitchFamily="34" charset="0"/>
              </a:endParaRPr>
            </a:p>
          </p:txBody>
        </p:sp>
        <p:sp>
          <p:nvSpPr>
            <p:cNvPr id="280" name="TextBox 279"/>
            <p:cNvSpPr txBox="1"/>
            <p:nvPr/>
          </p:nvSpPr>
          <p:spPr bwMode="ltGray">
            <a:xfrm>
              <a:off x="2632931" y="1732846"/>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-.10</a:t>
              </a:r>
              <a:endParaRPr lang="en-US" sz="1600" baseline="-25000" dirty="0" smtClean="0">
                <a:solidFill>
                  <a:srgbClr val="FF0000"/>
                </a:solidFill>
                <a:latin typeface="Calibri" pitchFamily="34" charset="0"/>
              </a:endParaRPr>
            </a:p>
          </p:txBody>
        </p:sp>
        <p:sp>
          <p:nvSpPr>
            <p:cNvPr id="281" name="TextBox 280"/>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3.1</a:t>
              </a:r>
              <a:endParaRPr lang="en-US" sz="1600" baseline="-25000" dirty="0" smtClean="0">
                <a:solidFill>
                  <a:srgbClr val="00CC99"/>
                </a:solidFill>
                <a:latin typeface="Calibri" pitchFamily="34" charset="0"/>
              </a:endParaRPr>
            </a:p>
          </p:txBody>
        </p:sp>
        <p:sp>
          <p:nvSpPr>
            <p:cNvPr id="282" name="TextBox 281"/>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.41</a:t>
              </a:r>
              <a:endParaRPr lang="en-US" sz="1600" baseline="-25000" dirty="0" smtClean="0">
                <a:solidFill>
                  <a:srgbClr val="00CC99"/>
                </a:solidFill>
                <a:latin typeface="Calibri" pitchFamily="34" charset="0"/>
              </a:endParaRPr>
            </a:p>
          </p:txBody>
        </p:sp>
        <p:sp>
          <p:nvSpPr>
            <p:cNvPr id="283" name="TextBox 282"/>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.59</a:t>
              </a:r>
              <a:endParaRPr lang="en-US" sz="1600" baseline="-25000" dirty="0" smtClean="0">
                <a:solidFill>
                  <a:srgbClr val="00CC99"/>
                </a:solidFill>
                <a:latin typeface="Calibri" pitchFamily="34" charset="0"/>
              </a:endParaRPr>
            </a:p>
          </p:txBody>
        </p:sp>
        <p:sp>
          <p:nvSpPr>
            <p:cNvPr id="284" name="TextBox 283"/>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.26</a:t>
              </a:r>
              <a:endParaRPr lang="en-US" sz="1600" baseline="-25000" dirty="0" smtClean="0">
                <a:solidFill>
                  <a:srgbClr val="00CC99"/>
                </a:solidFill>
                <a:latin typeface="Calibri" pitchFamily="34" charset="0"/>
              </a:endParaRPr>
            </a:p>
          </p:txBody>
        </p:sp>
        <p:sp>
          <p:nvSpPr>
            <p:cNvPr id="285" name="TextBox 284"/>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-.53</a:t>
              </a:r>
              <a:endParaRPr lang="en-US" sz="1600" baseline="-25000" dirty="0" smtClean="0">
                <a:solidFill>
                  <a:srgbClr val="FF0000"/>
                </a:solidFill>
                <a:latin typeface="Calibri" pitchFamily="34" charset="0"/>
              </a:endParaRPr>
            </a:p>
          </p:txBody>
        </p:sp>
        <p:sp>
          <p:nvSpPr>
            <p:cNvPr id="286" name="TextBox 285"/>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5.8</a:t>
              </a:r>
              <a:endParaRPr lang="en-US" sz="1600" baseline="-25000" dirty="0" smtClean="0">
                <a:solidFill>
                  <a:srgbClr val="00CC99"/>
                </a:solidFill>
                <a:latin typeface="Calibri" pitchFamily="34" charset="0"/>
              </a:endParaRPr>
            </a:p>
          </p:txBody>
        </p:sp>
        <p:sp>
          <p:nvSpPr>
            <p:cNvPr id="287" name="TextBox 286"/>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.97</a:t>
              </a:r>
              <a:endParaRPr lang="en-US" sz="1600" baseline="-25000" dirty="0" smtClean="0">
                <a:solidFill>
                  <a:srgbClr val="00CC99"/>
                </a:solidFill>
                <a:latin typeface="Calibri" pitchFamily="34" charset="0"/>
              </a:endParaRPr>
            </a:p>
          </p:txBody>
        </p:sp>
        <p:sp>
          <p:nvSpPr>
            <p:cNvPr id="288" name="TextBox 287"/>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-.9</a:t>
              </a:r>
              <a:endParaRPr lang="en-US" sz="1600" baseline="-25000" dirty="0" smtClean="0">
                <a:solidFill>
                  <a:srgbClr val="FF0000"/>
                </a:solidFill>
                <a:latin typeface="Calibri" pitchFamily="34" charset="0"/>
              </a:endParaRPr>
            </a:p>
          </p:txBody>
        </p:sp>
        <p:sp>
          <p:nvSpPr>
            <p:cNvPr id="289" name="TextBox 288"/>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1.0</a:t>
              </a:r>
              <a:endParaRPr lang="en-US" sz="1600" baseline="-25000" dirty="0" smtClean="0">
                <a:solidFill>
                  <a:srgbClr val="00CC99"/>
                </a:solidFill>
                <a:latin typeface="Calibri" pitchFamily="34" charset="0"/>
              </a:endParaRPr>
            </a:p>
          </p:txBody>
        </p:sp>
      </p:grpSp>
      <p:sp>
        <p:nvSpPr>
          <p:cNvPr id="291" name="TextBox 290"/>
          <p:cNvSpPr txBox="1"/>
          <p:nvPr/>
        </p:nvSpPr>
        <p:spPr bwMode="ltGray">
          <a:xfrm>
            <a:off x="350209" y="3991570"/>
            <a:ext cx="4740719"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What if we switched to 2 planes…</a:t>
            </a:r>
          </a:p>
        </p:txBody>
      </p:sp>
      <p:grpSp>
        <p:nvGrpSpPr>
          <p:cNvPr id="451" name="Group 450"/>
          <p:cNvGrpSpPr/>
          <p:nvPr/>
        </p:nvGrpSpPr>
        <p:grpSpPr>
          <a:xfrm>
            <a:off x="6763494" y="4613736"/>
            <a:ext cx="1114568" cy="1301639"/>
            <a:chOff x="3729562" y="3654183"/>
            <a:chExt cx="884562" cy="1039476"/>
          </a:xfrm>
          <a:scene3d>
            <a:camera prst="orthographicFront">
              <a:rot lat="18000000" lon="19199999" rev="2100000"/>
            </a:camera>
            <a:lightRig rig="threePt" dir="t"/>
          </a:scene3d>
        </p:grpSpPr>
        <p:grpSp>
          <p:nvGrpSpPr>
            <p:cNvPr id="439" name="Group 378"/>
            <p:cNvGrpSpPr/>
            <p:nvPr/>
          </p:nvGrpSpPr>
          <p:grpSpPr>
            <a:xfrm>
              <a:off x="4298773" y="3656232"/>
              <a:ext cx="315351" cy="452185"/>
              <a:chOff x="6144878" y="3040986"/>
              <a:chExt cx="315351" cy="452185"/>
            </a:xfrm>
          </p:grpSpPr>
          <p:sp>
            <p:nvSpPr>
              <p:cNvPr id="449" name="Down Arrow 44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440" name="Group 377"/>
            <p:cNvGrpSpPr/>
            <p:nvPr/>
          </p:nvGrpSpPr>
          <p:grpSpPr>
            <a:xfrm>
              <a:off x="3729562" y="3654183"/>
              <a:ext cx="315351" cy="452185"/>
              <a:chOff x="5326940" y="3038937"/>
              <a:chExt cx="315351" cy="452185"/>
            </a:xfrm>
          </p:grpSpPr>
          <p:sp>
            <p:nvSpPr>
              <p:cNvPr id="447" name="Down Arrow 4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427" name="Group 382"/>
            <p:cNvGrpSpPr/>
            <p:nvPr/>
          </p:nvGrpSpPr>
          <p:grpSpPr>
            <a:xfrm>
              <a:off x="4298773" y="4241474"/>
              <a:ext cx="315351" cy="452185"/>
              <a:chOff x="6144878" y="3705251"/>
              <a:chExt cx="315351" cy="452185"/>
            </a:xfrm>
          </p:grpSpPr>
          <p:sp>
            <p:nvSpPr>
              <p:cNvPr id="437" name="Down Arrow 43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428" name="Group 235"/>
            <p:cNvGrpSpPr/>
            <p:nvPr/>
          </p:nvGrpSpPr>
          <p:grpSpPr>
            <a:xfrm flipV="1">
              <a:off x="3729562" y="4239425"/>
              <a:ext cx="315351" cy="452185"/>
              <a:chOff x="704140" y="2354179"/>
              <a:chExt cx="315351" cy="452185"/>
            </a:xfrm>
          </p:grpSpPr>
          <p:sp>
            <p:nvSpPr>
              <p:cNvPr id="435" name="Down Arrow 43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grpSp>
        <p:nvGrpSpPr>
          <p:cNvPr id="489" name="Group 488"/>
          <p:cNvGrpSpPr/>
          <p:nvPr/>
        </p:nvGrpSpPr>
        <p:grpSpPr>
          <a:xfrm>
            <a:off x="6644784" y="4482353"/>
            <a:ext cx="365616" cy="851647"/>
            <a:chOff x="6644784" y="4482353"/>
            <a:chExt cx="365616" cy="851647"/>
          </a:xfrm>
        </p:grpSpPr>
        <p:cxnSp>
          <p:nvCxnSpPr>
            <p:cNvPr id="456" name="Straight Connector 455"/>
            <p:cNvCxnSpPr/>
            <p:nvPr/>
          </p:nvCxnSpPr>
          <p:spPr bwMode="auto">
            <a:xfrm>
              <a:off x="6947647" y="4482353"/>
              <a:ext cx="62753" cy="85164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4" name="TextBox 483"/>
            <p:cNvSpPr txBox="1"/>
            <p:nvPr/>
          </p:nvSpPr>
          <p:spPr bwMode="ltGray">
            <a:xfrm>
              <a:off x="6644784" y="4727642"/>
              <a:ext cx="330496"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FF0000"/>
                  </a:solidFill>
                  <a:latin typeface="Calibri" pitchFamily="34" charset="0"/>
                </a:rPr>
                <a:t>-5</a:t>
              </a:r>
            </a:p>
          </p:txBody>
        </p:sp>
      </p:grpSp>
      <p:grpSp>
        <p:nvGrpSpPr>
          <p:cNvPr id="488" name="Group 487"/>
          <p:cNvGrpSpPr/>
          <p:nvPr/>
        </p:nvGrpSpPr>
        <p:grpSpPr>
          <a:xfrm>
            <a:off x="6851737" y="4500282"/>
            <a:ext cx="359677" cy="625995"/>
            <a:chOff x="6851737" y="4500282"/>
            <a:chExt cx="359677" cy="625995"/>
          </a:xfrm>
        </p:grpSpPr>
        <p:cxnSp>
          <p:nvCxnSpPr>
            <p:cNvPr id="455" name="Straight Connector 454"/>
            <p:cNvCxnSpPr/>
            <p:nvPr/>
          </p:nvCxnSpPr>
          <p:spPr bwMode="auto">
            <a:xfrm flipH="1">
              <a:off x="6851737" y="4500282"/>
              <a:ext cx="86945" cy="62599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5" name="TextBox 484"/>
            <p:cNvSpPr txBox="1"/>
            <p:nvPr/>
          </p:nvSpPr>
          <p:spPr bwMode="ltGray">
            <a:xfrm>
              <a:off x="6890535" y="4730436"/>
              <a:ext cx="320879"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.2</a:t>
              </a:r>
            </a:p>
          </p:txBody>
        </p:sp>
      </p:grpSp>
      <p:grpSp>
        <p:nvGrpSpPr>
          <p:cNvPr id="491" name="Group 490"/>
          <p:cNvGrpSpPr/>
          <p:nvPr/>
        </p:nvGrpSpPr>
        <p:grpSpPr>
          <a:xfrm>
            <a:off x="6911236" y="4493712"/>
            <a:ext cx="851769" cy="942584"/>
            <a:chOff x="6911236" y="4493712"/>
            <a:chExt cx="851769" cy="942584"/>
          </a:xfrm>
        </p:grpSpPr>
        <p:cxnSp>
          <p:nvCxnSpPr>
            <p:cNvPr id="462" name="Straight Connector 461"/>
            <p:cNvCxnSpPr/>
            <p:nvPr/>
          </p:nvCxnSpPr>
          <p:spPr bwMode="auto">
            <a:xfrm>
              <a:off x="6911236" y="4493712"/>
              <a:ext cx="851769" cy="94258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6" name="TextBox 485"/>
            <p:cNvSpPr txBox="1"/>
            <p:nvPr/>
          </p:nvSpPr>
          <p:spPr bwMode="ltGray">
            <a:xfrm>
              <a:off x="7195481" y="4624760"/>
              <a:ext cx="412250"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1.1</a:t>
              </a:r>
            </a:p>
          </p:txBody>
        </p:sp>
      </p:grpSp>
      <p:grpSp>
        <p:nvGrpSpPr>
          <p:cNvPr id="490" name="Group 489"/>
          <p:cNvGrpSpPr/>
          <p:nvPr/>
        </p:nvGrpSpPr>
        <p:grpSpPr>
          <a:xfrm>
            <a:off x="6937686" y="4498622"/>
            <a:ext cx="741701" cy="683909"/>
            <a:chOff x="6937686" y="4498622"/>
            <a:chExt cx="741701" cy="683909"/>
          </a:xfrm>
        </p:grpSpPr>
        <p:cxnSp>
          <p:nvCxnSpPr>
            <p:cNvPr id="459" name="Straight Connector 458"/>
            <p:cNvCxnSpPr>
              <a:endCxn id="450" idx="0"/>
            </p:cNvCxnSpPr>
            <p:nvPr/>
          </p:nvCxnSpPr>
          <p:spPr bwMode="auto">
            <a:xfrm>
              <a:off x="6937686" y="4498622"/>
              <a:ext cx="741701" cy="68390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7" name="TextBox 486"/>
            <p:cNvSpPr txBox="1"/>
            <p:nvPr/>
          </p:nvSpPr>
          <p:spPr bwMode="ltGray">
            <a:xfrm>
              <a:off x="7101883" y="4878826"/>
              <a:ext cx="320878"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.8</a:t>
              </a:r>
            </a:p>
          </p:txBody>
        </p:sp>
      </p:grpSp>
      <p:grpSp>
        <p:nvGrpSpPr>
          <p:cNvPr id="496" name="Group 495"/>
          <p:cNvGrpSpPr/>
          <p:nvPr/>
        </p:nvGrpSpPr>
        <p:grpSpPr>
          <a:xfrm>
            <a:off x="6861132" y="3929541"/>
            <a:ext cx="950943" cy="1190473"/>
            <a:chOff x="6861132" y="3929541"/>
            <a:chExt cx="950943" cy="1190473"/>
          </a:xfrm>
        </p:grpSpPr>
        <p:cxnSp>
          <p:nvCxnSpPr>
            <p:cNvPr id="474" name="Straight Connector 473"/>
            <p:cNvCxnSpPr/>
            <p:nvPr/>
          </p:nvCxnSpPr>
          <p:spPr bwMode="auto">
            <a:xfrm flipH="1">
              <a:off x="6861132" y="3929541"/>
              <a:ext cx="946960" cy="119047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2" name="TextBox 491"/>
            <p:cNvSpPr txBox="1"/>
            <p:nvPr/>
          </p:nvSpPr>
          <p:spPr bwMode="ltGray">
            <a:xfrm>
              <a:off x="7491196" y="4564965"/>
              <a:ext cx="320879"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.4</a:t>
              </a:r>
            </a:p>
          </p:txBody>
        </p:sp>
      </p:grpSp>
      <p:grpSp>
        <p:nvGrpSpPr>
          <p:cNvPr id="497" name="Group 496"/>
          <p:cNvGrpSpPr/>
          <p:nvPr/>
        </p:nvGrpSpPr>
        <p:grpSpPr>
          <a:xfrm>
            <a:off x="7010400" y="3888749"/>
            <a:ext cx="1017216" cy="1445251"/>
            <a:chOff x="7010400" y="3888749"/>
            <a:chExt cx="1017216" cy="1445251"/>
          </a:xfrm>
        </p:grpSpPr>
        <p:cxnSp>
          <p:nvCxnSpPr>
            <p:cNvPr id="475" name="Straight Connector 474"/>
            <p:cNvCxnSpPr/>
            <p:nvPr/>
          </p:nvCxnSpPr>
          <p:spPr bwMode="auto">
            <a:xfrm flipH="1">
              <a:off x="7010400" y="3888749"/>
              <a:ext cx="807890" cy="144525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3" name="TextBox 492"/>
            <p:cNvSpPr txBox="1"/>
            <p:nvPr/>
          </p:nvSpPr>
          <p:spPr bwMode="ltGray">
            <a:xfrm>
              <a:off x="7706737" y="4893915"/>
              <a:ext cx="320879"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.3</a:t>
              </a:r>
            </a:p>
          </p:txBody>
        </p:sp>
      </p:grpSp>
      <p:grpSp>
        <p:nvGrpSpPr>
          <p:cNvPr id="498" name="Group 497"/>
          <p:cNvGrpSpPr/>
          <p:nvPr/>
        </p:nvGrpSpPr>
        <p:grpSpPr>
          <a:xfrm>
            <a:off x="7215149" y="3881951"/>
            <a:ext cx="599742" cy="1551213"/>
            <a:chOff x="7215149" y="3881951"/>
            <a:chExt cx="599742" cy="1551213"/>
          </a:xfrm>
        </p:grpSpPr>
        <p:cxnSp>
          <p:nvCxnSpPr>
            <p:cNvPr id="477" name="Straight Connector 476"/>
            <p:cNvCxnSpPr/>
            <p:nvPr/>
          </p:nvCxnSpPr>
          <p:spPr bwMode="auto">
            <a:xfrm flipH="1">
              <a:off x="7775532" y="3881951"/>
              <a:ext cx="39359" cy="155121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4" name="TextBox 493"/>
            <p:cNvSpPr txBox="1"/>
            <p:nvPr/>
          </p:nvSpPr>
          <p:spPr bwMode="ltGray">
            <a:xfrm>
              <a:off x="7215149" y="4704557"/>
              <a:ext cx="330496"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FF0000"/>
                  </a:solidFill>
                  <a:latin typeface="Calibri" pitchFamily="34" charset="0"/>
                </a:rPr>
                <a:t>-3</a:t>
              </a:r>
            </a:p>
          </p:txBody>
        </p:sp>
      </p:grpSp>
      <p:grpSp>
        <p:nvGrpSpPr>
          <p:cNvPr id="499" name="Group 498"/>
          <p:cNvGrpSpPr/>
          <p:nvPr/>
        </p:nvGrpSpPr>
        <p:grpSpPr>
          <a:xfrm>
            <a:off x="6801798" y="3878552"/>
            <a:ext cx="1026690" cy="1303979"/>
            <a:chOff x="6801798" y="3878552"/>
            <a:chExt cx="1026690" cy="1303979"/>
          </a:xfrm>
        </p:grpSpPr>
        <p:cxnSp>
          <p:nvCxnSpPr>
            <p:cNvPr id="476" name="Straight Connector 475"/>
            <p:cNvCxnSpPr>
              <a:endCxn id="450" idx="0"/>
            </p:cNvCxnSpPr>
            <p:nvPr/>
          </p:nvCxnSpPr>
          <p:spPr bwMode="auto">
            <a:xfrm flipH="1">
              <a:off x="7679387" y="3878552"/>
              <a:ext cx="149101" cy="130397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5" name="TextBox 494"/>
            <p:cNvSpPr txBox="1"/>
            <p:nvPr/>
          </p:nvSpPr>
          <p:spPr bwMode="ltGray">
            <a:xfrm>
              <a:off x="6801798" y="4603838"/>
              <a:ext cx="412250"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.83</a:t>
              </a:r>
            </a:p>
          </p:txBody>
        </p:sp>
      </p:grpSp>
      <p:grpSp>
        <p:nvGrpSpPr>
          <p:cNvPr id="397" name="Group 396"/>
          <p:cNvGrpSpPr/>
          <p:nvPr/>
        </p:nvGrpSpPr>
        <p:grpSpPr>
          <a:xfrm>
            <a:off x="5625009" y="2609960"/>
            <a:ext cx="2549004" cy="2768912"/>
            <a:chOff x="5326940" y="3038937"/>
            <a:chExt cx="2022983" cy="2211226"/>
          </a:xfrm>
          <a:scene3d>
            <a:camera prst="orthographicFront">
              <a:rot lat="17999995" lon="19199986" rev="2100000"/>
            </a:camera>
            <a:lightRig rig="threePt" dir="t"/>
          </a:scene3d>
        </p:grpSpPr>
        <p:grpSp>
          <p:nvGrpSpPr>
            <p:cNvPr id="396" name="Group 395"/>
            <p:cNvGrpSpPr/>
            <p:nvPr/>
          </p:nvGrpSpPr>
          <p:grpSpPr>
            <a:xfrm>
              <a:off x="5326940" y="3038937"/>
              <a:ext cx="2022983" cy="455500"/>
              <a:chOff x="5326940" y="3038937"/>
              <a:chExt cx="2022983" cy="455500"/>
            </a:xfrm>
          </p:grpSpPr>
          <p:grpSp>
            <p:nvGrpSpPr>
              <p:cNvPr id="379" name="Group 378"/>
              <p:cNvGrpSpPr/>
              <p:nvPr/>
            </p:nvGrpSpPr>
            <p:grpSpPr>
              <a:xfrm>
                <a:off x="5896151" y="3040986"/>
                <a:ext cx="315351" cy="452185"/>
                <a:chOff x="6144878" y="3040986"/>
                <a:chExt cx="315351" cy="452185"/>
              </a:xfrm>
            </p:grpSpPr>
            <p:sp>
              <p:nvSpPr>
                <p:cNvPr id="305" name="Down Arrow 30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78" name="Group 377"/>
              <p:cNvGrpSpPr/>
              <p:nvPr/>
            </p:nvGrpSpPr>
            <p:grpSpPr>
              <a:xfrm>
                <a:off x="5326940" y="3038937"/>
                <a:ext cx="315351" cy="452185"/>
                <a:chOff x="5326940" y="3038937"/>
                <a:chExt cx="315351" cy="452185"/>
              </a:xfrm>
            </p:grpSpPr>
            <p:sp>
              <p:nvSpPr>
                <p:cNvPr id="307" name="Down Arrow 30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9" name="Group 230"/>
              <p:cNvGrpSpPr/>
              <p:nvPr/>
            </p:nvGrpSpPr>
            <p:grpSpPr>
              <a:xfrm flipV="1">
                <a:off x="6465362" y="3038939"/>
                <a:ext cx="315351" cy="452185"/>
                <a:chOff x="2660385" y="1689916"/>
                <a:chExt cx="315351" cy="452185"/>
              </a:xfrm>
            </p:grpSpPr>
            <p:sp>
              <p:nvSpPr>
                <p:cNvPr id="376" name="Down Arrow 37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80"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95" name="Group 394"/>
            <p:cNvGrpSpPr/>
            <p:nvPr/>
          </p:nvGrpSpPr>
          <p:grpSpPr>
            <a:xfrm>
              <a:off x="5326940" y="3624179"/>
              <a:ext cx="2022983" cy="455500"/>
              <a:chOff x="5326940" y="3669335"/>
              <a:chExt cx="2022983" cy="455500"/>
            </a:xfrm>
          </p:grpSpPr>
          <p:grpSp>
            <p:nvGrpSpPr>
              <p:cNvPr id="383" name="Group 382"/>
              <p:cNvGrpSpPr/>
              <p:nvPr/>
            </p:nvGrpSpPr>
            <p:grpSpPr>
              <a:xfrm>
                <a:off x="5896151" y="3671384"/>
                <a:ext cx="315351" cy="452185"/>
                <a:chOff x="6144878" y="3705251"/>
                <a:chExt cx="315351" cy="452185"/>
              </a:xfrm>
            </p:grpSpPr>
            <p:sp>
              <p:nvSpPr>
                <p:cNvPr id="312" name="Down Arrow 31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4" name="Group 235"/>
              <p:cNvGrpSpPr/>
              <p:nvPr/>
            </p:nvGrpSpPr>
            <p:grpSpPr>
              <a:xfrm flipV="1">
                <a:off x="5326940" y="3669335"/>
                <a:ext cx="315351" cy="452185"/>
                <a:chOff x="704140" y="2354179"/>
                <a:chExt cx="315351" cy="452185"/>
              </a:xfrm>
            </p:grpSpPr>
            <p:sp>
              <p:nvSpPr>
                <p:cNvPr id="374" name="Down Arrow 37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82" name="Group 381"/>
              <p:cNvGrpSpPr/>
              <p:nvPr/>
            </p:nvGrpSpPr>
            <p:grpSpPr>
              <a:xfrm>
                <a:off x="6465362" y="3669337"/>
                <a:ext cx="315351" cy="452185"/>
                <a:chOff x="7012249" y="3703204"/>
                <a:chExt cx="315351" cy="452185"/>
              </a:xfrm>
            </p:grpSpPr>
            <p:sp>
              <p:nvSpPr>
                <p:cNvPr id="315" name="Down Arrow 31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81" name="Group 380"/>
              <p:cNvGrpSpPr/>
              <p:nvPr/>
            </p:nvGrpSpPr>
            <p:grpSpPr>
              <a:xfrm>
                <a:off x="7034572" y="3672650"/>
                <a:ext cx="315351" cy="452185"/>
                <a:chOff x="7836091" y="3706517"/>
                <a:chExt cx="315351" cy="452185"/>
              </a:xfrm>
            </p:grpSpPr>
            <p:sp>
              <p:nvSpPr>
                <p:cNvPr id="317" name="Down Arrow 31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94" name="Group 393"/>
            <p:cNvGrpSpPr/>
            <p:nvPr/>
          </p:nvGrpSpPr>
          <p:grpSpPr>
            <a:xfrm>
              <a:off x="5326940" y="4209421"/>
              <a:ext cx="2022983" cy="455500"/>
              <a:chOff x="5326940" y="4333600"/>
              <a:chExt cx="2022983" cy="455500"/>
            </a:xfrm>
          </p:grpSpPr>
          <p:grpSp>
            <p:nvGrpSpPr>
              <p:cNvPr id="319" name="Group 231"/>
              <p:cNvGrpSpPr/>
              <p:nvPr/>
            </p:nvGrpSpPr>
            <p:grpSpPr>
              <a:xfrm flipV="1">
                <a:off x="5896151" y="4335649"/>
                <a:ext cx="315351" cy="452185"/>
                <a:chOff x="1680124" y="3020493"/>
                <a:chExt cx="315351" cy="452185"/>
              </a:xfrm>
            </p:grpSpPr>
            <p:sp>
              <p:nvSpPr>
                <p:cNvPr id="372" name="Down Arrow 3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84" name="Group 383"/>
              <p:cNvGrpSpPr/>
              <p:nvPr/>
            </p:nvGrpSpPr>
            <p:grpSpPr>
              <a:xfrm>
                <a:off x="5326940" y="4333600"/>
                <a:ext cx="315351" cy="452185"/>
                <a:chOff x="5326940" y="4367467"/>
                <a:chExt cx="315351" cy="452185"/>
              </a:xfrm>
            </p:grpSpPr>
            <p:sp>
              <p:nvSpPr>
                <p:cNvPr id="320" name="Down Arrow 3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22" name="Group 229"/>
              <p:cNvGrpSpPr/>
              <p:nvPr/>
            </p:nvGrpSpPr>
            <p:grpSpPr>
              <a:xfrm flipV="1">
                <a:off x="6465362" y="4333602"/>
                <a:ext cx="315351" cy="452185"/>
                <a:chOff x="2660385" y="3018446"/>
                <a:chExt cx="315351" cy="452185"/>
              </a:xfrm>
            </p:grpSpPr>
            <p:sp>
              <p:nvSpPr>
                <p:cNvPr id="370" name="Down Arrow 3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3" name="Group 234"/>
              <p:cNvGrpSpPr/>
              <p:nvPr/>
            </p:nvGrpSpPr>
            <p:grpSpPr>
              <a:xfrm flipV="1">
                <a:off x="7034572" y="4336915"/>
                <a:ext cx="315351" cy="452185"/>
                <a:chOff x="3687429" y="3021759"/>
                <a:chExt cx="315351" cy="452185"/>
              </a:xfrm>
            </p:grpSpPr>
            <p:sp>
              <p:nvSpPr>
                <p:cNvPr id="368" name="Down Arrow 3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93" name="Group 392"/>
            <p:cNvGrpSpPr/>
            <p:nvPr/>
          </p:nvGrpSpPr>
          <p:grpSpPr>
            <a:xfrm>
              <a:off x="5326940" y="4794663"/>
              <a:ext cx="2022983" cy="455500"/>
              <a:chOff x="5326940" y="4918842"/>
              <a:chExt cx="2022983" cy="455500"/>
            </a:xfrm>
          </p:grpSpPr>
          <p:grpSp>
            <p:nvGrpSpPr>
              <p:cNvPr id="386" name="Group 385"/>
              <p:cNvGrpSpPr/>
              <p:nvPr/>
            </p:nvGrpSpPr>
            <p:grpSpPr>
              <a:xfrm>
                <a:off x="5896151" y="4920891"/>
                <a:ext cx="315351" cy="452185"/>
                <a:chOff x="6144878" y="5033781"/>
                <a:chExt cx="315351" cy="452185"/>
              </a:xfrm>
            </p:grpSpPr>
            <p:sp>
              <p:nvSpPr>
                <p:cNvPr id="324" name="Down Arrow 3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5" name="Group 384"/>
              <p:cNvGrpSpPr/>
              <p:nvPr/>
            </p:nvGrpSpPr>
            <p:grpSpPr>
              <a:xfrm>
                <a:off x="5326940" y="4918842"/>
                <a:ext cx="315351" cy="452185"/>
                <a:chOff x="5326940" y="5031732"/>
                <a:chExt cx="315351" cy="452185"/>
              </a:xfrm>
            </p:grpSpPr>
            <p:sp>
              <p:nvSpPr>
                <p:cNvPr id="326" name="Down Arrow 3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7"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88" name="Group 387"/>
              <p:cNvGrpSpPr/>
              <p:nvPr/>
            </p:nvGrpSpPr>
            <p:grpSpPr>
              <a:xfrm>
                <a:off x="7034572" y="4922157"/>
                <a:ext cx="315351" cy="452185"/>
                <a:chOff x="7836091" y="5035047"/>
                <a:chExt cx="315351" cy="452185"/>
              </a:xfrm>
            </p:grpSpPr>
            <p:sp>
              <p:nvSpPr>
                <p:cNvPr id="330" name="Down Arrow 3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sp>
        <p:nvSpPr>
          <p:cNvPr id="504" name="TextBox 503"/>
          <p:cNvSpPr txBox="1"/>
          <p:nvPr/>
        </p:nvSpPr>
        <p:spPr bwMode="ltGray">
          <a:xfrm>
            <a:off x="327512" y="4657922"/>
            <a:ext cx="4740719"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In this case, we’ll have weights between each atom on the visible plane and every atom on the hidden plane.</a:t>
            </a:r>
          </a:p>
        </p:txBody>
      </p:sp>
      <p:sp>
        <p:nvSpPr>
          <p:cNvPr id="505" name="Rectangle 504"/>
          <p:cNvSpPr/>
          <p:nvPr/>
        </p:nvSpPr>
        <p:spPr>
          <a:xfrm>
            <a:off x="661462" y="4267098"/>
            <a:ext cx="1916366" cy="369332"/>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a </a:t>
            </a:r>
            <a:r>
              <a:rPr lang="en-US" sz="2000" dirty="0" smtClean="0">
                <a:solidFill>
                  <a:schemeClr val="accent2">
                    <a:lumMod val="40000"/>
                    <a:lumOff val="60000"/>
                  </a:schemeClr>
                </a:solidFill>
                <a:latin typeface="Calibri" pitchFamily="34" charset="0"/>
              </a:rPr>
              <a:t>“visible” </a:t>
            </a:r>
            <a:r>
              <a:rPr lang="en-US" sz="2000" dirty="0" smtClean="0">
                <a:solidFill>
                  <a:srgbClr val="00CC99"/>
                </a:solidFill>
                <a:latin typeface="Calibri" pitchFamily="34" charset="0"/>
              </a:rPr>
              <a:t>plane</a:t>
            </a:r>
          </a:p>
        </p:txBody>
      </p:sp>
      <p:sp>
        <p:nvSpPr>
          <p:cNvPr id="506" name="Rectangle 505"/>
          <p:cNvSpPr/>
          <p:nvPr/>
        </p:nvSpPr>
        <p:spPr>
          <a:xfrm>
            <a:off x="2311917" y="4263856"/>
            <a:ext cx="2590814" cy="369332"/>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and a </a:t>
            </a:r>
            <a:r>
              <a:rPr lang="en-US" sz="2000" dirty="0" smtClean="0">
                <a:solidFill>
                  <a:schemeClr val="accent2">
                    <a:lumMod val="40000"/>
                    <a:lumOff val="60000"/>
                  </a:schemeClr>
                </a:solidFill>
                <a:latin typeface="Calibri" pitchFamily="34" charset="0"/>
              </a:rPr>
              <a:t>“hidden” </a:t>
            </a:r>
            <a:r>
              <a:rPr lang="en-US" sz="2000" dirty="0" smtClean="0">
                <a:solidFill>
                  <a:srgbClr val="00CC99"/>
                </a:solidFill>
                <a:latin typeface="Calibri" pitchFamily="34" charset="0"/>
              </a:rPr>
              <a:t>plane</a:t>
            </a:r>
          </a:p>
        </p:txBody>
      </p:sp>
      <p:sp>
        <p:nvSpPr>
          <p:cNvPr id="508" name="Right Arrow 507"/>
          <p:cNvSpPr/>
          <p:nvPr/>
        </p:nvSpPr>
        <p:spPr bwMode="auto">
          <a:xfrm>
            <a:off x="2393005" y="3083669"/>
            <a:ext cx="3171218" cy="1974714"/>
          </a:xfrm>
          <a:prstGeom prst="rightArrow">
            <a:avLst>
              <a:gd name="adj1" fmla="val 52210"/>
              <a:gd name="adj2" fmla="val 50000"/>
            </a:avLst>
          </a:prstGeom>
          <a:solidFill>
            <a:schemeClr val="accent1">
              <a:lumMod val="50000"/>
            </a:schemeClr>
          </a:solid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Think of this plane</a:t>
            </a:r>
            <a:br>
              <a:rPr kumimoji="0" lang="en-US" sz="2400" i="0" u="none" strike="noStrike" cap="none" normalizeH="0" baseline="0" dirty="0" smtClean="0">
                <a:ln>
                  <a:noFill/>
                </a:ln>
                <a:effectLst/>
                <a:latin typeface="+mn-lt"/>
              </a:rPr>
            </a:br>
            <a:r>
              <a:rPr kumimoji="0" lang="en-US" sz="2400" i="0" u="none" strike="noStrike" cap="none" normalizeH="0" baseline="0" dirty="0" smtClean="0">
                <a:ln>
                  <a:noFill/>
                </a:ln>
                <a:effectLst/>
                <a:latin typeface="+mn-lt"/>
              </a:rPr>
              <a:t>like the pixels on a</a:t>
            </a:r>
            <a:r>
              <a:rPr kumimoji="0" lang="en-US" sz="2400" i="0" u="none" strike="noStrike" cap="none" normalizeH="0" dirty="0" smtClean="0">
                <a:ln>
                  <a:noFill/>
                </a:ln>
                <a:effectLst/>
                <a:latin typeface="+mn-lt"/>
              </a:rPr>
              <a:t> touch-screen</a:t>
            </a:r>
            <a:endParaRPr kumimoji="0" lang="en-US" sz="2400" i="0" u="none" strike="noStrike" cap="none" normalizeH="0" baseline="0" dirty="0" smtClean="0">
              <a:ln>
                <a:noFill/>
              </a:ln>
              <a:effectLst/>
              <a:latin typeface="+mn-lt"/>
            </a:endParaRPr>
          </a:p>
        </p:txBody>
      </p:sp>
      <p:sp>
        <p:nvSpPr>
          <p:cNvPr id="533" name="TextBox 532"/>
          <p:cNvSpPr txBox="1"/>
          <p:nvPr/>
        </p:nvSpPr>
        <p:spPr bwMode="ltGray">
          <a:xfrm>
            <a:off x="349283" y="5611891"/>
            <a:ext cx="474071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Atoms on each plane are now only influenced by the atoms on the other plane.</a:t>
            </a:r>
          </a:p>
        </p:txBody>
      </p:sp>
      <p:grpSp>
        <p:nvGrpSpPr>
          <p:cNvPr id="188" name="Group 187"/>
          <p:cNvGrpSpPr/>
          <p:nvPr/>
        </p:nvGrpSpPr>
        <p:grpSpPr>
          <a:xfrm>
            <a:off x="7664893" y="146711"/>
            <a:ext cx="1367624" cy="205602"/>
            <a:chOff x="7696863" y="287379"/>
            <a:chExt cx="1367624" cy="205602"/>
          </a:xfrm>
        </p:grpSpPr>
        <p:pic>
          <p:nvPicPr>
            <p:cNvPr id="189"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0" name="Right Arrow 18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 name="Right Arrow 19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 name="Right Arrow 19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 name="Picture 194"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96" name="Rounded Rectangle 195"/>
          <p:cNvSpPr/>
          <p:nvPr/>
        </p:nvSpPr>
        <p:spPr bwMode="auto">
          <a:xfrm>
            <a:off x="783566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animEffect transition="in" filter="wipe(up)">
                                      <p:cBhvr>
                                        <p:cTn id="11" dur="500"/>
                                        <p:tgtEl>
                                          <p:spTgt spid="29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0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97"/>
                                        </p:tgtEl>
                                        <p:attrNameLst>
                                          <p:attrName>style.visibility</p:attrName>
                                        </p:attrNameLst>
                                      </p:cBhvr>
                                      <p:to>
                                        <p:strVal val="visible"/>
                                      </p:to>
                                    </p:set>
                                    <p:animEffect transition="in" filter="wipe(up)">
                                      <p:cBhvr>
                                        <p:cTn id="24" dur="500"/>
                                        <p:tgtEl>
                                          <p:spTgt spid="39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51"/>
                                        </p:tgtEl>
                                        <p:attrNameLst>
                                          <p:attrName>style.visibility</p:attrName>
                                        </p:attrNameLst>
                                      </p:cBhvr>
                                      <p:to>
                                        <p:strVal val="visible"/>
                                      </p:to>
                                    </p:set>
                                    <p:animEffect transition="in" filter="wipe(up)">
                                      <p:cBhvr>
                                        <p:cTn id="33" dur="500"/>
                                        <p:tgtEl>
                                          <p:spTgt spid="45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08"/>
                                        </p:tgtEl>
                                        <p:attrNameLst>
                                          <p:attrName>style.visibility</p:attrName>
                                        </p:attrNameLst>
                                      </p:cBhvr>
                                      <p:to>
                                        <p:strVal val="visible"/>
                                      </p:to>
                                    </p:set>
                                    <p:animEffect transition="in" filter="wipe(left)">
                                      <p:cBhvr>
                                        <p:cTn id="38" dur="500"/>
                                        <p:tgtEl>
                                          <p:spTgt spid="50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0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88"/>
                                        </p:tgtEl>
                                        <p:attrNameLst>
                                          <p:attrName>style.visibility</p:attrName>
                                        </p:attrNameLst>
                                      </p:cBhvr>
                                      <p:to>
                                        <p:strVal val="visible"/>
                                      </p:to>
                                    </p:set>
                                    <p:animEffect transition="in" filter="wipe(up)">
                                      <p:cBhvr>
                                        <p:cTn id="51" dur="500"/>
                                        <p:tgtEl>
                                          <p:spTgt spid="488"/>
                                        </p:tgtEl>
                                      </p:cBhvr>
                                    </p:animEffect>
                                  </p:childTnLst>
                                </p:cTn>
                              </p:par>
                              <p:par>
                                <p:cTn id="52" presetID="22" presetClass="entr" presetSubtype="1" fill="hold" nodeType="withEffect">
                                  <p:stCondLst>
                                    <p:cond delay="0"/>
                                  </p:stCondLst>
                                  <p:childTnLst>
                                    <p:set>
                                      <p:cBhvr>
                                        <p:cTn id="53" dur="1" fill="hold">
                                          <p:stCondLst>
                                            <p:cond delay="0"/>
                                          </p:stCondLst>
                                        </p:cTn>
                                        <p:tgtEl>
                                          <p:spTgt spid="489"/>
                                        </p:tgtEl>
                                        <p:attrNameLst>
                                          <p:attrName>style.visibility</p:attrName>
                                        </p:attrNameLst>
                                      </p:cBhvr>
                                      <p:to>
                                        <p:strVal val="visible"/>
                                      </p:to>
                                    </p:set>
                                    <p:animEffect transition="in" filter="wipe(up)">
                                      <p:cBhvr>
                                        <p:cTn id="54" dur="500"/>
                                        <p:tgtEl>
                                          <p:spTgt spid="489"/>
                                        </p:tgtEl>
                                      </p:cBhvr>
                                    </p:animEffect>
                                  </p:childTnLst>
                                </p:cTn>
                              </p:par>
                              <p:par>
                                <p:cTn id="55" presetID="22" presetClass="entr" presetSubtype="1" fill="hold" nodeType="withEffect">
                                  <p:stCondLst>
                                    <p:cond delay="0"/>
                                  </p:stCondLst>
                                  <p:childTnLst>
                                    <p:set>
                                      <p:cBhvr>
                                        <p:cTn id="56" dur="1" fill="hold">
                                          <p:stCondLst>
                                            <p:cond delay="0"/>
                                          </p:stCondLst>
                                        </p:cTn>
                                        <p:tgtEl>
                                          <p:spTgt spid="490"/>
                                        </p:tgtEl>
                                        <p:attrNameLst>
                                          <p:attrName>style.visibility</p:attrName>
                                        </p:attrNameLst>
                                      </p:cBhvr>
                                      <p:to>
                                        <p:strVal val="visible"/>
                                      </p:to>
                                    </p:set>
                                    <p:animEffect transition="in" filter="wipe(up)">
                                      <p:cBhvr>
                                        <p:cTn id="57" dur="500"/>
                                        <p:tgtEl>
                                          <p:spTgt spid="490"/>
                                        </p:tgtEl>
                                      </p:cBhvr>
                                    </p:animEffect>
                                  </p:childTnLst>
                                </p:cTn>
                              </p:par>
                              <p:par>
                                <p:cTn id="58" presetID="22" presetClass="entr" presetSubtype="1" fill="hold" nodeType="withEffect">
                                  <p:stCondLst>
                                    <p:cond delay="0"/>
                                  </p:stCondLst>
                                  <p:childTnLst>
                                    <p:set>
                                      <p:cBhvr>
                                        <p:cTn id="59" dur="1" fill="hold">
                                          <p:stCondLst>
                                            <p:cond delay="0"/>
                                          </p:stCondLst>
                                        </p:cTn>
                                        <p:tgtEl>
                                          <p:spTgt spid="491"/>
                                        </p:tgtEl>
                                        <p:attrNameLst>
                                          <p:attrName>style.visibility</p:attrName>
                                        </p:attrNameLst>
                                      </p:cBhvr>
                                      <p:to>
                                        <p:strVal val="visible"/>
                                      </p:to>
                                    </p:set>
                                    <p:animEffect transition="in" filter="wipe(up)">
                                      <p:cBhvr>
                                        <p:cTn id="60" dur="500"/>
                                        <p:tgtEl>
                                          <p:spTgt spid="49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489"/>
                                        </p:tgtEl>
                                      </p:cBhvr>
                                    </p:animEffect>
                                    <p:set>
                                      <p:cBhvr>
                                        <p:cTn id="65" dur="1" fill="hold">
                                          <p:stCondLst>
                                            <p:cond delay="499"/>
                                          </p:stCondLst>
                                        </p:cTn>
                                        <p:tgtEl>
                                          <p:spTgt spid="48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88"/>
                                        </p:tgtEl>
                                      </p:cBhvr>
                                    </p:animEffect>
                                    <p:set>
                                      <p:cBhvr>
                                        <p:cTn id="68" dur="1" fill="hold">
                                          <p:stCondLst>
                                            <p:cond delay="499"/>
                                          </p:stCondLst>
                                        </p:cTn>
                                        <p:tgtEl>
                                          <p:spTgt spid="488"/>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91"/>
                                        </p:tgtEl>
                                      </p:cBhvr>
                                    </p:animEffect>
                                    <p:set>
                                      <p:cBhvr>
                                        <p:cTn id="71" dur="1" fill="hold">
                                          <p:stCondLst>
                                            <p:cond delay="499"/>
                                          </p:stCondLst>
                                        </p:cTn>
                                        <p:tgtEl>
                                          <p:spTgt spid="49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90"/>
                                        </p:tgtEl>
                                      </p:cBhvr>
                                    </p:animEffect>
                                    <p:set>
                                      <p:cBhvr>
                                        <p:cTn id="74" dur="1" fill="hold">
                                          <p:stCondLst>
                                            <p:cond delay="499"/>
                                          </p:stCondLst>
                                        </p:cTn>
                                        <p:tgtEl>
                                          <p:spTgt spid="49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96"/>
                                        </p:tgtEl>
                                        <p:attrNameLst>
                                          <p:attrName>style.visibility</p:attrName>
                                        </p:attrNameLst>
                                      </p:cBhvr>
                                      <p:to>
                                        <p:strVal val="visible"/>
                                      </p:to>
                                    </p:set>
                                    <p:animEffect transition="in" filter="wipe(up)">
                                      <p:cBhvr>
                                        <p:cTn id="79" dur="500"/>
                                        <p:tgtEl>
                                          <p:spTgt spid="496"/>
                                        </p:tgtEl>
                                      </p:cBhvr>
                                    </p:animEffect>
                                  </p:childTnLst>
                                </p:cTn>
                              </p:par>
                              <p:par>
                                <p:cTn id="80" presetID="22" presetClass="entr" presetSubtype="1" fill="hold" nodeType="withEffect">
                                  <p:stCondLst>
                                    <p:cond delay="0"/>
                                  </p:stCondLst>
                                  <p:childTnLst>
                                    <p:set>
                                      <p:cBhvr>
                                        <p:cTn id="81" dur="1" fill="hold">
                                          <p:stCondLst>
                                            <p:cond delay="0"/>
                                          </p:stCondLst>
                                        </p:cTn>
                                        <p:tgtEl>
                                          <p:spTgt spid="497"/>
                                        </p:tgtEl>
                                        <p:attrNameLst>
                                          <p:attrName>style.visibility</p:attrName>
                                        </p:attrNameLst>
                                      </p:cBhvr>
                                      <p:to>
                                        <p:strVal val="visible"/>
                                      </p:to>
                                    </p:set>
                                    <p:animEffect transition="in" filter="wipe(up)">
                                      <p:cBhvr>
                                        <p:cTn id="82" dur="500"/>
                                        <p:tgtEl>
                                          <p:spTgt spid="497"/>
                                        </p:tgtEl>
                                      </p:cBhvr>
                                    </p:animEffect>
                                  </p:childTnLst>
                                </p:cTn>
                              </p:par>
                              <p:par>
                                <p:cTn id="83" presetID="22" presetClass="entr" presetSubtype="1" fill="hold" nodeType="withEffect">
                                  <p:stCondLst>
                                    <p:cond delay="0"/>
                                  </p:stCondLst>
                                  <p:childTnLst>
                                    <p:set>
                                      <p:cBhvr>
                                        <p:cTn id="84" dur="1" fill="hold">
                                          <p:stCondLst>
                                            <p:cond delay="0"/>
                                          </p:stCondLst>
                                        </p:cTn>
                                        <p:tgtEl>
                                          <p:spTgt spid="499"/>
                                        </p:tgtEl>
                                        <p:attrNameLst>
                                          <p:attrName>style.visibility</p:attrName>
                                        </p:attrNameLst>
                                      </p:cBhvr>
                                      <p:to>
                                        <p:strVal val="visible"/>
                                      </p:to>
                                    </p:set>
                                    <p:animEffect transition="in" filter="wipe(up)">
                                      <p:cBhvr>
                                        <p:cTn id="85" dur="500"/>
                                        <p:tgtEl>
                                          <p:spTgt spid="499"/>
                                        </p:tgtEl>
                                      </p:cBhvr>
                                    </p:animEffect>
                                  </p:childTnLst>
                                </p:cTn>
                              </p:par>
                              <p:par>
                                <p:cTn id="86" presetID="22" presetClass="entr" presetSubtype="1" fill="hold" nodeType="withEffect">
                                  <p:stCondLst>
                                    <p:cond delay="0"/>
                                  </p:stCondLst>
                                  <p:childTnLst>
                                    <p:set>
                                      <p:cBhvr>
                                        <p:cTn id="87" dur="1" fill="hold">
                                          <p:stCondLst>
                                            <p:cond delay="0"/>
                                          </p:stCondLst>
                                        </p:cTn>
                                        <p:tgtEl>
                                          <p:spTgt spid="498"/>
                                        </p:tgtEl>
                                        <p:attrNameLst>
                                          <p:attrName>style.visibility</p:attrName>
                                        </p:attrNameLst>
                                      </p:cBhvr>
                                      <p:to>
                                        <p:strVal val="visible"/>
                                      </p:to>
                                    </p:set>
                                    <p:animEffect transition="in" filter="wipe(up)">
                                      <p:cBhvr>
                                        <p:cTn id="88" dur="500"/>
                                        <p:tgtEl>
                                          <p:spTgt spid="498"/>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1" grpId="0"/>
      <p:bldP spid="504" grpId="0"/>
      <p:bldP spid="505" grpId="0"/>
      <p:bldP spid="506" grpId="0"/>
      <p:bldP spid="508" grpId="0" animBg="1"/>
      <p:bldP spid="508" grpId="1" animBg="1"/>
      <p:bldP spid="5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Group 260"/>
          <p:cNvGrpSpPr/>
          <p:nvPr/>
        </p:nvGrpSpPr>
        <p:grpSpPr>
          <a:xfrm>
            <a:off x="6709399" y="4924063"/>
            <a:ext cx="397349" cy="405373"/>
            <a:chOff x="7644808" y="3679964"/>
            <a:chExt cx="397349" cy="405373"/>
          </a:xfrm>
        </p:grpSpPr>
        <p:sp>
          <p:nvSpPr>
            <p:cNvPr id="262" name="Down Arrow 261"/>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264" name="Group 263"/>
          <p:cNvGrpSpPr/>
          <p:nvPr/>
        </p:nvGrpSpPr>
        <p:grpSpPr>
          <a:xfrm>
            <a:off x="7383577" y="4934471"/>
            <a:ext cx="397349" cy="405373"/>
            <a:chOff x="7644808" y="3679964"/>
            <a:chExt cx="397349" cy="405373"/>
          </a:xfrm>
        </p:grpSpPr>
        <p:sp>
          <p:nvSpPr>
            <p:cNvPr id="265" name="Down Arrow 264"/>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292" name="Group 291"/>
          <p:cNvGrpSpPr/>
          <p:nvPr/>
        </p:nvGrpSpPr>
        <p:grpSpPr>
          <a:xfrm>
            <a:off x="7597770" y="5238414"/>
            <a:ext cx="397349" cy="405373"/>
            <a:chOff x="7644808" y="3679964"/>
            <a:chExt cx="397349" cy="405373"/>
          </a:xfrm>
        </p:grpSpPr>
        <p:sp>
          <p:nvSpPr>
            <p:cNvPr id="293" name="Down Arrow 292"/>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295" name="Group 294"/>
          <p:cNvGrpSpPr/>
          <p:nvPr/>
        </p:nvGrpSpPr>
        <p:grpSpPr>
          <a:xfrm rot="10800000">
            <a:off x="6859886" y="5179966"/>
            <a:ext cx="397349" cy="405373"/>
            <a:chOff x="7644808" y="3679964"/>
            <a:chExt cx="397349" cy="405373"/>
          </a:xfrm>
        </p:grpSpPr>
        <p:sp>
          <p:nvSpPr>
            <p:cNvPr id="296" name="Down Arrow 295"/>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244" name="Group 243"/>
          <p:cNvGrpSpPr/>
          <p:nvPr/>
        </p:nvGrpSpPr>
        <p:grpSpPr>
          <a:xfrm>
            <a:off x="6861132" y="3929541"/>
            <a:ext cx="950943" cy="1190473"/>
            <a:chOff x="6861132" y="3929541"/>
            <a:chExt cx="950943" cy="1190473"/>
          </a:xfrm>
        </p:grpSpPr>
        <p:cxnSp>
          <p:nvCxnSpPr>
            <p:cNvPr id="245" name="Straight Connector 244"/>
            <p:cNvCxnSpPr/>
            <p:nvPr/>
          </p:nvCxnSpPr>
          <p:spPr bwMode="auto">
            <a:xfrm flipH="1">
              <a:off x="6861132" y="3929541"/>
              <a:ext cx="946960" cy="119047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6" name="TextBox 245"/>
            <p:cNvSpPr txBox="1"/>
            <p:nvPr/>
          </p:nvSpPr>
          <p:spPr bwMode="ltGray">
            <a:xfrm>
              <a:off x="7491196" y="4564965"/>
              <a:ext cx="320879"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.4</a:t>
              </a:r>
            </a:p>
          </p:txBody>
        </p:sp>
      </p:grpSp>
      <p:grpSp>
        <p:nvGrpSpPr>
          <p:cNvPr id="247" name="Group 246"/>
          <p:cNvGrpSpPr/>
          <p:nvPr/>
        </p:nvGrpSpPr>
        <p:grpSpPr>
          <a:xfrm>
            <a:off x="7010400" y="3888749"/>
            <a:ext cx="1017216" cy="1445251"/>
            <a:chOff x="7010400" y="3888749"/>
            <a:chExt cx="1017216" cy="1445251"/>
          </a:xfrm>
        </p:grpSpPr>
        <p:cxnSp>
          <p:nvCxnSpPr>
            <p:cNvPr id="248" name="Straight Connector 247"/>
            <p:cNvCxnSpPr/>
            <p:nvPr/>
          </p:nvCxnSpPr>
          <p:spPr bwMode="auto">
            <a:xfrm flipH="1">
              <a:off x="7010400" y="3888749"/>
              <a:ext cx="807890" cy="144525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9" name="TextBox 248"/>
            <p:cNvSpPr txBox="1"/>
            <p:nvPr/>
          </p:nvSpPr>
          <p:spPr bwMode="ltGray">
            <a:xfrm>
              <a:off x="7706737" y="4893915"/>
              <a:ext cx="320879"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.3</a:t>
              </a:r>
            </a:p>
          </p:txBody>
        </p:sp>
      </p:grpSp>
      <p:grpSp>
        <p:nvGrpSpPr>
          <p:cNvPr id="250" name="Group 249"/>
          <p:cNvGrpSpPr/>
          <p:nvPr/>
        </p:nvGrpSpPr>
        <p:grpSpPr>
          <a:xfrm>
            <a:off x="7215149" y="3881951"/>
            <a:ext cx="599742" cy="1551213"/>
            <a:chOff x="7215149" y="3881951"/>
            <a:chExt cx="599742" cy="1551213"/>
          </a:xfrm>
        </p:grpSpPr>
        <p:cxnSp>
          <p:nvCxnSpPr>
            <p:cNvPr id="251" name="Straight Connector 250"/>
            <p:cNvCxnSpPr/>
            <p:nvPr/>
          </p:nvCxnSpPr>
          <p:spPr bwMode="auto">
            <a:xfrm flipH="1">
              <a:off x="7775532" y="3881951"/>
              <a:ext cx="39359" cy="155121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2" name="TextBox 251"/>
            <p:cNvSpPr txBox="1"/>
            <p:nvPr/>
          </p:nvSpPr>
          <p:spPr bwMode="ltGray">
            <a:xfrm>
              <a:off x="7215149" y="4704557"/>
              <a:ext cx="330496"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FF0000"/>
                  </a:solidFill>
                  <a:latin typeface="Calibri" pitchFamily="34" charset="0"/>
                </a:rPr>
                <a:t>-3</a:t>
              </a:r>
            </a:p>
          </p:txBody>
        </p:sp>
      </p:grpSp>
      <p:cxnSp>
        <p:nvCxnSpPr>
          <p:cNvPr id="254" name="Straight Connector 253"/>
          <p:cNvCxnSpPr>
            <a:endCxn id="225" idx="0"/>
          </p:cNvCxnSpPr>
          <p:nvPr/>
        </p:nvCxnSpPr>
        <p:spPr bwMode="auto">
          <a:xfrm flipH="1">
            <a:off x="7679387" y="3878552"/>
            <a:ext cx="149101" cy="130397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t>
            </a:r>
            <a:endParaRPr lang="en-US" dirty="0"/>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15</a:t>
            </a:fld>
            <a:endParaRPr lang="en-US" dirty="0"/>
          </a:p>
        </p:txBody>
      </p:sp>
      <p:sp>
        <p:nvSpPr>
          <p:cNvPr id="24" name="TextBox 23"/>
          <p:cNvSpPr txBox="1"/>
          <p:nvPr/>
        </p:nvSpPr>
        <p:spPr bwMode="ltGray">
          <a:xfrm>
            <a:off x="4239591" y="1607440"/>
            <a:ext cx="4418987"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Now what if instead of having the weights between adjacent atoms in a plane, we changed things up a bit…</a:t>
            </a:r>
          </a:p>
        </p:txBody>
      </p:sp>
      <p:sp>
        <p:nvSpPr>
          <p:cNvPr id="291" name="TextBox 290"/>
          <p:cNvSpPr txBox="1"/>
          <p:nvPr/>
        </p:nvSpPr>
        <p:spPr bwMode="ltGray">
          <a:xfrm>
            <a:off x="350209" y="3991570"/>
            <a:ext cx="4740719"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What if we switched to 2 planes…</a:t>
            </a:r>
          </a:p>
        </p:txBody>
      </p:sp>
      <p:grpSp>
        <p:nvGrpSpPr>
          <p:cNvPr id="397" name="Group 396"/>
          <p:cNvGrpSpPr/>
          <p:nvPr/>
        </p:nvGrpSpPr>
        <p:grpSpPr>
          <a:xfrm>
            <a:off x="5625009" y="2609961"/>
            <a:ext cx="2549004" cy="2768911"/>
            <a:chOff x="5326940" y="3038938"/>
            <a:chExt cx="2022983" cy="2211225"/>
          </a:xfrm>
          <a:scene3d>
            <a:camera prst="orthographicFront">
              <a:rot lat="17999995" lon="19199986" rev="2100000"/>
            </a:camera>
            <a:lightRig rig="threePt" dir="t"/>
          </a:scene3d>
        </p:grpSpPr>
        <p:grpSp>
          <p:nvGrpSpPr>
            <p:cNvPr id="396" name="Group 395"/>
            <p:cNvGrpSpPr/>
            <p:nvPr/>
          </p:nvGrpSpPr>
          <p:grpSpPr>
            <a:xfrm>
              <a:off x="5326940" y="3038938"/>
              <a:ext cx="2022983" cy="455500"/>
              <a:chOff x="5326940" y="3038937"/>
              <a:chExt cx="2022983" cy="455500"/>
            </a:xfrm>
          </p:grpSpPr>
          <p:grpSp>
            <p:nvGrpSpPr>
              <p:cNvPr id="379" name="Group 378"/>
              <p:cNvGrpSpPr/>
              <p:nvPr/>
            </p:nvGrpSpPr>
            <p:grpSpPr>
              <a:xfrm>
                <a:off x="5896151" y="3040986"/>
                <a:ext cx="315351" cy="452185"/>
                <a:chOff x="6144878" y="3040986"/>
                <a:chExt cx="315351" cy="452185"/>
              </a:xfrm>
            </p:grpSpPr>
            <p:sp>
              <p:nvSpPr>
                <p:cNvPr id="305" name="Down Arrow 30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78" name="Group 377"/>
              <p:cNvGrpSpPr/>
              <p:nvPr/>
            </p:nvGrpSpPr>
            <p:grpSpPr>
              <a:xfrm>
                <a:off x="5326940" y="3038937"/>
                <a:ext cx="315351" cy="452185"/>
                <a:chOff x="5326940" y="3038937"/>
                <a:chExt cx="315351" cy="452185"/>
              </a:xfrm>
            </p:grpSpPr>
            <p:sp>
              <p:nvSpPr>
                <p:cNvPr id="307" name="Down Arrow 30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9" name="Group 230"/>
              <p:cNvGrpSpPr/>
              <p:nvPr/>
            </p:nvGrpSpPr>
            <p:grpSpPr>
              <a:xfrm flipV="1">
                <a:off x="6465362" y="3038939"/>
                <a:ext cx="315351" cy="452185"/>
                <a:chOff x="2660385" y="1689916"/>
                <a:chExt cx="315351" cy="452185"/>
              </a:xfrm>
            </p:grpSpPr>
            <p:sp>
              <p:nvSpPr>
                <p:cNvPr id="376" name="Down Arrow 37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80"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82" name="Group 381"/>
            <p:cNvGrpSpPr/>
            <p:nvPr/>
          </p:nvGrpSpPr>
          <p:grpSpPr>
            <a:xfrm>
              <a:off x="6465362" y="3624181"/>
              <a:ext cx="315351" cy="452185"/>
              <a:chOff x="7012249" y="3703204"/>
              <a:chExt cx="315351" cy="452185"/>
            </a:xfrm>
          </p:grpSpPr>
          <p:sp>
            <p:nvSpPr>
              <p:cNvPr id="315" name="Down Arrow 31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94" name="Group 393"/>
            <p:cNvGrpSpPr/>
            <p:nvPr/>
          </p:nvGrpSpPr>
          <p:grpSpPr>
            <a:xfrm>
              <a:off x="5896151" y="4209424"/>
              <a:ext cx="1453772" cy="455498"/>
              <a:chOff x="5896151" y="4333602"/>
              <a:chExt cx="1453772" cy="455498"/>
            </a:xfrm>
          </p:grpSpPr>
          <p:grpSp>
            <p:nvGrpSpPr>
              <p:cNvPr id="319" name="Group 231"/>
              <p:cNvGrpSpPr/>
              <p:nvPr/>
            </p:nvGrpSpPr>
            <p:grpSpPr>
              <a:xfrm flipV="1">
                <a:off x="5896151" y="4335649"/>
                <a:ext cx="315351" cy="452185"/>
                <a:chOff x="1680124" y="3020493"/>
                <a:chExt cx="315351" cy="452185"/>
              </a:xfrm>
            </p:grpSpPr>
            <p:sp>
              <p:nvSpPr>
                <p:cNvPr id="372" name="Down Arrow 3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2" name="Group 229"/>
              <p:cNvGrpSpPr/>
              <p:nvPr/>
            </p:nvGrpSpPr>
            <p:grpSpPr>
              <a:xfrm flipV="1">
                <a:off x="6465362" y="4333602"/>
                <a:ext cx="315351" cy="452185"/>
                <a:chOff x="2660385" y="3018446"/>
                <a:chExt cx="315351" cy="452185"/>
              </a:xfrm>
            </p:grpSpPr>
            <p:sp>
              <p:nvSpPr>
                <p:cNvPr id="370" name="Down Arrow 3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3" name="Group 234"/>
              <p:cNvGrpSpPr/>
              <p:nvPr/>
            </p:nvGrpSpPr>
            <p:grpSpPr>
              <a:xfrm flipV="1">
                <a:off x="7034572" y="4336915"/>
                <a:ext cx="315351" cy="452185"/>
                <a:chOff x="3687429" y="3021759"/>
                <a:chExt cx="315351" cy="452185"/>
              </a:xfrm>
            </p:grpSpPr>
            <p:sp>
              <p:nvSpPr>
                <p:cNvPr id="368" name="Down Arrow 3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93" name="Group 392"/>
            <p:cNvGrpSpPr/>
            <p:nvPr/>
          </p:nvGrpSpPr>
          <p:grpSpPr>
            <a:xfrm>
              <a:off x="5326940" y="4794663"/>
              <a:ext cx="2022983" cy="455500"/>
              <a:chOff x="5326940" y="4918842"/>
              <a:chExt cx="2022983" cy="455500"/>
            </a:xfrm>
          </p:grpSpPr>
          <p:grpSp>
            <p:nvGrpSpPr>
              <p:cNvPr id="386" name="Group 385"/>
              <p:cNvGrpSpPr/>
              <p:nvPr/>
            </p:nvGrpSpPr>
            <p:grpSpPr>
              <a:xfrm>
                <a:off x="5896151" y="4920891"/>
                <a:ext cx="315351" cy="452185"/>
                <a:chOff x="6144878" y="5033781"/>
                <a:chExt cx="315351" cy="452185"/>
              </a:xfrm>
            </p:grpSpPr>
            <p:sp>
              <p:nvSpPr>
                <p:cNvPr id="324" name="Down Arrow 3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5" name="Group 384"/>
              <p:cNvGrpSpPr/>
              <p:nvPr/>
            </p:nvGrpSpPr>
            <p:grpSpPr>
              <a:xfrm>
                <a:off x="5326940" y="4918842"/>
                <a:ext cx="315351" cy="452185"/>
                <a:chOff x="5326940" y="5031732"/>
                <a:chExt cx="315351" cy="452185"/>
              </a:xfrm>
            </p:grpSpPr>
            <p:sp>
              <p:nvSpPr>
                <p:cNvPr id="326" name="Down Arrow 3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7"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88" name="Group 387"/>
              <p:cNvGrpSpPr/>
              <p:nvPr/>
            </p:nvGrpSpPr>
            <p:grpSpPr>
              <a:xfrm>
                <a:off x="7034572" y="4922157"/>
                <a:ext cx="315351" cy="452185"/>
                <a:chOff x="7836091" y="5035047"/>
                <a:chExt cx="315351" cy="452185"/>
              </a:xfrm>
            </p:grpSpPr>
            <p:sp>
              <p:nvSpPr>
                <p:cNvPr id="330" name="Down Arrow 3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sp>
        <p:nvSpPr>
          <p:cNvPr id="504" name="TextBox 503"/>
          <p:cNvSpPr txBox="1"/>
          <p:nvPr/>
        </p:nvSpPr>
        <p:spPr bwMode="ltGray">
          <a:xfrm>
            <a:off x="327512" y="4657922"/>
            <a:ext cx="4740719"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In this case, we’ll have weights between each atom on the visible plane and every atom on the hidden plane.</a:t>
            </a:r>
          </a:p>
        </p:txBody>
      </p:sp>
      <p:sp>
        <p:nvSpPr>
          <p:cNvPr id="505" name="Rectangle 504"/>
          <p:cNvSpPr/>
          <p:nvPr/>
        </p:nvSpPr>
        <p:spPr>
          <a:xfrm>
            <a:off x="661462" y="4267098"/>
            <a:ext cx="1916366" cy="369332"/>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a </a:t>
            </a:r>
            <a:r>
              <a:rPr lang="en-US" sz="2000" dirty="0" smtClean="0">
                <a:solidFill>
                  <a:schemeClr val="accent2">
                    <a:lumMod val="40000"/>
                    <a:lumOff val="60000"/>
                  </a:schemeClr>
                </a:solidFill>
                <a:latin typeface="Calibri" pitchFamily="34" charset="0"/>
              </a:rPr>
              <a:t>“visible” </a:t>
            </a:r>
            <a:r>
              <a:rPr lang="en-US" sz="2000" dirty="0" smtClean="0">
                <a:solidFill>
                  <a:srgbClr val="00CC99"/>
                </a:solidFill>
                <a:latin typeface="Calibri" pitchFamily="34" charset="0"/>
              </a:rPr>
              <a:t>plane</a:t>
            </a:r>
          </a:p>
        </p:txBody>
      </p:sp>
      <p:sp>
        <p:nvSpPr>
          <p:cNvPr id="506" name="Rectangle 505"/>
          <p:cNvSpPr/>
          <p:nvPr/>
        </p:nvSpPr>
        <p:spPr>
          <a:xfrm>
            <a:off x="2311917" y="4263856"/>
            <a:ext cx="2590814" cy="369332"/>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and a </a:t>
            </a:r>
            <a:r>
              <a:rPr lang="en-US" sz="2000" dirty="0" smtClean="0">
                <a:solidFill>
                  <a:schemeClr val="accent2">
                    <a:lumMod val="40000"/>
                    <a:lumOff val="60000"/>
                  </a:schemeClr>
                </a:solidFill>
                <a:latin typeface="Calibri" pitchFamily="34" charset="0"/>
              </a:rPr>
              <a:t>“hidden” </a:t>
            </a:r>
            <a:r>
              <a:rPr lang="en-US" sz="2000" dirty="0" smtClean="0">
                <a:solidFill>
                  <a:srgbClr val="00CC99"/>
                </a:solidFill>
                <a:latin typeface="Calibri" pitchFamily="34" charset="0"/>
              </a:rPr>
              <a:t>plane</a:t>
            </a:r>
          </a:p>
        </p:txBody>
      </p:sp>
      <p:sp>
        <p:nvSpPr>
          <p:cNvPr id="533" name="TextBox 532"/>
          <p:cNvSpPr txBox="1"/>
          <p:nvPr/>
        </p:nvSpPr>
        <p:spPr bwMode="ltGray">
          <a:xfrm>
            <a:off x="349283" y="5611891"/>
            <a:ext cx="474071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Atoms on each plane are now only influenced by the atoms on the other plane.</a:t>
            </a:r>
          </a:p>
        </p:txBody>
      </p:sp>
      <p:grpSp>
        <p:nvGrpSpPr>
          <p:cNvPr id="188" name="Group 187"/>
          <p:cNvGrpSpPr/>
          <p:nvPr/>
        </p:nvGrpSpPr>
        <p:grpSpPr>
          <a:xfrm>
            <a:off x="7664893" y="146711"/>
            <a:ext cx="1367624" cy="205602"/>
            <a:chOff x="7696863" y="287379"/>
            <a:chExt cx="1367624" cy="205602"/>
          </a:xfrm>
        </p:grpSpPr>
        <p:pic>
          <p:nvPicPr>
            <p:cNvPr id="189"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0" name="Right Arrow 18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 name="Right Arrow 19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 name="Right Arrow 19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 name="Picture 194"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96" name="Rounded Rectangle 195"/>
          <p:cNvSpPr/>
          <p:nvPr/>
        </p:nvSpPr>
        <p:spPr bwMode="auto">
          <a:xfrm>
            <a:off x="783566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 name="Left Arrow 2"/>
          <p:cNvSpPr/>
          <p:nvPr/>
        </p:nvSpPr>
        <p:spPr bwMode="auto">
          <a:xfrm>
            <a:off x="8111598" y="3614354"/>
            <a:ext cx="614179" cy="582955"/>
          </a:xfrm>
          <a:prstGeom prst="leftArrow">
            <a:avLst/>
          </a:prstGeom>
          <a:solidFill>
            <a:srgbClr val="B3231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6" name="TextBox 255"/>
          <p:cNvSpPr txBox="1"/>
          <p:nvPr/>
        </p:nvSpPr>
        <p:spPr bwMode="ltGray">
          <a:xfrm>
            <a:off x="6801798" y="4603838"/>
            <a:ext cx="412250" cy="286212"/>
          </a:xfrm>
          <a:prstGeom prst="rect">
            <a:avLst/>
          </a:prstGeom>
          <a:noFill/>
          <a:ln w="9525">
            <a:noFill/>
            <a:prstDash val="sysDot"/>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400" dirty="0" smtClean="0">
                <a:solidFill>
                  <a:srgbClr val="00CC99"/>
                </a:solidFill>
                <a:latin typeface="Calibri" pitchFamily="34" charset="0"/>
              </a:rPr>
              <a:t>.83</a:t>
            </a:r>
          </a:p>
        </p:txBody>
      </p:sp>
      <p:grpSp>
        <p:nvGrpSpPr>
          <p:cNvPr id="6" name="Group 5"/>
          <p:cNvGrpSpPr/>
          <p:nvPr/>
        </p:nvGrpSpPr>
        <p:grpSpPr>
          <a:xfrm>
            <a:off x="7644808" y="3679964"/>
            <a:ext cx="397349" cy="405373"/>
            <a:chOff x="7644808" y="3679964"/>
            <a:chExt cx="397349" cy="405373"/>
          </a:xfrm>
        </p:grpSpPr>
        <p:sp>
          <p:nvSpPr>
            <p:cNvPr id="259" name="Down Arrow 258"/>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298" name="Group 297"/>
          <p:cNvGrpSpPr/>
          <p:nvPr/>
        </p:nvGrpSpPr>
        <p:grpSpPr>
          <a:xfrm rot="10800000">
            <a:off x="5547470" y="3594713"/>
            <a:ext cx="397349" cy="405373"/>
            <a:chOff x="7644808" y="3679964"/>
            <a:chExt cx="397349" cy="405373"/>
          </a:xfrm>
        </p:grpSpPr>
        <p:sp>
          <p:nvSpPr>
            <p:cNvPr id="299" name="Down Arrow 298"/>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301" name="Group 300"/>
          <p:cNvGrpSpPr/>
          <p:nvPr/>
        </p:nvGrpSpPr>
        <p:grpSpPr>
          <a:xfrm>
            <a:off x="5809958" y="3938818"/>
            <a:ext cx="397349" cy="405373"/>
            <a:chOff x="7644808" y="3679964"/>
            <a:chExt cx="397349" cy="405373"/>
          </a:xfrm>
        </p:grpSpPr>
        <p:sp>
          <p:nvSpPr>
            <p:cNvPr id="302" name="Down Arrow 301"/>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304" name="Group 303"/>
          <p:cNvGrpSpPr/>
          <p:nvPr/>
        </p:nvGrpSpPr>
        <p:grpSpPr>
          <a:xfrm>
            <a:off x="6282574" y="3650613"/>
            <a:ext cx="397349" cy="405373"/>
            <a:chOff x="7644808" y="3679964"/>
            <a:chExt cx="397349" cy="405373"/>
          </a:xfrm>
        </p:grpSpPr>
        <p:sp>
          <p:nvSpPr>
            <p:cNvPr id="332" name="Down Arrow 331"/>
            <p:cNvSpPr/>
            <p:nvPr/>
          </p:nvSpPr>
          <p:spPr bwMode="auto">
            <a:xfrm rot="10800000">
              <a:off x="7684213" y="3679964"/>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644808" y="3711224"/>
              <a:ext cx="397349" cy="374113"/>
            </a:xfrm>
            <a:prstGeom prst="rect">
              <a:avLst/>
            </a:prstGeom>
            <a:noFill/>
            <a:scene3d>
              <a:camera prst="orthographicFront">
                <a:rot lat="17999995" lon="19199986" rev="2100000"/>
              </a:camera>
              <a:lightRig rig="threePt" dir="t"/>
            </a:scene3d>
          </p:spPr>
        </p:pic>
      </p:grpSp>
      <p:grpSp>
        <p:nvGrpSpPr>
          <p:cNvPr id="334" name="Group 333"/>
          <p:cNvGrpSpPr/>
          <p:nvPr/>
        </p:nvGrpSpPr>
        <p:grpSpPr>
          <a:xfrm>
            <a:off x="979587" y="1283514"/>
            <a:ext cx="3061880" cy="2448295"/>
            <a:chOff x="376451" y="1689914"/>
            <a:chExt cx="3061880" cy="2448295"/>
          </a:xfrm>
        </p:grpSpPr>
        <p:cxnSp>
          <p:nvCxnSpPr>
            <p:cNvPr id="335" name="Straight Connector 334"/>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6" name="Straight Connector 335"/>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7" name="Straight Connector 336"/>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8" name="Straight Connector 337"/>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9" name="Straight Connector 338"/>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0" name="Straight Connector 339"/>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1" name="Straight Connector 340"/>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2" name="Straight Connector 341"/>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3" name="Straight Connector 342"/>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4" name="Straight Connector 343"/>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5" name="Straight Connector 344"/>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6" name="Straight Connector 345"/>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7" name="Down Arrow 346"/>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1845385"/>
              <a:ext cx="315351" cy="298763"/>
            </a:xfrm>
            <a:prstGeom prst="rect">
              <a:avLst/>
            </a:prstGeom>
            <a:noFill/>
          </p:spPr>
        </p:pic>
        <p:sp>
          <p:nvSpPr>
            <p:cNvPr id="349" name="Down Arrow 348"/>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1843336"/>
              <a:ext cx="315351" cy="298763"/>
            </a:xfrm>
            <a:prstGeom prst="rect">
              <a:avLst/>
            </a:prstGeom>
            <a:noFill/>
          </p:spPr>
        </p:pic>
        <p:grpSp>
          <p:nvGrpSpPr>
            <p:cNvPr id="351" name="Group 350"/>
            <p:cNvGrpSpPr/>
            <p:nvPr/>
          </p:nvGrpSpPr>
          <p:grpSpPr>
            <a:xfrm flipV="1">
              <a:off x="2299138" y="1689916"/>
              <a:ext cx="315351" cy="452185"/>
              <a:chOff x="2660385" y="1689916"/>
              <a:chExt cx="315351" cy="452185"/>
            </a:xfrm>
          </p:grpSpPr>
          <p:sp>
            <p:nvSpPr>
              <p:cNvPr id="460" name="Down Arrow 45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sp>
          <p:nvSpPr>
            <p:cNvPr id="352" name="Down Arrow 351"/>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1846651"/>
              <a:ext cx="315351" cy="298763"/>
            </a:xfrm>
            <a:prstGeom prst="rect">
              <a:avLst/>
            </a:prstGeom>
            <a:noFill/>
          </p:spPr>
        </p:pic>
        <p:sp>
          <p:nvSpPr>
            <p:cNvPr id="354" name="Down Arrow 353"/>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2509650"/>
              <a:ext cx="315351" cy="298763"/>
            </a:xfrm>
            <a:prstGeom prst="rect">
              <a:avLst/>
            </a:prstGeom>
            <a:noFill/>
          </p:spPr>
        </p:pic>
        <p:grpSp>
          <p:nvGrpSpPr>
            <p:cNvPr id="356" name="Group 355"/>
            <p:cNvGrpSpPr/>
            <p:nvPr/>
          </p:nvGrpSpPr>
          <p:grpSpPr>
            <a:xfrm flipV="1">
              <a:off x="613829" y="2354179"/>
              <a:ext cx="315351" cy="452185"/>
              <a:chOff x="704140" y="2354179"/>
              <a:chExt cx="315351" cy="452185"/>
            </a:xfrm>
          </p:grpSpPr>
          <p:sp>
            <p:nvSpPr>
              <p:cNvPr id="457" name="Down Arrow 45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sp>
          <p:nvSpPr>
            <p:cNvPr id="357" name="Down Arrow 356"/>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299138" y="2507603"/>
              <a:ext cx="315351" cy="298763"/>
            </a:xfrm>
            <a:prstGeom prst="rect">
              <a:avLst/>
            </a:prstGeom>
            <a:noFill/>
          </p:spPr>
        </p:pic>
        <p:sp>
          <p:nvSpPr>
            <p:cNvPr id="359" name="Down Arrow 358"/>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2510916"/>
              <a:ext cx="315351" cy="298763"/>
            </a:xfrm>
            <a:prstGeom prst="rect">
              <a:avLst/>
            </a:prstGeom>
            <a:noFill/>
          </p:spPr>
        </p:pic>
        <p:grpSp>
          <p:nvGrpSpPr>
            <p:cNvPr id="361" name="Group 360"/>
            <p:cNvGrpSpPr/>
            <p:nvPr/>
          </p:nvGrpSpPr>
          <p:grpSpPr>
            <a:xfrm flipV="1">
              <a:off x="1431767" y="3020493"/>
              <a:ext cx="315351" cy="452185"/>
              <a:chOff x="1680124" y="3020493"/>
              <a:chExt cx="315351" cy="452185"/>
            </a:xfrm>
          </p:grpSpPr>
          <p:sp>
            <p:nvSpPr>
              <p:cNvPr id="453" name="Down Arrow 45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sp>
          <p:nvSpPr>
            <p:cNvPr id="362" name="Down Arrow 361"/>
            <p:cNvSpPr/>
            <p:nvPr/>
          </p:nvSpPr>
          <p:spPr bwMode="auto">
            <a:xfrm rot="10800000">
              <a:off x="709967" y="301844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3171866"/>
              <a:ext cx="315351" cy="298763"/>
            </a:xfrm>
            <a:prstGeom prst="rect">
              <a:avLst/>
            </a:prstGeom>
            <a:noFill/>
          </p:spPr>
        </p:pic>
        <p:grpSp>
          <p:nvGrpSpPr>
            <p:cNvPr id="364" name="Group 363"/>
            <p:cNvGrpSpPr/>
            <p:nvPr/>
          </p:nvGrpSpPr>
          <p:grpSpPr>
            <a:xfrm flipV="1">
              <a:off x="2299138" y="3018446"/>
              <a:ext cx="315351" cy="452185"/>
              <a:chOff x="2660385" y="3018446"/>
              <a:chExt cx="315351" cy="452185"/>
            </a:xfrm>
          </p:grpSpPr>
          <p:sp>
            <p:nvSpPr>
              <p:cNvPr id="446" name="Down Arrow 44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65" name="Group 364"/>
            <p:cNvGrpSpPr/>
            <p:nvPr/>
          </p:nvGrpSpPr>
          <p:grpSpPr>
            <a:xfrm flipV="1">
              <a:off x="3122980" y="3021759"/>
              <a:ext cx="315351" cy="452185"/>
              <a:chOff x="3687429" y="3021759"/>
              <a:chExt cx="315351" cy="452185"/>
            </a:xfrm>
          </p:grpSpPr>
          <p:sp>
            <p:nvSpPr>
              <p:cNvPr id="444" name="Down Arrow 44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sp>
          <p:nvSpPr>
            <p:cNvPr id="366" name="Down Arrow 365"/>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431767" y="3838180"/>
              <a:ext cx="315351" cy="298763"/>
            </a:xfrm>
            <a:prstGeom prst="rect">
              <a:avLst/>
            </a:prstGeom>
            <a:noFill/>
          </p:spPr>
        </p:pic>
        <p:sp>
          <p:nvSpPr>
            <p:cNvPr id="389" name="Down Arrow 388"/>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3829" y="3836131"/>
              <a:ext cx="315351" cy="298763"/>
            </a:xfrm>
            <a:prstGeom prst="rect">
              <a:avLst/>
            </a:prstGeom>
            <a:noFill/>
          </p:spPr>
        </p:pic>
        <p:sp>
          <p:nvSpPr>
            <p:cNvPr id="391" name="Down Arrow 390"/>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299138" y="3836133"/>
              <a:ext cx="315351" cy="298763"/>
            </a:xfrm>
            <a:prstGeom prst="rect">
              <a:avLst/>
            </a:prstGeom>
            <a:noFill/>
          </p:spPr>
        </p:pic>
        <p:sp>
          <p:nvSpPr>
            <p:cNvPr id="398" name="Down Arrow 397"/>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122980" y="3839446"/>
              <a:ext cx="315351" cy="298763"/>
            </a:xfrm>
            <a:prstGeom prst="rect">
              <a:avLst/>
            </a:prstGeom>
            <a:noFill/>
          </p:spPr>
        </p:pic>
        <p:cxnSp>
          <p:nvCxnSpPr>
            <p:cNvPr id="400" name="Straight Connector 399"/>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1" name="Straight Connector 400"/>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2" name="Straight Connector 401"/>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3" name="Straight Connector 402"/>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4" name="Straight Connector 403"/>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5" name="Straight Connector 404"/>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6" name="Straight Connector 405"/>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7" name="Straight Connector 406"/>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8" name="Straight Connector 407"/>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9" name="Straight Connector 408"/>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0" name="Straight Connector 409"/>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1" name="Straight Connector 410"/>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12" name="TextBox 411"/>
            <p:cNvSpPr txBox="1"/>
            <p:nvPr/>
          </p:nvSpPr>
          <p:spPr bwMode="ltGray">
            <a:xfrm>
              <a:off x="953922" y="17272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1.4</a:t>
              </a:r>
              <a:endParaRPr lang="en-US" sz="1600" baseline="-25000" dirty="0" smtClean="0">
                <a:solidFill>
                  <a:srgbClr val="00CC99"/>
                </a:solidFill>
                <a:latin typeface="Calibri" pitchFamily="34" charset="0"/>
              </a:endParaRPr>
            </a:p>
          </p:txBody>
        </p:sp>
        <p:sp>
          <p:nvSpPr>
            <p:cNvPr id="413" name="TextBox 412"/>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.75</a:t>
              </a:r>
              <a:endParaRPr lang="en-US" sz="1600" baseline="-25000" dirty="0" smtClean="0">
                <a:solidFill>
                  <a:srgbClr val="00CC99"/>
                </a:solidFill>
                <a:latin typeface="Calibri" pitchFamily="34" charset="0"/>
              </a:endParaRPr>
            </a:p>
          </p:txBody>
        </p:sp>
        <p:sp>
          <p:nvSpPr>
            <p:cNvPr id="414" name="TextBox 413"/>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-3</a:t>
              </a:r>
              <a:endParaRPr lang="en-US" sz="1600" baseline="-25000" dirty="0" smtClean="0">
                <a:solidFill>
                  <a:srgbClr val="FF0000"/>
                </a:solidFill>
                <a:latin typeface="Calibri" pitchFamily="34" charset="0"/>
              </a:endParaRPr>
            </a:p>
          </p:txBody>
        </p:sp>
        <p:sp>
          <p:nvSpPr>
            <p:cNvPr id="415" name="TextBox 414"/>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.24</a:t>
              </a:r>
              <a:endParaRPr lang="en-US" sz="1600" baseline="-25000" dirty="0" smtClean="0">
                <a:solidFill>
                  <a:srgbClr val="00CC99"/>
                </a:solidFill>
                <a:latin typeface="Calibri" pitchFamily="34" charset="0"/>
              </a:endParaRPr>
            </a:p>
          </p:txBody>
        </p:sp>
        <p:sp>
          <p:nvSpPr>
            <p:cNvPr id="416" name="TextBox 415"/>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.15</a:t>
              </a:r>
              <a:endParaRPr lang="en-US" sz="1600" baseline="-25000" dirty="0" smtClean="0">
                <a:solidFill>
                  <a:srgbClr val="00CC99"/>
                </a:solidFill>
                <a:latin typeface="Calibri" pitchFamily="34" charset="0"/>
              </a:endParaRPr>
            </a:p>
          </p:txBody>
        </p:sp>
        <p:sp>
          <p:nvSpPr>
            <p:cNvPr id="417" name="TextBox 416"/>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-.4</a:t>
              </a:r>
              <a:endParaRPr lang="en-US" sz="1600" baseline="-25000" dirty="0" smtClean="0">
                <a:solidFill>
                  <a:srgbClr val="FF0000"/>
                </a:solidFill>
                <a:latin typeface="Calibri" pitchFamily="34" charset="0"/>
              </a:endParaRPr>
            </a:p>
          </p:txBody>
        </p:sp>
        <p:sp>
          <p:nvSpPr>
            <p:cNvPr id="418" name="TextBox 417"/>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1.1</a:t>
              </a:r>
              <a:endParaRPr lang="en-US" sz="1600" baseline="-25000" dirty="0" smtClean="0">
                <a:solidFill>
                  <a:srgbClr val="00CC99"/>
                </a:solidFill>
                <a:latin typeface="Calibri" pitchFamily="34" charset="0"/>
              </a:endParaRPr>
            </a:p>
          </p:txBody>
        </p:sp>
        <p:sp>
          <p:nvSpPr>
            <p:cNvPr id="419" name="TextBox 418"/>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-.9</a:t>
              </a:r>
              <a:endParaRPr lang="en-US" sz="1600" baseline="-25000" dirty="0" smtClean="0">
                <a:solidFill>
                  <a:srgbClr val="FF0000"/>
                </a:solidFill>
                <a:latin typeface="Calibri" pitchFamily="34" charset="0"/>
              </a:endParaRPr>
            </a:p>
          </p:txBody>
        </p:sp>
        <p:sp>
          <p:nvSpPr>
            <p:cNvPr id="420" name="TextBox 419"/>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1.7</a:t>
              </a:r>
              <a:endParaRPr lang="en-US" sz="1600" baseline="-25000" dirty="0" smtClean="0">
                <a:solidFill>
                  <a:srgbClr val="00CC99"/>
                </a:solidFill>
                <a:latin typeface="Calibri" pitchFamily="34" charset="0"/>
              </a:endParaRPr>
            </a:p>
          </p:txBody>
        </p:sp>
        <p:sp>
          <p:nvSpPr>
            <p:cNvPr id="421" name="TextBox 420"/>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.8</a:t>
              </a:r>
              <a:endParaRPr lang="en-US" sz="1600" baseline="-25000" dirty="0" smtClean="0">
                <a:solidFill>
                  <a:srgbClr val="00CC99"/>
                </a:solidFill>
                <a:latin typeface="Calibri" pitchFamily="34" charset="0"/>
              </a:endParaRPr>
            </a:p>
          </p:txBody>
        </p:sp>
        <p:sp>
          <p:nvSpPr>
            <p:cNvPr id="422" name="TextBox 421"/>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.71</a:t>
              </a:r>
              <a:endParaRPr lang="en-US" sz="1600" baseline="-25000" dirty="0" smtClean="0">
                <a:solidFill>
                  <a:srgbClr val="00CC99"/>
                </a:solidFill>
                <a:latin typeface="Calibri" pitchFamily="34" charset="0"/>
              </a:endParaRPr>
            </a:p>
          </p:txBody>
        </p:sp>
        <p:sp>
          <p:nvSpPr>
            <p:cNvPr id="423" name="TextBox 422"/>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8.1</a:t>
              </a:r>
              <a:endParaRPr lang="en-US" sz="1600" baseline="-25000" dirty="0" smtClean="0">
                <a:solidFill>
                  <a:srgbClr val="00CC99"/>
                </a:solidFill>
                <a:latin typeface="Calibri" pitchFamily="34" charset="0"/>
              </a:endParaRPr>
            </a:p>
          </p:txBody>
        </p:sp>
        <p:sp>
          <p:nvSpPr>
            <p:cNvPr id="424" name="TextBox 423"/>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-3.1</a:t>
              </a:r>
              <a:endParaRPr lang="en-US" sz="1600" baseline="-25000" dirty="0" smtClean="0">
                <a:solidFill>
                  <a:srgbClr val="FF0000"/>
                </a:solidFill>
                <a:latin typeface="Calibri" pitchFamily="34" charset="0"/>
              </a:endParaRPr>
            </a:p>
          </p:txBody>
        </p:sp>
        <p:sp>
          <p:nvSpPr>
            <p:cNvPr id="425" name="TextBox 424"/>
            <p:cNvSpPr txBox="1"/>
            <p:nvPr/>
          </p:nvSpPr>
          <p:spPr bwMode="ltGray">
            <a:xfrm>
              <a:off x="1786264" y="1721558"/>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-.22</a:t>
              </a:r>
              <a:endParaRPr lang="en-US" sz="1600" baseline="-25000" dirty="0" smtClean="0">
                <a:solidFill>
                  <a:srgbClr val="FF0000"/>
                </a:solidFill>
                <a:latin typeface="Calibri" pitchFamily="34" charset="0"/>
              </a:endParaRPr>
            </a:p>
          </p:txBody>
        </p:sp>
        <p:sp>
          <p:nvSpPr>
            <p:cNvPr id="426" name="TextBox 425"/>
            <p:cNvSpPr txBox="1"/>
            <p:nvPr/>
          </p:nvSpPr>
          <p:spPr bwMode="ltGray">
            <a:xfrm>
              <a:off x="2632931" y="1732846"/>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-.10</a:t>
              </a:r>
              <a:endParaRPr lang="en-US" sz="1600" baseline="-25000" dirty="0" smtClean="0">
                <a:solidFill>
                  <a:srgbClr val="FF0000"/>
                </a:solidFill>
                <a:latin typeface="Calibri" pitchFamily="34" charset="0"/>
              </a:endParaRPr>
            </a:p>
          </p:txBody>
        </p:sp>
        <p:sp>
          <p:nvSpPr>
            <p:cNvPr id="429" name="TextBox 428"/>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3.1</a:t>
              </a:r>
              <a:endParaRPr lang="en-US" sz="1600" baseline="-25000" dirty="0" smtClean="0">
                <a:solidFill>
                  <a:srgbClr val="00CC99"/>
                </a:solidFill>
                <a:latin typeface="Calibri" pitchFamily="34" charset="0"/>
              </a:endParaRPr>
            </a:p>
          </p:txBody>
        </p:sp>
        <p:sp>
          <p:nvSpPr>
            <p:cNvPr id="430" name="TextBox 429"/>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.41</a:t>
              </a:r>
              <a:endParaRPr lang="en-US" sz="1600" baseline="-25000" dirty="0" smtClean="0">
                <a:solidFill>
                  <a:srgbClr val="00CC99"/>
                </a:solidFill>
                <a:latin typeface="Calibri" pitchFamily="34" charset="0"/>
              </a:endParaRPr>
            </a:p>
          </p:txBody>
        </p:sp>
        <p:sp>
          <p:nvSpPr>
            <p:cNvPr id="431" name="TextBox 430"/>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.59</a:t>
              </a:r>
              <a:endParaRPr lang="en-US" sz="1600" baseline="-25000" dirty="0" smtClean="0">
                <a:solidFill>
                  <a:srgbClr val="00CC99"/>
                </a:solidFill>
                <a:latin typeface="Calibri" pitchFamily="34" charset="0"/>
              </a:endParaRPr>
            </a:p>
          </p:txBody>
        </p:sp>
        <p:sp>
          <p:nvSpPr>
            <p:cNvPr id="432" name="TextBox 431"/>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.26</a:t>
              </a:r>
              <a:endParaRPr lang="en-US" sz="1600" baseline="-25000" dirty="0" smtClean="0">
                <a:solidFill>
                  <a:srgbClr val="00CC99"/>
                </a:solidFill>
                <a:latin typeface="Calibri" pitchFamily="34" charset="0"/>
              </a:endParaRPr>
            </a:p>
          </p:txBody>
        </p:sp>
        <p:sp>
          <p:nvSpPr>
            <p:cNvPr id="433" name="TextBox 432"/>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-.53</a:t>
              </a:r>
              <a:endParaRPr lang="en-US" sz="1600" baseline="-25000" dirty="0" smtClean="0">
                <a:solidFill>
                  <a:srgbClr val="FF0000"/>
                </a:solidFill>
                <a:latin typeface="Calibri" pitchFamily="34" charset="0"/>
              </a:endParaRPr>
            </a:p>
          </p:txBody>
        </p:sp>
        <p:sp>
          <p:nvSpPr>
            <p:cNvPr id="434" name="TextBox 433"/>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5.8</a:t>
              </a:r>
              <a:endParaRPr lang="en-US" sz="1600" baseline="-25000" dirty="0" smtClean="0">
                <a:solidFill>
                  <a:srgbClr val="00CC99"/>
                </a:solidFill>
                <a:latin typeface="Calibri" pitchFamily="34" charset="0"/>
              </a:endParaRPr>
            </a:p>
          </p:txBody>
        </p:sp>
        <p:sp>
          <p:nvSpPr>
            <p:cNvPr id="441" name="TextBox 440"/>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.97</a:t>
              </a:r>
              <a:endParaRPr lang="en-US" sz="1600" baseline="-25000" dirty="0" smtClean="0">
                <a:solidFill>
                  <a:srgbClr val="00CC99"/>
                </a:solidFill>
                <a:latin typeface="Calibri" pitchFamily="34" charset="0"/>
              </a:endParaRPr>
            </a:p>
          </p:txBody>
        </p:sp>
        <p:sp>
          <p:nvSpPr>
            <p:cNvPr id="442" name="TextBox 441"/>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FF0000"/>
                  </a:solidFill>
                  <a:latin typeface="Calibri" pitchFamily="34" charset="0"/>
                </a:rPr>
                <a:t>-.9</a:t>
              </a:r>
              <a:endParaRPr lang="en-US" sz="1600" baseline="-25000" dirty="0" smtClean="0">
                <a:solidFill>
                  <a:srgbClr val="FF0000"/>
                </a:solidFill>
                <a:latin typeface="Calibri" pitchFamily="34" charset="0"/>
              </a:endParaRPr>
            </a:p>
          </p:txBody>
        </p:sp>
        <p:sp>
          <p:nvSpPr>
            <p:cNvPr id="443" name="TextBox 442"/>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1.0</a:t>
              </a:r>
              <a:endParaRPr lang="en-US" sz="1600" baseline="-25000" dirty="0" smtClean="0">
                <a:solidFill>
                  <a:srgbClr val="00CC99"/>
                </a:solidFill>
                <a:latin typeface="Calibri" pitchFamily="34" charset="0"/>
              </a:endParaRPr>
            </a:p>
          </p:txBody>
        </p:sp>
      </p:grpSp>
      <p:sp>
        <p:nvSpPr>
          <p:cNvPr id="463" name="Left Arrow 462"/>
          <p:cNvSpPr/>
          <p:nvPr/>
        </p:nvSpPr>
        <p:spPr bwMode="auto">
          <a:xfrm rot="10800000">
            <a:off x="6179627" y="5106322"/>
            <a:ext cx="614179" cy="582955"/>
          </a:xfrm>
          <a:prstGeom prst="leftArrow">
            <a:avLst/>
          </a:prstGeom>
          <a:solidFill>
            <a:srgbClr val="B3231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extLst>
      <p:ext uri="{BB962C8B-B14F-4D97-AF65-F5344CB8AC3E}">
        <p14:creationId xmlns:p14="http://schemas.microsoft.com/office/powerpoint/2010/main" val="26633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childTnLst>
                          </p:cTn>
                        </p:par>
                        <p:par>
                          <p:cTn id="16" fill="hold">
                            <p:stCondLst>
                              <p:cond delay="1000"/>
                            </p:stCondLst>
                            <p:childTnLst>
                              <p:par>
                                <p:cTn id="17" presetID="8" presetClass="emph" presetSubtype="0" fill="hold" nodeType="afterEffect">
                                  <p:stCondLst>
                                    <p:cond delay="0"/>
                                  </p:stCondLst>
                                  <p:childTnLst>
                                    <p:animRot by="10800000">
                                      <p:cBhvr>
                                        <p:cTn id="18" dur="500" fill="hold"/>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61"/>
                                        </p:tgtEl>
                                        <p:attrNameLst>
                                          <p:attrName>r</p:attrName>
                                        </p:attrNameLst>
                                      </p:cBhvr>
                                    </p:animRot>
                                    <p:animRot by="-240000">
                                      <p:cBhvr>
                                        <p:cTn id="23" dur="200" fill="hold">
                                          <p:stCondLst>
                                            <p:cond delay="200"/>
                                          </p:stCondLst>
                                        </p:cTn>
                                        <p:tgtEl>
                                          <p:spTgt spid="261"/>
                                        </p:tgtEl>
                                        <p:attrNameLst>
                                          <p:attrName>r</p:attrName>
                                        </p:attrNameLst>
                                      </p:cBhvr>
                                    </p:animRot>
                                    <p:animRot by="240000">
                                      <p:cBhvr>
                                        <p:cTn id="24" dur="200" fill="hold">
                                          <p:stCondLst>
                                            <p:cond delay="400"/>
                                          </p:stCondLst>
                                        </p:cTn>
                                        <p:tgtEl>
                                          <p:spTgt spid="261"/>
                                        </p:tgtEl>
                                        <p:attrNameLst>
                                          <p:attrName>r</p:attrName>
                                        </p:attrNameLst>
                                      </p:cBhvr>
                                    </p:animRot>
                                    <p:animRot by="-240000">
                                      <p:cBhvr>
                                        <p:cTn id="25" dur="200" fill="hold">
                                          <p:stCondLst>
                                            <p:cond delay="600"/>
                                          </p:stCondLst>
                                        </p:cTn>
                                        <p:tgtEl>
                                          <p:spTgt spid="261"/>
                                        </p:tgtEl>
                                        <p:attrNameLst>
                                          <p:attrName>r</p:attrName>
                                        </p:attrNameLst>
                                      </p:cBhvr>
                                    </p:animRot>
                                    <p:animRot by="120000">
                                      <p:cBhvr>
                                        <p:cTn id="26" dur="200" fill="hold">
                                          <p:stCondLst>
                                            <p:cond delay="800"/>
                                          </p:stCondLst>
                                        </p:cTn>
                                        <p:tgtEl>
                                          <p:spTgt spid="261"/>
                                        </p:tgtEl>
                                        <p:attrNameLst>
                                          <p:attrName>r</p:attrName>
                                        </p:attrNameLst>
                                      </p:cBhvr>
                                    </p:animRot>
                                  </p:childTnLst>
                                </p:cTn>
                              </p:par>
                              <p:par>
                                <p:cTn id="27" presetID="32" presetClass="emph" presetSubtype="0" fill="hold" nodeType="withEffect">
                                  <p:stCondLst>
                                    <p:cond delay="0"/>
                                  </p:stCondLst>
                                  <p:childTnLst>
                                    <p:animRot by="120000">
                                      <p:cBhvr>
                                        <p:cTn id="28" dur="100" fill="hold">
                                          <p:stCondLst>
                                            <p:cond delay="0"/>
                                          </p:stCondLst>
                                        </p:cTn>
                                        <p:tgtEl>
                                          <p:spTgt spid="264"/>
                                        </p:tgtEl>
                                        <p:attrNameLst>
                                          <p:attrName>r</p:attrName>
                                        </p:attrNameLst>
                                      </p:cBhvr>
                                    </p:animRot>
                                    <p:animRot by="-240000">
                                      <p:cBhvr>
                                        <p:cTn id="29" dur="200" fill="hold">
                                          <p:stCondLst>
                                            <p:cond delay="200"/>
                                          </p:stCondLst>
                                        </p:cTn>
                                        <p:tgtEl>
                                          <p:spTgt spid="264"/>
                                        </p:tgtEl>
                                        <p:attrNameLst>
                                          <p:attrName>r</p:attrName>
                                        </p:attrNameLst>
                                      </p:cBhvr>
                                    </p:animRot>
                                    <p:animRot by="240000">
                                      <p:cBhvr>
                                        <p:cTn id="30" dur="200" fill="hold">
                                          <p:stCondLst>
                                            <p:cond delay="400"/>
                                          </p:stCondLst>
                                        </p:cTn>
                                        <p:tgtEl>
                                          <p:spTgt spid="264"/>
                                        </p:tgtEl>
                                        <p:attrNameLst>
                                          <p:attrName>r</p:attrName>
                                        </p:attrNameLst>
                                      </p:cBhvr>
                                    </p:animRot>
                                    <p:animRot by="-240000">
                                      <p:cBhvr>
                                        <p:cTn id="31" dur="200" fill="hold">
                                          <p:stCondLst>
                                            <p:cond delay="600"/>
                                          </p:stCondLst>
                                        </p:cTn>
                                        <p:tgtEl>
                                          <p:spTgt spid="264"/>
                                        </p:tgtEl>
                                        <p:attrNameLst>
                                          <p:attrName>r</p:attrName>
                                        </p:attrNameLst>
                                      </p:cBhvr>
                                    </p:animRot>
                                    <p:animRot by="120000">
                                      <p:cBhvr>
                                        <p:cTn id="32" dur="200" fill="hold">
                                          <p:stCondLst>
                                            <p:cond delay="800"/>
                                          </p:stCondLst>
                                        </p:cTn>
                                        <p:tgtEl>
                                          <p:spTgt spid="264"/>
                                        </p:tgtEl>
                                        <p:attrNameLst>
                                          <p:attrName>r</p:attrName>
                                        </p:attrNameLst>
                                      </p:cBhvr>
                                    </p:animRot>
                                  </p:childTnLst>
                                </p:cTn>
                              </p:par>
                              <p:par>
                                <p:cTn id="33" presetID="32" presetClass="emph" presetSubtype="0" fill="hold" nodeType="withEffect">
                                  <p:stCondLst>
                                    <p:cond delay="0"/>
                                  </p:stCondLst>
                                  <p:childTnLst>
                                    <p:animRot by="120000">
                                      <p:cBhvr>
                                        <p:cTn id="34" dur="100" fill="hold">
                                          <p:stCondLst>
                                            <p:cond delay="0"/>
                                          </p:stCondLst>
                                        </p:cTn>
                                        <p:tgtEl>
                                          <p:spTgt spid="292"/>
                                        </p:tgtEl>
                                        <p:attrNameLst>
                                          <p:attrName>r</p:attrName>
                                        </p:attrNameLst>
                                      </p:cBhvr>
                                    </p:animRot>
                                    <p:animRot by="-240000">
                                      <p:cBhvr>
                                        <p:cTn id="35" dur="200" fill="hold">
                                          <p:stCondLst>
                                            <p:cond delay="200"/>
                                          </p:stCondLst>
                                        </p:cTn>
                                        <p:tgtEl>
                                          <p:spTgt spid="292"/>
                                        </p:tgtEl>
                                        <p:attrNameLst>
                                          <p:attrName>r</p:attrName>
                                        </p:attrNameLst>
                                      </p:cBhvr>
                                    </p:animRot>
                                    <p:animRot by="240000">
                                      <p:cBhvr>
                                        <p:cTn id="36" dur="200" fill="hold">
                                          <p:stCondLst>
                                            <p:cond delay="400"/>
                                          </p:stCondLst>
                                        </p:cTn>
                                        <p:tgtEl>
                                          <p:spTgt spid="292"/>
                                        </p:tgtEl>
                                        <p:attrNameLst>
                                          <p:attrName>r</p:attrName>
                                        </p:attrNameLst>
                                      </p:cBhvr>
                                    </p:animRot>
                                    <p:animRot by="-240000">
                                      <p:cBhvr>
                                        <p:cTn id="37" dur="200" fill="hold">
                                          <p:stCondLst>
                                            <p:cond delay="600"/>
                                          </p:stCondLst>
                                        </p:cTn>
                                        <p:tgtEl>
                                          <p:spTgt spid="292"/>
                                        </p:tgtEl>
                                        <p:attrNameLst>
                                          <p:attrName>r</p:attrName>
                                        </p:attrNameLst>
                                      </p:cBhvr>
                                    </p:animRot>
                                    <p:animRot by="120000">
                                      <p:cBhvr>
                                        <p:cTn id="38" dur="200" fill="hold">
                                          <p:stCondLst>
                                            <p:cond delay="800"/>
                                          </p:stCondLst>
                                        </p:cTn>
                                        <p:tgtEl>
                                          <p:spTgt spid="292"/>
                                        </p:tgtEl>
                                        <p:attrNameLst>
                                          <p:attrName>r</p:attrName>
                                        </p:attrNameLst>
                                      </p:cBhvr>
                                    </p:animRot>
                                  </p:childTnLst>
                                </p:cTn>
                              </p:par>
                              <p:par>
                                <p:cTn id="39" presetID="32" presetClass="emph" presetSubtype="0" fill="hold" nodeType="withEffect">
                                  <p:stCondLst>
                                    <p:cond delay="0"/>
                                  </p:stCondLst>
                                  <p:childTnLst>
                                    <p:animRot by="120000">
                                      <p:cBhvr>
                                        <p:cTn id="40" dur="100" fill="hold">
                                          <p:stCondLst>
                                            <p:cond delay="0"/>
                                          </p:stCondLst>
                                        </p:cTn>
                                        <p:tgtEl>
                                          <p:spTgt spid="295"/>
                                        </p:tgtEl>
                                        <p:attrNameLst>
                                          <p:attrName>r</p:attrName>
                                        </p:attrNameLst>
                                      </p:cBhvr>
                                    </p:animRot>
                                    <p:animRot by="-240000">
                                      <p:cBhvr>
                                        <p:cTn id="41" dur="200" fill="hold">
                                          <p:stCondLst>
                                            <p:cond delay="200"/>
                                          </p:stCondLst>
                                        </p:cTn>
                                        <p:tgtEl>
                                          <p:spTgt spid="295"/>
                                        </p:tgtEl>
                                        <p:attrNameLst>
                                          <p:attrName>r</p:attrName>
                                        </p:attrNameLst>
                                      </p:cBhvr>
                                    </p:animRot>
                                    <p:animRot by="240000">
                                      <p:cBhvr>
                                        <p:cTn id="42" dur="200" fill="hold">
                                          <p:stCondLst>
                                            <p:cond delay="400"/>
                                          </p:stCondLst>
                                        </p:cTn>
                                        <p:tgtEl>
                                          <p:spTgt spid="295"/>
                                        </p:tgtEl>
                                        <p:attrNameLst>
                                          <p:attrName>r</p:attrName>
                                        </p:attrNameLst>
                                      </p:cBhvr>
                                    </p:animRot>
                                    <p:animRot by="-240000">
                                      <p:cBhvr>
                                        <p:cTn id="43" dur="200" fill="hold">
                                          <p:stCondLst>
                                            <p:cond delay="600"/>
                                          </p:stCondLst>
                                        </p:cTn>
                                        <p:tgtEl>
                                          <p:spTgt spid="295"/>
                                        </p:tgtEl>
                                        <p:attrNameLst>
                                          <p:attrName>r</p:attrName>
                                        </p:attrNameLst>
                                      </p:cBhvr>
                                    </p:animRot>
                                    <p:animRot by="120000">
                                      <p:cBhvr>
                                        <p:cTn id="44" dur="200" fill="hold">
                                          <p:stCondLst>
                                            <p:cond delay="800"/>
                                          </p:stCondLst>
                                        </p:cTn>
                                        <p:tgtEl>
                                          <p:spTgt spid="295"/>
                                        </p:tgtEl>
                                        <p:attrNameLst>
                                          <p:attrName>r</p:attrName>
                                        </p:attrNameLst>
                                      </p:cBhvr>
                                    </p:animRot>
                                  </p:childTnLst>
                                </p:cTn>
                              </p:par>
                            </p:childTnLst>
                          </p:cTn>
                        </p:par>
                        <p:par>
                          <p:cTn id="45" fill="hold">
                            <p:stCondLst>
                              <p:cond delay="1000"/>
                            </p:stCondLst>
                            <p:childTnLst>
                              <p:par>
                                <p:cTn id="46" presetID="8" presetClass="emph" presetSubtype="0" fill="hold" nodeType="afterEffect">
                                  <p:stCondLst>
                                    <p:cond delay="0"/>
                                  </p:stCondLst>
                                  <p:childTnLst>
                                    <p:animRot by="10800000">
                                      <p:cBhvr>
                                        <p:cTn id="47" dur="500" fill="hold"/>
                                        <p:tgtEl>
                                          <p:spTgt spid="261"/>
                                        </p:tgtEl>
                                        <p:attrNameLst>
                                          <p:attrName>r</p:attrName>
                                        </p:attrNameLst>
                                      </p:cBhvr>
                                    </p:animRot>
                                  </p:childTnLst>
                                </p:cTn>
                              </p:par>
                              <p:par>
                                <p:cTn id="48" presetID="8" presetClass="emph" presetSubtype="0" fill="hold" nodeType="withEffect">
                                  <p:stCondLst>
                                    <p:cond delay="0"/>
                                  </p:stCondLst>
                                  <p:childTnLst>
                                    <p:animRot by="10800000">
                                      <p:cBhvr>
                                        <p:cTn id="49" dur="500" fill="hold"/>
                                        <p:tgtEl>
                                          <p:spTgt spid="264"/>
                                        </p:tgtEl>
                                        <p:attrNameLst>
                                          <p:attrName>r</p:attrName>
                                        </p:attrNameLst>
                                      </p:cBhvr>
                                    </p:animRot>
                                  </p:childTnLst>
                                </p:cTn>
                              </p:par>
                              <p:par>
                                <p:cTn id="50" presetID="8" presetClass="emph" presetSubtype="0" fill="hold" nodeType="withEffect">
                                  <p:stCondLst>
                                    <p:cond delay="0"/>
                                  </p:stCondLst>
                                  <p:childTnLst>
                                    <p:animRot by="10800000">
                                      <p:cBhvr>
                                        <p:cTn id="51" dur="500" fill="hold"/>
                                        <p:tgtEl>
                                          <p:spTgt spid="292"/>
                                        </p:tgtEl>
                                        <p:attrNameLst>
                                          <p:attrName>r</p:attrName>
                                        </p:attrNameLst>
                                      </p:cBhvr>
                                    </p:animRot>
                                  </p:childTnLst>
                                </p:cTn>
                              </p:par>
                              <p:par>
                                <p:cTn id="52" presetID="8" presetClass="emph" presetSubtype="0" fill="hold" nodeType="withEffect">
                                  <p:stCondLst>
                                    <p:cond delay="0"/>
                                  </p:stCondLst>
                                  <p:childTnLst>
                                    <p:animRot by="10800000">
                                      <p:cBhvr>
                                        <p:cTn id="53" dur="500" fill="hold"/>
                                        <p:tgtEl>
                                          <p:spTgt spid="295"/>
                                        </p:tgtEl>
                                        <p:attrNameLst>
                                          <p:attrName>r</p:attrName>
                                        </p:attrNameLst>
                                      </p:cBhvr>
                                    </p:animRo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44"/>
                                        </p:tgtEl>
                                      </p:cBhvr>
                                    </p:animEffect>
                                    <p:set>
                                      <p:cBhvr>
                                        <p:cTn id="61" dur="1" fill="hold">
                                          <p:stCondLst>
                                            <p:cond delay="499"/>
                                          </p:stCondLst>
                                        </p:cTn>
                                        <p:tgtEl>
                                          <p:spTgt spid="244"/>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47"/>
                                        </p:tgtEl>
                                      </p:cBhvr>
                                    </p:animEffect>
                                    <p:set>
                                      <p:cBhvr>
                                        <p:cTn id="64" dur="1" fill="hold">
                                          <p:stCondLst>
                                            <p:cond delay="499"/>
                                          </p:stCondLst>
                                        </p:cTn>
                                        <p:tgtEl>
                                          <p:spTgt spid="24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50"/>
                                        </p:tgtEl>
                                      </p:cBhvr>
                                    </p:animEffect>
                                    <p:set>
                                      <p:cBhvr>
                                        <p:cTn id="67" dur="1" fill="hold">
                                          <p:stCondLst>
                                            <p:cond delay="499"/>
                                          </p:stCondLst>
                                        </p:cTn>
                                        <p:tgtEl>
                                          <p:spTgt spid="25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54"/>
                                        </p:tgtEl>
                                      </p:cBhvr>
                                    </p:animEffect>
                                    <p:set>
                                      <p:cBhvr>
                                        <p:cTn id="70" dur="1" fill="hold">
                                          <p:stCondLst>
                                            <p:cond delay="499"/>
                                          </p:stCondLst>
                                        </p:cTn>
                                        <p:tgtEl>
                                          <p:spTgt spid="254"/>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256"/>
                                        </p:tgtEl>
                                      </p:cBhvr>
                                    </p:animEffect>
                                    <p:set>
                                      <p:cBhvr>
                                        <p:cTn id="73" dur="1" fill="hold">
                                          <p:stCondLst>
                                            <p:cond delay="499"/>
                                          </p:stCondLst>
                                        </p:cTn>
                                        <p:tgtEl>
                                          <p:spTgt spid="25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63"/>
                                        </p:tgtEl>
                                        <p:attrNameLst>
                                          <p:attrName>style.visibility</p:attrName>
                                        </p:attrNameLst>
                                      </p:cBhvr>
                                      <p:to>
                                        <p:strVal val="visible"/>
                                      </p:to>
                                    </p:set>
                                    <p:animEffect transition="in" filter="wipe(left)">
                                      <p:cBhvr>
                                        <p:cTn id="78" dur="500"/>
                                        <p:tgtEl>
                                          <p:spTgt spid="463"/>
                                        </p:tgtEl>
                                      </p:cBhvr>
                                    </p:animEffect>
                                  </p:childTnLst>
                                </p:cTn>
                              </p:par>
                            </p:childTnLst>
                          </p:cTn>
                        </p:par>
                      </p:childTnLst>
                    </p:cTn>
                  </p:par>
                  <p:par>
                    <p:cTn id="79" fill="hold">
                      <p:stCondLst>
                        <p:cond delay="indefinite"/>
                      </p:stCondLst>
                      <p:childTnLst>
                        <p:par>
                          <p:cTn id="80" fill="hold">
                            <p:stCondLst>
                              <p:cond delay="0"/>
                            </p:stCondLst>
                            <p:childTnLst>
                              <p:par>
                                <p:cTn id="81" presetID="32" presetClass="emph" presetSubtype="0" fill="hold" nodeType="clickEffect">
                                  <p:stCondLst>
                                    <p:cond delay="0"/>
                                  </p:stCondLst>
                                  <p:childTnLst>
                                    <p:animRot by="120000">
                                      <p:cBhvr>
                                        <p:cTn id="82" dur="100" fill="hold">
                                          <p:stCondLst>
                                            <p:cond delay="0"/>
                                          </p:stCondLst>
                                        </p:cTn>
                                        <p:tgtEl>
                                          <p:spTgt spid="295"/>
                                        </p:tgtEl>
                                        <p:attrNameLst>
                                          <p:attrName>r</p:attrName>
                                        </p:attrNameLst>
                                      </p:cBhvr>
                                    </p:animRot>
                                    <p:animRot by="-240000">
                                      <p:cBhvr>
                                        <p:cTn id="83" dur="200" fill="hold">
                                          <p:stCondLst>
                                            <p:cond delay="200"/>
                                          </p:stCondLst>
                                        </p:cTn>
                                        <p:tgtEl>
                                          <p:spTgt spid="295"/>
                                        </p:tgtEl>
                                        <p:attrNameLst>
                                          <p:attrName>r</p:attrName>
                                        </p:attrNameLst>
                                      </p:cBhvr>
                                    </p:animRot>
                                    <p:animRot by="240000">
                                      <p:cBhvr>
                                        <p:cTn id="84" dur="200" fill="hold">
                                          <p:stCondLst>
                                            <p:cond delay="400"/>
                                          </p:stCondLst>
                                        </p:cTn>
                                        <p:tgtEl>
                                          <p:spTgt spid="295"/>
                                        </p:tgtEl>
                                        <p:attrNameLst>
                                          <p:attrName>r</p:attrName>
                                        </p:attrNameLst>
                                      </p:cBhvr>
                                    </p:animRot>
                                    <p:animRot by="-240000">
                                      <p:cBhvr>
                                        <p:cTn id="85" dur="200" fill="hold">
                                          <p:stCondLst>
                                            <p:cond delay="600"/>
                                          </p:stCondLst>
                                        </p:cTn>
                                        <p:tgtEl>
                                          <p:spTgt spid="295"/>
                                        </p:tgtEl>
                                        <p:attrNameLst>
                                          <p:attrName>r</p:attrName>
                                        </p:attrNameLst>
                                      </p:cBhvr>
                                    </p:animRot>
                                    <p:animRot by="120000">
                                      <p:cBhvr>
                                        <p:cTn id="86" dur="200" fill="hold">
                                          <p:stCondLst>
                                            <p:cond delay="800"/>
                                          </p:stCondLst>
                                        </p:cTn>
                                        <p:tgtEl>
                                          <p:spTgt spid="295"/>
                                        </p:tgtEl>
                                        <p:attrNameLst>
                                          <p:attrName>r</p:attrName>
                                        </p:attrNameLst>
                                      </p:cBhvr>
                                    </p:animRot>
                                  </p:childTnLst>
                                </p:cTn>
                              </p:par>
                            </p:childTnLst>
                          </p:cTn>
                        </p:par>
                        <p:par>
                          <p:cTn id="87" fill="hold">
                            <p:stCondLst>
                              <p:cond delay="1000"/>
                            </p:stCondLst>
                            <p:childTnLst>
                              <p:par>
                                <p:cTn id="88" presetID="8" presetClass="emph" presetSubtype="0" fill="hold" nodeType="afterEffect">
                                  <p:stCondLst>
                                    <p:cond delay="0"/>
                                  </p:stCondLst>
                                  <p:childTnLst>
                                    <p:animRot by="10800000">
                                      <p:cBhvr>
                                        <p:cTn id="89" dur="500" fill="hold"/>
                                        <p:tgtEl>
                                          <p:spTgt spid="295"/>
                                        </p:tgtEl>
                                        <p:attrNameLst>
                                          <p:attrName>r</p:attrName>
                                        </p:attrNameLst>
                                      </p:cBhvr>
                                    </p:animRot>
                                  </p:childTnLst>
                                </p:cTn>
                              </p:par>
                            </p:childTnLst>
                          </p:cTn>
                        </p:par>
                      </p:childTnLst>
                    </p:cTn>
                  </p:par>
                  <p:par>
                    <p:cTn id="90" fill="hold">
                      <p:stCondLst>
                        <p:cond delay="indefinite"/>
                      </p:stCondLst>
                      <p:childTnLst>
                        <p:par>
                          <p:cTn id="91" fill="hold">
                            <p:stCondLst>
                              <p:cond delay="0"/>
                            </p:stCondLst>
                            <p:childTnLst>
                              <p:par>
                                <p:cTn id="92" presetID="32" presetClass="emph" presetSubtype="0" fill="hold" nodeType="clickEffect">
                                  <p:stCondLst>
                                    <p:cond delay="0"/>
                                  </p:stCondLst>
                                  <p:childTnLst>
                                    <p:animRot by="120000">
                                      <p:cBhvr>
                                        <p:cTn id="93" dur="100" fill="hold">
                                          <p:stCondLst>
                                            <p:cond delay="0"/>
                                          </p:stCondLst>
                                        </p:cTn>
                                        <p:tgtEl>
                                          <p:spTgt spid="298"/>
                                        </p:tgtEl>
                                        <p:attrNameLst>
                                          <p:attrName>r</p:attrName>
                                        </p:attrNameLst>
                                      </p:cBhvr>
                                    </p:animRot>
                                    <p:animRot by="-240000">
                                      <p:cBhvr>
                                        <p:cTn id="94" dur="200" fill="hold">
                                          <p:stCondLst>
                                            <p:cond delay="200"/>
                                          </p:stCondLst>
                                        </p:cTn>
                                        <p:tgtEl>
                                          <p:spTgt spid="298"/>
                                        </p:tgtEl>
                                        <p:attrNameLst>
                                          <p:attrName>r</p:attrName>
                                        </p:attrNameLst>
                                      </p:cBhvr>
                                    </p:animRot>
                                    <p:animRot by="240000">
                                      <p:cBhvr>
                                        <p:cTn id="95" dur="200" fill="hold">
                                          <p:stCondLst>
                                            <p:cond delay="400"/>
                                          </p:stCondLst>
                                        </p:cTn>
                                        <p:tgtEl>
                                          <p:spTgt spid="298"/>
                                        </p:tgtEl>
                                        <p:attrNameLst>
                                          <p:attrName>r</p:attrName>
                                        </p:attrNameLst>
                                      </p:cBhvr>
                                    </p:animRot>
                                    <p:animRot by="-240000">
                                      <p:cBhvr>
                                        <p:cTn id="96" dur="200" fill="hold">
                                          <p:stCondLst>
                                            <p:cond delay="600"/>
                                          </p:stCondLst>
                                        </p:cTn>
                                        <p:tgtEl>
                                          <p:spTgt spid="298"/>
                                        </p:tgtEl>
                                        <p:attrNameLst>
                                          <p:attrName>r</p:attrName>
                                        </p:attrNameLst>
                                      </p:cBhvr>
                                    </p:animRot>
                                    <p:animRot by="120000">
                                      <p:cBhvr>
                                        <p:cTn id="97" dur="200" fill="hold">
                                          <p:stCondLst>
                                            <p:cond delay="800"/>
                                          </p:stCondLst>
                                        </p:cTn>
                                        <p:tgtEl>
                                          <p:spTgt spid="298"/>
                                        </p:tgtEl>
                                        <p:attrNameLst>
                                          <p:attrName>r</p:attrName>
                                        </p:attrNameLst>
                                      </p:cBhvr>
                                    </p:animRot>
                                  </p:childTnLst>
                                </p:cTn>
                              </p:par>
                              <p:par>
                                <p:cTn id="98" presetID="32" presetClass="emph" presetSubtype="0" fill="hold" nodeType="withEffect">
                                  <p:stCondLst>
                                    <p:cond delay="0"/>
                                  </p:stCondLst>
                                  <p:childTnLst>
                                    <p:animRot by="120000">
                                      <p:cBhvr>
                                        <p:cTn id="99" dur="100" fill="hold">
                                          <p:stCondLst>
                                            <p:cond delay="0"/>
                                          </p:stCondLst>
                                        </p:cTn>
                                        <p:tgtEl>
                                          <p:spTgt spid="304"/>
                                        </p:tgtEl>
                                        <p:attrNameLst>
                                          <p:attrName>r</p:attrName>
                                        </p:attrNameLst>
                                      </p:cBhvr>
                                    </p:animRot>
                                    <p:animRot by="-240000">
                                      <p:cBhvr>
                                        <p:cTn id="100" dur="200" fill="hold">
                                          <p:stCondLst>
                                            <p:cond delay="200"/>
                                          </p:stCondLst>
                                        </p:cTn>
                                        <p:tgtEl>
                                          <p:spTgt spid="304"/>
                                        </p:tgtEl>
                                        <p:attrNameLst>
                                          <p:attrName>r</p:attrName>
                                        </p:attrNameLst>
                                      </p:cBhvr>
                                    </p:animRot>
                                    <p:animRot by="240000">
                                      <p:cBhvr>
                                        <p:cTn id="101" dur="200" fill="hold">
                                          <p:stCondLst>
                                            <p:cond delay="400"/>
                                          </p:stCondLst>
                                        </p:cTn>
                                        <p:tgtEl>
                                          <p:spTgt spid="304"/>
                                        </p:tgtEl>
                                        <p:attrNameLst>
                                          <p:attrName>r</p:attrName>
                                        </p:attrNameLst>
                                      </p:cBhvr>
                                    </p:animRot>
                                    <p:animRot by="-240000">
                                      <p:cBhvr>
                                        <p:cTn id="102" dur="200" fill="hold">
                                          <p:stCondLst>
                                            <p:cond delay="600"/>
                                          </p:stCondLst>
                                        </p:cTn>
                                        <p:tgtEl>
                                          <p:spTgt spid="304"/>
                                        </p:tgtEl>
                                        <p:attrNameLst>
                                          <p:attrName>r</p:attrName>
                                        </p:attrNameLst>
                                      </p:cBhvr>
                                    </p:animRot>
                                    <p:animRot by="120000">
                                      <p:cBhvr>
                                        <p:cTn id="103" dur="200" fill="hold">
                                          <p:stCondLst>
                                            <p:cond delay="800"/>
                                          </p:stCondLst>
                                        </p:cTn>
                                        <p:tgtEl>
                                          <p:spTgt spid="304"/>
                                        </p:tgtEl>
                                        <p:attrNameLst>
                                          <p:attrName>r</p:attrName>
                                        </p:attrNameLst>
                                      </p:cBhvr>
                                    </p:animRot>
                                  </p:childTnLst>
                                </p:cTn>
                              </p:par>
                              <p:par>
                                <p:cTn id="104" presetID="32" presetClass="emph" presetSubtype="0" fill="hold" nodeType="withEffect">
                                  <p:stCondLst>
                                    <p:cond delay="0"/>
                                  </p:stCondLst>
                                  <p:childTnLst>
                                    <p:animRot by="120000">
                                      <p:cBhvr>
                                        <p:cTn id="105" dur="100" fill="hold">
                                          <p:stCondLst>
                                            <p:cond delay="0"/>
                                          </p:stCondLst>
                                        </p:cTn>
                                        <p:tgtEl>
                                          <p:spTgt spid="301"/>
                                        </p:tgtEl>
                                        <p:attrNameLst>
                                          <p:attrName>r</p:attrName>
                                        </p:attrNameLst>
                                      </p:cBhvr>
                                    </p:animRot>
                                    <p:animRot by="-240000">
                                      <p:cBhvr>
                                        <p:cTn id="106" dur="200" fill="hold">
                                          <p:stCondLst>
                                            <p:cond delay="200"/>
                                          </p:stCondLst>
                                        </p:cTn>
                                        <p:tgtEl>
                                          <p:spTgt spid="301"/>
                                        </p:tgtEl>
                                        <p:attrNameLst>
                                          <p:attrName>r</p:attrName>
                                        </p:attrNameLst>
                                      </p:cBhvr>
                                    </p:animRot>
                                    <p:animRot by="240000">
                                      <p:cBhvr>
                                        <p:cTn id="107" dur="200" fill="hold">
                                          <p:stCondLst>
                                            <p:cond delay="400"/>
                                          </p:stCondLst>
                                        </p:cTn>
                                        <p:tgtEl>
                                          <p:spTgt spid="301"/>
                                        </p:tgtEl>
                                        <p:attrNameLst>
                                          <p:attrName>r</p:attrName>
                                        </p:attrNameLst>
                                      </p:cBhvr>
                                    </p:animRot>
                                    <p:animRot by="-240000">
                                      <p:cBhvr>
                                        <p:cTn id="108" dur="200" fill="hold">
                                          <p:stCondLst>
                                            <p:cond delay="600"/>
                                          </p:stCondLst>
                                        </p:cTn>
                                        <p:tgtEl>
                                          <p:spTgt spid="301"/>
                                        </p:tgtEl>
                                        <p:attrNameLst>
                                          <p:attrName>r</p:attrName>
                                        </p:attrNameLst>
                                      </p:cBhvr>
                                    </p:animRot>
                                    <p:animRot by="120000">
                                      <p:cBhvr>
                                        <p:cTn id="109" dur="200" fill="hold">
                                          <p:stCondLst>
                                            <p:cond delay="800"/>
                                          </p:stCondLst>
                                        </p:cTn>
                                        <p:tgtEl>
                                          <p:spTgt spid="301"/>
                                        </p:tgtEl>
                                        <p:attrNameLst>
                                          <p:attrName>r</p:attrName>
                                        </p:attrNameLst>
                                      </p:cBhvr>
                                    </p:animRot>
                                  </p:childTnLst>
                                </p:cTn>
                              </p:par>
                            </p:childTnLst>
                          </p:cTn>
                        </p:par>
                        <p:par>
                          <p:cTn id="110" fill="hold">
                            <p:stCondLst>
                              <p:cond delay="1000"/>
                            </p:stCondLst>
                            <p:childTnLst>
                              <p:par>
                                <p:cTn id="111" presetID="8" presetClass="emph" presetSubtype="0" fill="hold" nodeType="afterEffect">
                                  <p:stCondLst>
                                    <p:cond delay="0"/>
                                  </p:stCondLst>
                                  <p:childTnLst>
                                    <p:animRot by="10800000">
                                      <p:cBhvr>
                                        <p:cTn id="112" dur="500" fill="hold"/>
                                        <p:tgtEl>
                                          <p:spTgt spid="304"/>
                                        </p:tgtEl>
                                        <p:attrNameLst>
                                          <p:attrName>r</p:attrName>
                                        </p:attrNameLst>
                                      </p:cBhvr>
                                    </p:animRot>
                                  </p:childTnLst>
                                </p:cTn>
                              </p:par>
                              <p:par>
                                <p:cTn id="113" presetID="8" presetClass="emph" presetSubtype="0" fill="hold" nodeType="withEffect">
                                  <p:stCondLst>
                                    <p:cond delay="0"/>
                                  </p:stCondLst>
                                  <p:childTnLst>
                                    <p:animRot by="10800000">
                                      <p:cBhvr>
                                        <p:cTn id="114" dur="500" fill="hold"/>
                                        <p:tgtEl>
                                          <p:spTgt spid="301"/>
                                        </p:tgtEl>
                                        <p:attrNameLst>
                                          <p:attrName>r</p:attrName>
                                        </p:attrNameLst>
                                      </p:cBhvr>
                                    </p:animRot>
                                  </p:childTnLst>
                                </p:cTn>
                              </p:par>
                              <p:par>
                                <p:cTn id="115" presetID="8" presetClass="emph" presetSubtype="0" fill="hold" nodeType="withEffect">
                                  <p:stCondLst>
                                    <p:cond delay="0"/>
                                  </p:stCondLst>
                                  <p:childTnLst>
                                    <p:animRot by="10800000">
                                      <p:cBhvr>
                                        <p:cTn id="116" dur="500" fill="hold"/>
                                        <p:tgtEl>
                                          <p:spTgt spid="2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56" grpId="0"/>
      <p:bldP spid="4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t>
            </a:r>
            <a:endParaRPr lang="en-US" dirty="0"/>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16</a:t>
            </a:fld>
            <a:endParaRPr lang="en-US" dirty="0"/>
          </a:p>
        </p:txBody>
      </p:sp>
      <p:sp>
        <p:nvSpPr>
          <p:cNvPr id="24" name="TextBox 23"/>
          <p:cNvSpPr txBox="1"/>
          <p:nvPr/>
        </p:nvSpPr>
        <p:spPr bwMode="ltGray">
          <a:xfrm>
            <a:off x="381024" y="1195457"/>
            <a:ext cx="5738422"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In such a model, energy is computed a bit differently:</a:t>
            </a:r>
          </a:p>
        </p:txBody>
      </p:sp>
      <p:sp>
        <p:nvSpPr>
          <p:cNvPr id="504" name="TextBox 503"/>
          <p:cNvSpPr txBox="1"/>
          <p:nvPr/>
        </p:nvSpPr>
        <p:spPr bwMode="ltGray">
          <a:xfrm>
            <a:off x="190913" y="3723424"/>
            <a:ext cx="4994273" cy="12003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Just like before, if we have a visible atom and a hidden atom </a:t>
            </a:r>
            <a:r>
              <a:rPr lang="en-US" sz="2000" dirty="0" smtClean="0">
                <a:solidFill>
                  <a:schemeClr val="accent2">
                    <a:lumMod val="40000"/>
                    <a:lumOff val="60000"/>
                  </a:schemeClr>
                </a:solidFill>
                <a:latin typeface="Calibri" pitchFamily="34" charset="0"/>
              </a:rPr>
              <a:t>facing the same direction</a:t>
            </a:r>
            <a:r>
              <a:rPr lang="en-US" sz="2000" dirty="0" smtClean="0">
                <a:solidFill>
                  <a:srgbClr val="00CC99"/>
                </a:solidFill>
                <a:latin typeface="Calibri" pitchFamily="34" charset="0"/>
              </a:rPr>
              <a:t>, </a:t>
            </a:r>
            <a:r>
              <a:rPr lang="en-US" sz="2000" dirty="0" smtClean="0">
                <a:solidFill>
                  <a:schemeClr val="accent2">
                    <a:lumMod val="40000"/>
                    <a:lumOff val="60000"/>
                  </a:schemeClr>
                </a:solidFill>
                <a:latin typeface="Calibri" pitchFamily="34" charset="0"/>
              </a:rPr>
              <a:t>connected by a positive weight</a:t>
            </a:r>
            <a:r>
              <a:rPr lang="en-US" sz="2000" dirty="0" smtClean="0">
                <a:solidFill>
                  <a:srgbClr val="00CC99"/>
                </a:solidFill>
                <a:latin typeface="Calibri" pitchFamily="34" charset="0"/>
              </a:rPr>
              <a:t>, this contributes to </a:t>
            </a:r>
            <a:r>
              <a:rPr lang="en-US" sz="2000" dirty="0" smtClean="0">
                <a:solidFill>
                  <a:schemeClr val="accent2">
                    <a:lumMod val="40000"/>
                    <a:lumOff val="60000"/>
                  </a:schemeClr>
                </a:solidFill>
                <a:latin typeface="Calibri" pitchFamily="34" charset="0"/>
              </a:rPr>
              <a:t>low energy</a:t>
            </a:r>
            <a:r>
              <a:rPr lang="en-US" sz="2000" dirty="0" smtClean="0">
                <a:solidFill>
                  <a:srgbClr val="00CC99"/>
                </a:solidFill>
                <a:latin typeface="Calibri" pitchFamily="34" charset="0"/>
              </a:rPr>
              <a:t>…</a:t>
            </a:r>
          </a:p>
        </p:txBody>
      </p:sp>
      <p:grpSp>
        <p:nvGrpSpPr>
          <p:cNvPr id="188" name="Group 187"/>
          <p:cNvGrpSpPr/>
          <p:nvPr/>
        </p:nvGrpSpPr>
        <p:grpSpPr>
          <a:xfrm>
            <a:off x="6398240" y="1153331"/>
            <a:ext cx="2173589" cy="2138500"/>
            <a:chOff x="4963578" y="1121800"/>
            <a:chExt cx="2173589" cy="2138500"/>
          </a:xfrm>
        </p:grpSpPr>
        <p:grpSp>
          <p:nvGrpSpPr>
            <p:cNvPr id="189" name="Group 378"/>
            <p:cNvGrpSpPr/>
            <p:nvPr/>
          </p:nvGrpSpPr>
          <p:grpSpPr>
            <a:xfrm>
              <a:off x="6382404" y="2393494"/>
              <a:ext cx="397349" cy="566229"/>
              <a:chOff x="6144878" y="3040986"/>
              <a:chExt cx="315351" cy="452185"/>
            </a:xfrm>
            <a:scene3d>
              <a:camera prst="orthographicFront">
                <a:rot lat="18000000" lon="19199999" rev="2100000"/>
              </a:camera>
              <a:lightRig rig="threePt" dir="t"/>
            </a:scene3d>
          </p:grpSpPr>
          <p:sp>
            <p:nvSpPr>
              <p:cNvPr id="299" name="Down Arrow 29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190" name="Group 377"/>
            <p:cNvGrpSpPr/>
            <p:nvPr/>
          </p:nvGrpSpPr>
          <p:grpSpPr>
            <a:xfrm>
              <a:off x="5695111" y="2377626"/>
              <a:ext cx="397349" cy="566229"/>
              <a:chOff x="5326940" y="3038937"/>
              <a:chExt cx="315351" cy="452185"/>
            </a:xfrm>
            <a:scene3d>
              <a:camera prst="orthographicFront">
                <a:rot lat="18000000" lon="19199999" rev="2100000"/>
              </a:camera>
              <a:lightRig rig="threePt" dir="t"/>
            </a:scene3d>
          </p:grpSpPr>
          <p:sp>
            <p:nvSpPr>
              <p:cNvPr id="297" name="Down Arrow 2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91" name="Group 382"/>
            <p:cNvGrpSpPr/>
            <p:nvPr/>
          </p:nvGrpSpPr>
          <p:grpSpPr>
            <a:xfrm>
              <a:off x="6591884" y="2694071"/>
              <a:ext cx="397349" cy="566229"/>
              <a:chOff x="6144878" y="3705251"/>
              <a:chExt cx="315351" cy="452185"/>
            </a:xfrm>
            <a:scene3d>
              <a:camera prst="orthographicFront">
                <a:rot lat="18000000" lon="19199999" rev="2100000"/>
              </a:camera>
              <a:lightRig rig="threePt" dir="t"/>
            </a:scene3d>
          </p:grpSpPr>
          <p:sp>
            <p:nvSpPr>
              <p:cNvPr id="295" name="Down Arrow 29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192" name="Group 235"/>
            <p:cNvGrpSpPr/>
            <p:nvPr/>
          </p:nvGrpSpPr>
          <p:grpSpPr>
            <a:xfrm flipV="1">
              <a:off x="5911236" y="2674880"/>
              <a:ext cx="397349" cy="566229"/>
              <a:chOff x="704140" y="2354179"/>
              <a:chExt cx="315351" cy="452185"/>
            </a:xfrm>
            <a:scene3d>
              <a:camera prst="orthographicFront">
                <a:rot lat="18000000" lon="19199999" rev="2100000"/>
              </a:camera>
              <a:lightRig rig="threePt" dir="t"/>
            </a:scene3d>
          </p:grpSpPr>
          <p:sp>
            <p:nvSpPr>
              <p:cNvPr id="293" name="Down Arrow 29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cxnSp>
          <p:nvCxnSpPr>
            <p:cNvPr id="193" name="Straight Connector 192"/>
            <p:cNvCxnSpPr/>
            <p:nvPr/>
          </p:nvCxnSpPr>
          <p:spPr bwMode="auto">
            <a:xfrm>
              <a:off x="5162252" y="1411890"/>
              <a:ext cx="773327" cy="127917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bwMode="auto">
            <a:xfrm>
              <a:off x="5173138" y="1422776"/>
              <a:ext cx="1428188" cy="129235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Straight Connector 194"/>
            <p:cNvCxnSpPr/>
            <p:nvPr/>
          </p:nvCxnSpPr>
          <p:spPr bwMode="auto">
            <a:xfrm>
              <a:off x="5194909" y="1422776"/>
              <a:ext cx="921144" cy="1500898"/>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Connector 195"/>
            <p:cNvCxnSpPr/>
            <p:nvPr/>
          </p:nvCxnSpPr>
          <p:spPr bwMode="auto">
            <a:xfrm>
              <a:off x="5173137" y="1422776"/>
              <a:ext cx="1636737" cy="158912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7" name="Straight Connector 196"/>
            <p:cNvCxnSpPr/>
            <p:nvPr/>
          </p:nvCxnSpPr>
          <p:spPr bwMode="auto">
            <a:xfrm>
              <a:off x="5872385" y="1440706"/>
              <a:ext cx="59183" cy="125035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Straight Connector 197"/>
            <p:cNvCxnSpPr/>
            <p:nvPr/>
          </p:nvCxnSpPr>
          <p:spPr bwMode="auto">
            <a:xfrm>
              <a:off x="5872385" y="1422776"/>
              <a:ext cx="728941" cy="128834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p:cNvCxnSpPr/>
            <p:nvPr/>
          </p:nvCxnSpPr>
          <p:spPr bwMode="auto">
            <a:xfrm>
              <a:off x="5863421" y="1449670"/>
              <a:ext cx="256642" cy="147400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Straight Connector 200"/>
            <p:cNvCxnSpPr/>
            <p:nvPr/>
          </p:nvCxnSpPr>
          <p:spPr bwMode="auto">
            <a:xfrm>
              <a:off x="5899280" y="1422776"/>
              <a:ext cx="906583" cy="160517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bwMode="auto">
            <a:xfrm flipH="1">
              <a:off x="5923547" y="1379487"/>
              <a:ext cx="562207" cy="131959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Straight Connector 202"/>
            <p:cNvCxnSpPr/>
            <p:nvPr/>
          </p:nvCxnSpPr>
          <p:spPr bwMode="auto">
            <a:xfrm flipH="1">
              <a:off x="6096000" y="1386009"/>
              <a:ext cx="392719" cy="153365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bwMode="auto">
            <a:xfrm>
              <a:off x="6484568" y="1392532"/>
              <a:ext cx="120769" cy="1306552"/>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bwMode="auto">
            <a:xfrm>
              <a:off x="6483975" y="1370591"/>
              <a:ext cx="325899" cy="163329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bwMode="auto">
            <a:xfrm>
              <a:off x="5601004" y="2038897"/>
              <a:ext cx="342596" cy="64815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Straight Connector 206"/>
            <p:cNvCxnSpPr/>
            <p:nvPr/>
          </p:nvCxnSpPr>
          <p:spPr bwMode="auto">
            <a:xfrm>
              <a:off x="5344237" y="1668275"/>
              <a:ext cx="751763" cy="125940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Straight Connector 207"/>
            <p:cNvCxnSpPr/>
            <p:nvPr/>
          </p:nvCxnSpPr>
          <p:spPr bwMode="auto">
            <a:xfrm>
              <a:off x="5329412" y="1646334"/>
              <a:ext cx="1267904" cy="105676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bwMode="auto">
            <a:xfrm>
              <a:off x="5318145" y="1638625"/>
              <a:ext cx="1495739" cy="136927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13" name="Group 378"/>
            <p:cNvGrpSpPr/>
            <p:nvPr/>
          </p:nvGrpSpPr>
          <p:grpSpPr>
            <a:xfrm>
              <a:off x="5644222" y="1137666"/>
              <a:ext cx="397349" cy="566229"/>
              <a:chOff x="6144878" y="3040986"/>
              <a:chExt cx="315351" cy="452185"/>
            </a:xfrm>
            <a:scene3d>
              <a:camera prst="orthographicFront">
                <a:rot lat="17999995" lon="19199986" rev="2100000"/>
              </a:camera>
              <a:lightRig rig="threePt" dir="t"/>
            </a:scene3d>
          </p:grpSpPr>
          <p:sp>
            <p:nvSpPr>
              <p:cNvPr id="290" name="Down Arrow 28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4" name="Group 377"/>
            <p:cNvGrpSpPr/>
            <p:nvPr/>
          </p:nvGrpSpPr>
          <p:grpSpPr>
            <a:xfrm>
              <a:off x="4963578" y="1121800"/>
              <a:ext cx="397349" cy="566229"/>
              <a:chOff x="5326940" y="3038937"/>
              <a:chExt cx="315351" cy="452185"/>
            </a:xfrm>
            <a:scene3d>
              <a:camera prst="orthographicFront">
                <a:rot lat="17999995" lon="19199986" rev="2100000"/>
              </a:camera>
              <a:lightRig rig="threePt" dir="t"/>
            </a:scene3d>
          </p:grpSpPr>
          <p:sp>
            <p:nvSpPr>
              <p:cNvPr id="265" name="Down Arrow 2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9" name="Group 230"/>
            <p:cNvGrpSpPr/>
            <p:nvPr/>
          </p:nvGrpSpPr>
          <p:grpSpPr>
            <a:xfrm flipV="1">
              <a:off x="6321536" y="1145080"/>
              <a:ext cx="397349" cy="566229"/>
              <a:chOff x="2660385" y="1689916"/>
              <a:chExt cx="315351" cy="452185"/>
            </a:xfrm>
            <a:scene3d>
              <a:camera prst="orthographicFront">
                <a:rot lat="17999995" lon="19199986" rev="2100000"/>
              </a:camera>
              <a:lightRig rig="threePt" dir="t"/>
            </a:scene3d>
          </p:grpSpPr>
          <p:sp>
            <p:nvSpPr>
              <p:cNvPr id="263" name="Down Arrow 26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4" name="Group 235"/>
            <p:cNvGrpSpPr/>
            <p:nvPr/>
          </p:nvGrpSpPr>
          <p:grpSpPr>
            <a:xfrm flipV="1">
              <a:off x="5167857" y="1436352"/>
              <a:ext cx="397349" cy="566230"/>
              <a:chOff x="704140" y="2354179"/>
              <a:chExt cx="315351" cy="452185"/>
            </a:xfrm>
            <a:scene3d>
              <a:camera prst="orthographicFront">
                <a:rot lat="17999995" lon="19199986" rev="2100000"/>
              </a:camera>
              <a:lightRig rig="threePt" dir="t"/>
            </a:scene3d>
          </p:grpSpPr>
          <p:sp>
            <p:nvSpPr>
              <p:cNvPr id="261" name="Down Arrow 26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cxnSp>
          <p:nvCxnSpPr>
            <p:cNvPr id="225" name="Straight Connector 224"/>
            <p:cNvCxnSpPr/>
            <p:nvPr/>
          </p:nvCxnSpPr>
          <p:spPr bwMode="auto">
            <a:xfrm>
              <a:off x="5486556" y="1803478"/>
              <a:ext cx="609444" cy="111217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5593295" y="2031188"/>
              <a:ext cx="522758" cy="88847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5603376" y="2030595"/>
              <a:ext cx="1005971" cy="67250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5638363" y="2054908"/>
              <a:ext cx="1183542" cy="965018"/>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bwMode="auto">
            <a:xfrm flipH="1">
              <a:off x="5935579" y="1756038"/>
              <a:ext cx="126183" cy="93903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Straight Connector 229"/>
            <p:cNvCxnSpPr/>
            <p:nvPr/>
          </p:nvCxnSpPr>
          <p:spPr bwMode="auto">
            <a:xfrm>
              <a:off x="6064727" y="1766119"/>
              <a:ext cx="35284" cy="116557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Straight Connector 230"/>
            <p:cNvCxnSpPr>
              <a:endCxn id="300" idx="2"/>
            </p:cNvCxnSpPr>
            <p:nvPr/>
          </p:nvCxnSpPr>
          <p:spPr bwMode="auto">
            <a:xfrm>
              <a:off x="6064134" y="1754853"/>
              <a:ext cx="516944" cy="83075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p:cNvCxnSpPr/>
            <p:nvPr/>
          </p:nvCxnSpPr>
          <p:spPr bwMode="auto">
            <a:xfrm>
              <a:off x="6077773" y="1768492"/>
              <a:ext cx="740122" cy="125143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bwMode="auto">
            <a:xfrm flipH="1">
              <a:off x="5923547" y="1753667"/>
              <a:ext cx="804743" cy="93739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bwMode="auto">
            <a:xfrm flipH="1">
              <a:off x="6075947" y="1756632"/>
              <a:ext cx="644634" cy="1167042"/>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5" name="Straight Connector 234"/>
            <p:cNvCxnSpPr/>
            <p:nvPr/>
          </p:nvCxnSpPr>
          <p:spPr bwMode="auto">
            <a:xfrm flipH="1">
              <a:off x="6593305" y="1745365"/>
              <a:ext cx="133799" cy="95773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6" name="Straight Connector 235"/>
            <p:cNvCxnSpPr/>
            <p:nvPr/>
          </p:nvCxnSpPr>
          <p:spPr bwMode="auto">
            <a:xfrm>
              <a:off x="6730069" y="1766120"/>
              <a:ext cx="71784" cy="125781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Straight Connector 237"/>
            <p:cNvCxnSpPr/>
            <p:nvPr/>
          </p:nvCxnSpPr>
          <p:spPr bwMode="auto">
            <a:xfrm flipH="1">
              <a:off x="5911516" y="1987900"/>
              <a:ext cx="986964" cy="70316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9" name="Straight Connector 238"/>
            <p:cNvCxnSpPr/>
            <p:nvPr/>
          </p:nvCxnSpPr>
          <p:spPr bwMode="auto">
            <a:xfrm flipH="1">
              <a:off x="6079958" y="1980191"/>
              <a:ext cx="817929" cy="95150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0" name="Straight Connector 239"/>
            <p:cNvCxnSpPr/>
            <p:nvPr/>
          </p:nvCxnSpPr>
          <p:spPr bwMode="auto">
            <a:xfrm flipH="1">
              <a:off x="6589295" y="1961808"/>
              <a:ext cx="318674" cy="74128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1" name="Straight Connector 240"/>
            <p:cNvCxnSpPr/>
            <p:nvPr/>
          </p:nvCxnSpPr>
          <p:spPr bwMode="auto">
            <a:xfrm flipH="1">
              <a:off x="6809874" y="1971889"/>
              <a:ext cx="104618" cy="103600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 name="Straight Connector 241"/>
            <p:cNvCxnSpPr/>
            <p:nvPr/>
          </p:nvCxnSpPr>
          <p:spPr bwMode="auto">
            <a:xfrm flipH="1">
              <a:off x="5903495" y="1964180"/>
              <a:ext cx="330831" cy="73089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 name="Straight Connector 242"/>
            <p:cNvCxnSpPr/>
            <p:nvPr/>
          </p:nvCxnSpPr>
          <p:spPr bwMode="auto">
            <a:xfrm flipH="1">
              <a:off x="6087979" y="2002724"/>
              <a:ext cx="135079" cy="91693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bwMode="auto">
            <a:xfrm>
              <a:off x="6240255" y="1952320"/>
              <a:ext cx="365082" cy="75478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Connector 244"/>
            <p:cNvCxnSpPr/>
            <p:nvPr/>
          </p:nvCxnSpPr>
          <p:spPr bwMode="auto">
            <a:xfrm>
              <a:off x="6243220" y="1965959"/>
              <a:ext cx="566654" cy="105396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46" name="Group 229"/>
            <p:cNvGrpSpPr/>
            <p:nvPr/>
          </p:nvGrpSpPr>
          <p:grpSpPr>
            <a:xfrm flipV="1">
              <a:off x="6739818" y="1754744"/>
              <a:ext cx="397349" cy="566230"/>
              <a:chOff x="2660385" y="3018446"/>
              <a:chExt cx="315351" cy="452185"/>
            </a:xfrm>
            <a:scene3d>
              <a:camera prst="orthographicFront">
                <a:rot lat="17999995" lon="19199986" rev="2100000"/>
              </a:camera>
              <a:lightRig rig="threePt" dir="t"/>
            </a:scene3d>
          </p:grpSpPr>
          <p:sp>
            <p:nvSpPr>
              <p:cNvPr id="259" name="Down Arrow 2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7" name="Group 231"/>
            <p:cNvGrpSpPr/>
            <p:nvPr/>
          </p:nvGrpSpPr>
          <p:grpSpPr>
            <a:xfrm flipV="1">
              <a:off x="6062504" y="1747322"/>
              <a:ext cx="397349" cy="566229"/>
              <a:chOff x="1680124" y="3020493"/>
              <a:chExt cx="315351" cy="452185"/>
            </a:xfrm>
            <a:scene3d>
              <a:camera prst="orthographicFront">
                <a:rot lat="17999995" lon="19199986" rev="2100000"/>
              </a:camera>
              <a:lightRig rig="threePt" dir="t"/>
            </a:scene3d>
          </p:grpSpPr>
          <p:sp>
            <p:nvSpPr>
              <p:cNvPr id="257" name="Down Arrow 2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8" name="Group 382"/>
            <p:cNvGrpSpPr/>
            <p:nvPr/>
          </p:nvGrpSpPr>
          <p:grpSpPr>
            <a:xfrm>
              <a:off x="5848501" y="1452215"/>
              <a:ext cx="397349" cy="566229"/>
              <a:chOff x="6144878" y="3705251"/>
              <a:chExt cx="315351" cy="452185"/>
            </a:xfrm>
            <a:scene3d>
              <a:camera prst="orthographicFront">
                <a:rot lat="17999995" lon="19199986" rev="2100000"/>
              </a:camera>
              <a:lightRig rig="threePt" dir="t"/>
            </a:scene3d>
          </p:grpSpPr>
          <p:sp>
            <p:nvSpPr>
              <p:cNvPr id="255" name="Down Arrow 25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49" name="Group 383"/>
            <p:cNvGrpSpPr/>
            <p:nvPr/>
          </p:nvGrpSpPr>
          <p:grpSpPr>
            <a:xfrm>
              <a:off x="5381860" y="1731461"/>
              <a:ext cx="397349" cy="566230"/>
              <a:chOff x="5326940" y="4367467"/>
              <a:chExt cx="315351" cy="452185"/>
            </a:xfrm>
            <a:scene3d>
              <a:camera prst="orthographicFront">
                <a:rot lat="17999995" lon="19199986" rev="2100000"/>
              </a:camera>
              <a:lightRig rig="threePt" dir="t"/>
            </a:scene3d>
          </p:grpSpPr>
          <p:sp>
            <p:nvSpPr>
              <p:cNvPr id="253" name="Down Arrow 25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0" name="Group 381"/>
            <p:cNvGrpSpPr/>
            <p:nvPr/>
          </p:nvGrpSpPr>
          <p:grpSpPr>
            <a:xfrm>
              <a:off x="6525815" y="1459635"/>
              <a:ext cx="397349" cy="566230"/>
              <a:chOff x="7012249" y="3703204"/>
              <a:chExt cx="315351" cy="452185"/>
            </a:xfrm>
            <a:scene3d>
              <a:camera prst="orthographicFront">
                <a:rot lat="17999995" lon="19199986" rev="2100000"/>
              </a:camera>
              <a:lightRig rig="threePt" dir="t"/>
            </a:scene3d>
          </p:grpSpPr>
          <p:sp>
            <p:nvSpPr>
              <p:cNvPr id="251" name="Down Arrow 25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grpSp>
        <p:nvGrpSpPr>
          <p:cNvPr id="301" name="Group 355"/>
          <p:cNvGrpSpPr/>
          <p:nvPr/>
        </p:nvGrpSpPr>
        <p:grpSpPr>
          <a:xfrm>
            <a:off x="1175666" y="1760125"/>
            <a:ext cx="3637495" cy="806288"/>
            <a:chOff x="2793450" y="3890376"/>
            <a:chExt cx="3637495" cy="806288"/>
          </a:xfrm>
        </p:grpSpPr>
        <p:sp>
          <p:nvSpPr>
            <p:cNvPr id="302" name="TextBox 301"/>
            <p:cNvSpPr txBox="1"/>
            <p:nvPr/>
          </p:nvSpPr>
          <p:spPr bwMode="ltGray">
            <a:xfrm>
              <a:off x="2793450" y="4103980"/>
              <a:ext cx="2301073" cy="4247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dirty="0" smtClean="0">
                  <a:latin typeface="Calibri" pitchFamily="34" charset="0"/>
                </a:rPr>
                <a:t>E(V,H,W) = </a:t>
              </a:r>
              <a:r>
                <a:rPr lang="en-US" dirty="0" smtClean="0">
                  <a:solidFill>
                    <a:srgbClr val="FF0000"/>
                  </a:solidFill>
                  <a:latin typeface="Calibri" pitchFamily="34" charset="0"/>
                </a:rPr>
                <a:t>- </a:t>
              </a:r>
            </a:p>
          </p:txBody>
        </p:sp>
        <p:sp>
          <p:nvSpPr>
            <p:cNvPr id="303" name="Rectangle 302"/>
            <p:cNvSpPr/>
            <p:nvPr/>
          </p:nvSpPr>
          <p:spPr>
            <a:xfrm>
              <a:off x="4257209" y="4017110"/>
              <a:ext cx="2173736" cy="584775"/>
            </a:xfrm>
            <a:prstGeom prst="rect">
              <a:avLst/>
            </a:prstGeom>
          </p:spPr>
          <p:txBody>
            <a:bodyPr wrap="square">
              <a:spAutoFit/>
            </a:bodyPr>
            <a:lstStyle/>
            <a:p>
              <a:pPr algn="l"/>
              <a:r>
                <a:rPr lang="el-GR" sz="3200" dirty="0" smtClean="0">
                  <a:solidFill>
                    <a:srgbClr val="00CC99"/>
                  </a:solidFill>
                  <a:latin typeface="Calibri" pitchFamily="34" charset="0"/>
                </a:rPr>
                <a:t>Σ</a:t>
              </a:r>
              <a:r>
                <a:rPr lang="en-US" sz="3200" dirty="0" smtClean="0">
                  <a:solidFill>
                    <a:srgbClr val="00CC99"/>
                  </a:solidFill>
                  <a:latin typeface="Calibri" pitchFamily="34" charset="0"/>
                </a:rPr>
                <a:t>  </a:t>
              </a:r>
              <a:r>
                <a:rPr lang="el-GR" sz="3200" dirty="0" smtClean="0">
                  <a:solidFill>
                    <a:srgbClr val="00CC99"/>
                  </a:solidFill>
                  <a:latin typeface="Calibri" pitchFamily="34" charset="0"/>
                </a:rPr>
                <a:t>Σ</a:t>
              </a:r>
              <a:r>
                <a:rPr lang="en-US" dirty="0" smtClean="0"/>
                <a:t> V</a:t>
              </a:r>
              <a:r>
                <a:rPr lang="en-US" baseline="-25000" dirty="0" smtClean="0"/>
                <a:t>i</a:t>
              </a:r>
              <a:r>
                <a:rPr lang="en-US" dirty="0" smtClean="0"/>
                <a:t>*</a:t>
              </a:r>
              <a:r>
                <a:rPr lang="en-US" dirty="0" err="1" smtClean="0"/>
                <a:t>H</a:t>
              </a:r>
              <a:r>
                <a:rPr lang="en-US" baseline="-25000" dirty="0" err="1" smtClean="0"/>
                <a:t>j</a:t>
              </a:r>
              <a:r>
                <a:rPr lang="en-US" dirty="0" smtClean="0"/>
                <a:t>*</a:t>
              </a:r>
              <a:r>
                <a:rPr lang="en-US" dirty="0" err="1" smtClean="0"/>
                <a:t>W</a:t>
              </a:r>
              <a:r>
                <a:rPr lang="en-US" baseline="-25000" dirty="0" err="1" smtClean="0"/>
                <a:t>ij</a:t>
              </a:r>
              <a:endParaRPr lang="en-US" baseline="-25000" dirty="0" smtClean="0"/>
            </a:p>
          </p:txBody>
        </p:sp>
        <p:sp>
          <p:nvSpPr>
            <p:cNvPr id="304" name="TextBox 303"/>
            <p:cNvSpPr txBox="1"/>
            <p:nvPr/>
          </p:nvSpPr>
          <p:spPr bwMode="ltGray">
            <a:xfrm>
              <a:off x="4157750" y="4381072"/>
              <a:ext cx="53087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err="1" smtClean="0">
                  <a:solidFill>
                    <a:srgbClr val="00CC99"/>
                  </a:solidFill>
                  <a:latin typeface="Calibri" pitchFamily="34" charset="0"/>
                </a:rPr>
                <a:t>i</a:t>
              </a:r>
              <a:r>
                <a:rPr lang="en-US" sz="1600" dirty="0" smtClean="0">
                  <a:solidFill>
                    <a:srgbClr val="00CC99"/>
                  </a:solidFill>
                  <a:latin typeface="Calibri" pitchFamily="34" charset="0"/>
                </a:rPr>
                <a:t> = 1</a:t>
              </a:r>
            </a:p>
          </p:txBody>
        </p:sp>
        <p:sp>
          <p:nvSpPr>
            <p:cNvPr id="309" name="TextBox 308"/>
            <p:cNvSpPr txBox="1"/>
            <p:nvPr/>
          </p:nvSpPr>
          <p:spPr bwMode="ltGray">
            <a:xfrm>
              <a:off x="4294137" y="3890376"/>
              <a:ext cx="30164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V</a:t>
              </a:r>
            </a:p>
          </p:txBody>
        </p:sp>
        <p:sp>
          <p:nvSpPr>
            <p:cNvPr id="314" name="TextBox 313"/>
            <p:cNvSpPr txBox="1"/>
            <p:nvPr/>
          </p:nvSpPr>
          <p:spPr bwMode="ltGray">
            <a:xfrm>
              <a:off x="4549699" y="4382752"/>
              <a:ext cx="53407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j = 1</a:t>
              </a:r>
            </a:p>
          </p:txBody>
        </p:sp>
        <p:sp>
          <p:nvSpPr>
            <p:cNvPr id="319" name="TextBox 318"/>
            <p:cNvSpPr txBox="1"/>
            <p:nvPr/>
          </p:nvSpPr>
          <p:spPr bwMode="ltGray">
            <a:xfrm>
              <a:off x="4661983" y="3892056"/>
              <a:ext cx="312864"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H</a:t>
              </a:r>
            </a:p>
          </p:txBody>
        </p:sp>
      </p:grpSp>
      <p:sp>
        <p:nvSpPr>
          <p:cNvPr id="322" name="TextBox 321"/>
          <p:cNvSpPr txBox="1"/>
          <p:nvPr/>
        </p:nvSpPr>
        <p:spPr bwMode="ltGray">
          <a:xfrm>
            <a:off x="307644" y="2698885"/>
            <a:ext cx="5431002"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r>
              <a:rPr lang="en-US" sz="2800" dirty="0" smtClean="0">
                <a:solidFill>
                  <a:srgbClr val="FF0000"/>
                </a:solidFill>
                <a:latin typeface="Calibri" pitchFamily="34" charset="0"/>
              </a:rPr>
              <a:t>-</a:t>
            </a:r>
            <a:r>
              <a:rPr lang="en-US" sz="2000" dirty="0" smtClean="0">
                <a:solidFill>
                  <a:srgbClr val="00CC99"/>
                </a:solidFill>
                <a:latin typeface="Calibri" pitchFamily="34" charset="0"/>
              </a:rPr>
              <a:t> </a:t>
            </a:r>
            <a:r>
              <a:rPr lang="en-US" sz="2000" dirty="0" smtClean="0">
                <a:solidFill>
                  <a:schemeClr val="tx1">
                    <a:lumMod val="85000"/>
                  </a:schemeClr>
                </a:solidFill>
                <a:latin typeface="Calibri" pitchFamily="34" charset="0"/>
              </a:rPr>
              <a:t>(</a:t>
            </a:r>
            <a:r>
              <a:rPr lang="en-US" sz="2000" dirty="0" smtClean="0">
                <a:solidFill>
                  <a:schemeClr val="accent4">
                    <a:lumMod val="40000"/>
                    <a:lumOff val="60000"/>
                  </a:schemeClr>
                </a:solidFill>
                <a:latin typeface="Calibri" pitchFamily="34" charset="0"/>
              </a:rPr>
              <a:t>V</a:t>
            </a:r>
            <a:r>
              <a:rPr lang="en-US" sz="2000" baseline="-25000" dirty="0" smtClean="0">
                <a:solidFill>
                  <a:schemeClr val="accent4">
                    <a:lumMod val="40000"/>
                    <a:lumOff val="60000"/>
                  </a:schemeClr>
                </a:solidFill>
                <a:latin typeface="Calibri" pitchFamily="34" charset="0"/>
              </a:rPr>
              <a:t>1</a:t>
            </a:r>
            <a:r>
              <a:rPr lang="en-US" sz="2000" dirty="0" smtClean="0">
                <a:solidFill>
                  <a:schemeClr val="accent4">
                    <a:lumMod val="40000"/>
                    <a:lumOff val="60000"/>
                  </a:schemeClr>
                </a:solidFill>
                <a:latin typeface="Calibri" pitchFamily="34" charset="0"/>
              </a:rPr>
              <a:t>*H</a:t>
            </a:r>
            <a:r>
              <a:rPr lang="en-US" sz="2000" baseline="-25000" dirty="0" smtClean="0">
                <a:solidFill>
                  <a:schemeClr val="accent4">
                    <a:lumMod val="40000"/>
                    <a:lumOff val="60000"/>
                  </a:schemeClr>
                </a:solidFill>
                <a:latin typeface="Calibri" pitchFamily="34" charset="0"/>
              </a:rPr>
              <a:t>1</a:t>
            </a:r>
            <a:r>
              <a:rPr lang="en-US" sz="2000" dirty="0" smtClean="0">
                <a:solidFill>
                  <a:schemeClr val="accent4">
                    <a:lumMod val="40000"/>
                    <a:lumOff val="60000"/>
                  </a:schemeClr>
                </a:solidFill>
                <a:latin typeface="Calibri" pitchFamily="34" charset="0"/>
              </a:rPr>
              <a:t>*W</a:t>
            </a:r>
            <a:r>
              <a:rPr lang="en-US" sz="2000" baseline="-25000" dirty="0" smtClean="0">
                <a:solidFill>
                  <a:schemeClr val="accent4">
                    <a:lumMod val="40000"/>
                    <a:lumOff val="60000"/>
                  </a:schemeClr>
                </a:solidFill>
                <a:latin typeface="Calibri" pitchFamily="34" charset="0"/>
              </a:rPr>
              <a:t>11</a:t>
            </a:r>
            <a:r>
              <a:rPr lang="en-US" sz="2000" dirty="0" smtClean="0">
                <a:solidFill>
                  <a:srgbClr val="00CC99"/>
                </a:solidFill>
                <a:latin typeface="Calibri" pitchFamily="34" charset="0"/>
              </a:rPr>
              <a:t> </a:t>
            </a:r>
            <a:r>
              <a:rPr lang="en-US" sz="2000" dirty="0" smtClean="0">
                <a:solidFill>
                  <a:schemeClr val="tx1">
                    <a:lumMod val="85000"/>
                  </a:schemeClr>
                </a:solidFill>
                <a:latin typeface="Calibri" pitchFamily="34" charset="0"/>
              </a:rPr>
              <a:t>+ </a:t>
            </a:r>
            <a:r>
              <a:rPr lang="en-US" sz="2000" dirty="0" smtClean="0">
                <a:solidFill>
                  <a:schemeClr val="accent4">
                    <a:lumMod val="40000"/>
                    <a:lumOff val="60000"/>
                  </a:schemeClr>
                </a:solidFill>
                <a:latin typeface="Calibri" pitchFamily="34" charset="0"/>
              </a:rPr>
              <a:t>V</a:t>
            </a:r>
            <a:r>
              <a:rPr lang="en-US" sz="2000" baseline="-25000" dirty="0" smtClean="0">
                <a:solidFill>
                  <a:schemeClr val="accent4">
                    <a:lumMod val="40000"/>
                    <a:lumOff val="60000"/>
                  </a:schemeClr>
                </a:solidFill>
                <a:latin typeface="Calibri" pitchFamily="34" charset="0"/>
              </a:rPr>
              <a:t>1</a:t>
            </a:r>
            <a:r>
              <a:rPr lang="en-US" sz="2000" dirty="0" smtClean="0">
                <a:solidFill>
                  <a:schemeClr val="accent4">
                    <a:lumMod val="40000"/>
                    <a:lumOff val="60000"/>
                  </a:schemeClr>
                </a:solidFill>
                <a:latin typeface="Calibri" pitchFamily="34" charset="0"/>
              </a:rPr>
              <a:t>*H</a:t>
            </a:r>
            <a:r>
              <a:rPr lang="en-US" sz="2000" baseline="-25000" dirty="0" smtClean="0">
                <a:solidFill>
                  <a:schemeClr val="accent4">
                    <a:lumMod val="40000"/>
                    <a:lumOff val="60000"/>
                  </a:schemeClr>
                </a:solidFill>
                <a:latin typeface="Calibri" pitchFamily="34" charset="0"/>
              </a:rPr>
              <a:t>2</a:t>
            </a:r>
            <a:r>
              <a:rPr lang="en-US" sz="2000" dirty="0" smtClean="0">
                <a:solidFill>
                  <a:schemeClr val="accent4">
                    <a:lumMod val="40000"/>
                    <a:lumOff val="60000"/>
                  </a:schemeClr>
                </a:solidFill>
                <a:latin typeface="Calibri" pitchFamily="34" charset="0"/>
              </a:rPr>
              <a:t>*W</a:t>
            </a:r>
            <a:r>
              <a:rPr lang="en-US" sz="2000" baseline="-25000" dirty="0" smtClean="0">
                <a:solidFill>
                  <a:schemeClr val="accent4">
                    <a:lumMod val="40000"/>
                    <a:lumOff val="60000"/>
                  </a:schemeClr>
                </a:solidFill>
                <a:latin typeface="Calibri" pitchFamily="34" charset="0"/>
              </a:rPr>
              <a:t>12</a:t>
            </a:r>
            <a:r>
              <a:rPr lang="en-US" sz="2000" dirty="0" smtClean="0">
                <a:solidFill>
                  <a:srgbClr val="00CC99"/>
                </a:solidFill>
                <a:latin typeface="Calibri" pitchFamily="34" charset="0"/>
              </a:rPr>
              <a:t> </a:t>
            </a:r>
            <a:r>
              <a:rPr lang="en-US" sz="2000" dirty="0" smtClean="0">
                <a:solidFill>
                  <a:schemeClr val="tx1">
                    <a:lumMod val="85000"/>
                  </a:schemeClr>
                </a:solidFill>
                <a:latin typeface="Calibri" pitchFamily="34" charset="0"/>
              </a:rPr>
              <a:t>+</a:t>
            </a:r>
            <a:r>
              <a:rPr lang="en-US" sz="2000" dirty="0" smtClean="0">
                <a:solidFill>
                  <a:srgbClr val="00CC99"/>
                </a:solidFill>
                <a:latin typeface="Calibri" pitchFamily="34" charset="0"/>
              </a:rPr>
              <a:t> … </a:t>
            </a:r>
            <a:r>
              <a:rPr lang="en-US" sz="2000" dirty="0" smtClean="0">
                <a:solidFill>
                  <a:schemeClr val="tx1">
                    <a:lumMod val="85000"/>
                  </a:schemeClr>
                </a:solidFill>
                <a:latin typeface="Calibri" pitchFamily="34" charset="0"/>
              </a:rPr>
              <a:t>+</a:t>
            </a:r>
            <a:r>
              <a:rPr lang="en-US" sz="2000" dirty="0" smtClean="0">
                <a:solidFill>
                  <a:srgbClr val="00CC99"/>
                </a:solidFill>
                <a:latin typeface="Calibri" pitchFamily="34" charset="0"/>
              </a:rPr>
              <a:t> </a:t>
            </a:r>
            <a:r>
              <a:rPr lang="en-US" sz="2000" dirty="0" smtClean="0">
                <a:solidFill>
                  <a:schemeClr val="accent4">
                    <a:lumMod val="40000"/>
                    <a:lumOff val="60000"/>
                  </a:schemeClr>
                </a:solidFill>
                <a:latin typeface="Calibri" pitchFamily="34" charset="0"/>
              </a:rPr>
              <a:t>V</a:t>
            </a:r>
            <a:r>
              <a:rPr lang="en-US" sz="2000" baseline="-25000" dirty="0" smtClean="0">
                <a:solidFill>
                  <a:schemeClr val="accent4">
                    <a:lumMod val="40000"/>
                    <a:lumOff val="60000"/>
                  </a:schemeClr>
                </a:solidFill>
                <a:latin typeface="Calibri" pitchFamily="34" charset="0"/>
              </a:rPr>
              <a:t>9</a:t>
            </a:r>
            <a:r>
              <a:rPr lang="en-US" sz="2000" dirty="0" smtClean="0">
                <a:solidFill>
                  <a:schemeClr val="accent4">
                    <a:lumMod val="40000"/>
                    <a:lumOff val="60000"/>
                  </a:schemeClr>
                </a:solidFill>
                <a:latin typeface="Calibri" pitchFamily="34" charset="0"/>
              </a:rPr>
              <a:t>*H</a:t>
            </a:r>
            <a:r>
              <a:rPr lang="en-US" sz="2000" baseline="-25000" dirty="0" smtClean="0">
                <a:solidFill>
                  <a:schemeClr val="accent4">
                    <a:lumMod val="40000"/>
                    <a:lumOff val="60000"/>
                  </a:schemeClr>
                </a:solidFill>
                <a:latin typeface="Calibri" pitchFamily="34" charset="0"/>
              </a:rPr>
              <a:t>4</a:t>
            </a:r>
            <a:r>
              <a:rPr lang="en-US" sz="2000" dirty="0" smtClean="0">
                <a:solidFill>
                  <a:schemeClr val="accent4">
                    <a:lumMod val="40000"/>
                    <a:lumOff val="60000"/>
                  </a:schemeClr>
                </a:solidFill>
                <a:latin typeface="Calibri" pitchFamily="34" charset="0"/>
              </a:rPr>
              <a:t>*W</a:t>
            </a:r>
            <a:r>
              <a:rPr lang="en-US" sz="2000" baseline="-25000" dirty="0" smtClean="0">
                <a:solidFill>
                  <a:schemeClr val="accent4">
                    <a:lumMod val="40000"/>
                    <a:lumOff val="60000"/>
                  </a:schemeClr>
                </a:solidFill>
                <a:latin typeface="Calibri" pitchFamily="34" charset="0"/>
              </a:rPr>
              <a:t>94</a:t>
            </a:r>
            <a:r>
              <a:rPr lang="en-US" sz="2000" dirty="0" smtClean="0">
                <a:solidFill>
                  <a:schemeClr val="tx1">
                    <a:lumMod val="85000"/>
                  </a:schemeClr>
                </a:solidFill>
                <a:latin typeface="Calibri" pitchFamily="34" charset="0"/>
              </a:rPr>
              <a:t>)</a:t>
            </a:r>
          </a:p>
        </p:txBody>
      </p:sp>
      <p:sp>
        <p:nvSpPr>
          <p:cNvPr id="332" name="Right Arrow 331"/>
          <p:cNvSpPr/>
          <p:nvPr/>
        </p:nvSpPr>
        <p:spPr bwMode="auto">
          <a:xfrm>
            <a:off x="5275385" y="1567544"/>
            <a:ext cx="1547446" cy="1024932"/>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V</a:t>
            </a:r>
            <a:r>
              <a:rPr lang="en-US" baseline="-25000" dirty="0" smtClean="0">
                <a:latin typeface="+mn-lt"/>
              </a:rPr>
              <a:t>1</a:t>
            </a:r>
            <a:endParaRPr kumimoji="0" lang="en-US" sz="2400" i="0" u="none" strike="noStrike" cap="none" normalizeH="0" baseline="-25000" dirty="0" smtClean="0">
              <a:ln>
                <a:noFill/>
              </a:ln>
              <a:effectLst/>
              <a:latin typeface="+mn-lt"/>
            </a:endParaRPr>
          </a:p>
        </p:txBody>
      </p:sp>
      <p:sp>
        <p:nvSpPr>
          <p:cNvPr id="333" name="Right Arrow 332"/>
          <p:cNvSpPr/>
          <p:nvPr/>
        </p:nvSpPr>
        <p:spPr bwMode="auto">
          <a:xfrm>
            <a:off x="5729236" y="2433376"/>
            <a:ext cx="1547446" cy="1024932"/>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H</a:t>
            </a:r>
            <a:r>
              <a:rPr lang="en-US" baseline="-25000" dirty="0">
                <a:latin typeface="+mn-lt"/>
              </a:rPr>
              <a:t>1</a:t>
            </a:r>
            <a:endParaRPr kumimoji="0" lang="en-US" sz="2400" i="0" u="none" strike="noStrike" cap="none" normalizeH="0" baseline="-25000" dirty="0" smtClean="0">
              <a:ln>
                <a:noFill/>
              </a:ln>
              <a:effectLst/>
              <a:latin typeface="+mn-lt"/>
            </a:endParaRPr>
          </a:p>
        </p:txBody>
      </p:sp>
      <p:cxnSp>
        <p:nvCxnSpPr>
          <p:cNvPr id="334" name="Straight Connector 333"/>
          <p:cNvCxnSpPr/>
          <p:nvPr/>
        </p:nvCxnSpPr>
        <p:spPr bwMode="auto">
          <a:xfrm>
            <a:off x="7039681" y="2144781"/>
            <a:ext cx="446341" cy="749144"/>
          </a:xfrm>
          <a:prstGeom prst="line">
            <a:avLst/>
          </a:prstGeom>
          <a:ln w="57150">
            <a:solidFill>
              <a:srgbClr val="C0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36" name="Left Arrow 335"/>
          <p:cNvSpPr/>
          <p:nvPr/>
        </p:nvSpPr>
        <p:spPr bwMode="auto">
          <a:xfrm>
            <a:off x="7355393" y="1738366"/>
            <a:ext cx="1567543" cy="1346479"/>
          </a:xfrm>
          <a:prstGeom prst="lef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W</a:t>
            </a:r>
            <a:r>
              <a:rPr kumimoji="0" lang="en-US" sz="2400" i="0" u="none" strike="noStrike" cap="none" normalizeH="0" baseline="-25000" dirty="0" smtClean="0">
                <a:ln>
                  <a:noFill/>
                </a:ln>
                <a:effectLst/>
                <a:latin typeface="+mn-lt"/>
              </a:rPr>
              <a:t>11</a:t>
            </a:r>
          </a:p>
        </p:txBody>
      </p:sp>
      <p:sp>
        <p:nvSpPr>
          <p:cNvPr id="108" name="TextBox 107"/>
          <p:cNvSpPr txBox="1"/>
          <p:nvPr/>
        </p:nvSpPr>
        <p:spPr bwMode="ltGray">
          <a:xfrm>
            <a:off x="72725" y="5252931"/>
            <a:ext cx="651736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as before, configurations with </a:t>
            </a:r>
            <a:r>
              <a:rPr lang="en-US" sz="2000" dirty="0" smtClean="0">
                <a:solidFill>
                  <a:schemeClr val="accent2">
                    <a:lumMod val="40000"/>
                    <a:lumOff val="60000"/>
                  </a:schemeClr>
                </a:solidFill>
                <a:latin typeface="Calibri" pitchFamily="34" charset="0"/>
              </a:rPr>
              <a:t>lower energy </a:t>
            </a:r>
            <a:r>
              <a:rPr lang="en-US" sz="2000" dirty="0" smtClean="0">
                <a:solidFill>
                  <a:srgbClr val="00CC99"/>
                </a:solidFill>
                <a:latin typeface="Calibri" pitchFamily="34" charset="0"/>
              </a:rPr>
              <a:t>will occur with </a:t>
            </a:r>
            <a:r>
              <a:rPr lang="en-US" sz="2000" dirty="0" smtClean="0">
                <a:solidFill>
                  <a:schemeClr val="accent2">
                    <a:lumMod val="40000"/>
                    <a:lumOff val="60000"/>
                  </a:schemeClr>
                </a:solidFill>
                <a:latin typeface="Calibri" pitchFamily="34" charset="0"/>
              </a:rPr>
              <a:t>higher probability </a:t>
            </a:r>
            <a:r>
              <a:rPr lang="en-US" sz="2000" dirty="0" smtClean="0">
                <a:solidFill>
                  <a:srgbClr val="00CC99"/>
                </a:solidFill>
                <a:latin typeface="Calibri" pitchFamily="34" charset="0"/>
              </a:rPr>
              <a:t>than those with higher energy.</a:t>
            </a:r>
          </a:p>
        </p:txBody>
      </p:sp>
      <p:grpSp>
        <p:nvGrpSpPr>
          <p:cNvPr id="9" name="Group 8"/>
          <p:cNvGrpSpPr/>
          <p:nvPr/>
        </p:nvGrpSpPr>
        <p:grpSpPr>
          <a:xfrm>
            <a:off x="5159393" y="3745509"/>
            <a:ext cx="1191844" cy="1083010"/>
            <a:chOff x="6667538" y="3707153"/>
            <a:chExt cx="1191844" cy="1083010"/>
          </a:xfrm>
        </p:grpSpPr>
        <p:grpSp>
          <p:nvGrpSpPr>
            <p:cNvPr id="99" name="Group 98"/>
            <p:cNvGrpSpPr/>
            <p:nvPr/>
          </p:nvGrpSpPr>
          <p:grpSpPr>
            <a:xfrm>
              <a:off x="7023627" y="4351995"/>
              <a:ext cx="397349" cy="411975"/>
              <a:chOff x="6876045" y="3719910"/>
              <a:chExt cx="397349" cy="411975"/>
            </a:xfrm>
          </p:grpSpPr>
          <p:sp>
            <p:nvSpPr>
              <p:cNvPr id="100" name="Down Arrow 99"/>
              <p:cNvSpPr/>
              <p:nvPr/>
            </p:nvSpPr>
            <p:spPr bwMode="auto">
              <a:xfrm rot="10800000">
                <a:off x="6926410" y="3719910"/>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876045" y="3757772"/>
                <a:ext cx="397349" cy="374113"/>
              </a:xfrm>
              <a:prstGeom prst="rect">
                <a:avLst/>
              </a:prstGeom>
              <a:noFill/>
              <a:scene3d>
                <a:camera prst="orthographicFront">
                  <a:rot lat="17999995" lon="19199986" rev="2100000"/>
                </a:camera>
                <a:lightRig rig="threePt" dir="t"/>
              </a:scene3d>
            </p:spPr>
          </p:pic>
        </p:grpSp>
        <p:cxnSp>
          <p:nvCxnSpPr>
            <p:cNvPr id="102" name="Straight Connector 101"/>
            <p:cNvCxnSpPr/>
            <p:nvPr/>
          </p:nvCxnSpPr>
          <p:spPr bwMode="auto">
            <a:xfrm>
              <a:off x="7265555" y="3944828"/>
              <a:ext cx="1590" cy="622338"/>
            </a:xfrm>
            <a:prstGeom prst="line">
              <a:avLst/>
            </a:prstGeom>
            <a:ln w="3810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7033440" y="3719910"/>
              <a:ext cx="397349" cy="411975"/>
              <a:chOff x="7033440" y="3719910"/>
              <a:chExt cx="397349" cy="411975"/>
            </a:xfrm>
          </p:grpSpPr>
          <p:sp>
            <p:nvSpPr>
              <p:cNvPr id="96" name="Down Arrow 95"/>
              <p:cNvSpPr/>
              <p:nvPr/>
            </p:nvSpPr>
            <p:spPr bwMode="auto">
              <a:xfrm rot="10800000">
                <a:off x="7091300" y="3719910"/>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33440" y="3757772"/>
                <a:ext cx="397349" cy="374113"/>
              </a:xfrm>
              <a:prstGeom prst="rect">
                <a:avLst/>
              </a:prstGeom>
              <a:noFill/>
              <a:scene3d>
                <a:camera prst="orthographicFront">
                  <a:rot lat="17999995" lon="19199986" rev="2100000"/>
                </a:camera>
                <a:lightRig rig="threePt" dir="t"/>
              </a:scene3d>
            </p:spPr>
          </p:pic>
        </p:grpSp>
        <p:sp>
          <p:nvSpPr>
            <p:cNvPr id="7" name="TextBox 6"/>
            <p:cNvSpPr txBox="1"/>
            <p:nvPr/>
          </p:nvSpPr>
          <p:spPr bwMode="ltGray">
            <a:xfrm>
              <a:off x="7222711" y="4061160"/>
              <a:ext cx="636671"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+5.0</a:t>
              </a:r>
            </a:p>
          </p:txBody>
        </p:sp>
        <p:sp>
          <p:nvSpPr>
            <p:cNvPr id="8" name="Rectangle 7"/>
            <p:cNvSpPr/>
            <p:nvPr/>
          </p:nvSpPr>
          <p:spPr>
            <a:xfrm>
              <a:off x="6679616" y="3707153"/>
              <a:ext cx="429156" cy="424732"/>
            </a:xfrm>
            <a:prstGeom prst="rect">
              <a:avLst/>
            </a:prstGeom>
          </p:spPr>
          <p:txBody>
            <a:bodyPr wrap="none">
              <a:spAutoFit/>
            </a:bodyPr>
            <a:lstStyle/>
            <a:p>
              <a:pPr>
                <a:lnSpc>
                  <a:spcPct val="90000"/>
                </a:lnSpc>
              </a:pPr>
              <a:r>
                <a:rPr lang="en-US" dirty="0" smtClean="0"/>
                <a:t>V</a:t>
              </a:r>
              <a:r>
                <a:rPr lang="en-US" baseline="-25000" dirty="0"/>
                <a:t>i</a:t>
              </a:r>
            </a:p>
          </p:txBody>
        </p:sp>
        <p:sp>
          <p:nvSpPr>
            <p:cNvPr id="106" name="Rectangle 105"/>
            <p:cNvSpPr/>
            <p:nvPr/>
          </p:nvSpPr>
          <p:spPr>
            <a:xfrm>
              <a:off x="6667538" y="4365431"/>
              <a:ext cx="452368" cy="424732"/>
            </a:xfrm>
            <a:prstGeom prst="rect">
              <a:avLst/>
            </a:prstGeom>
          </p:spPr>
          <p:txBody>
            <a:bodyPr wrap="none">
              <a:spAutoFit/>
            </a:bodyPr>
            <a:lstStyle/>
            <a:p>
              <a:pPr>
                <a:lnSpc>
                  <a:spcPct val="90000"/>
                </a:lnSpc>
              </a:pPr>
              <a:r>
                <a:rPr lang="en-US" dirty="0" err="1" smtClean="0"/>
                <a:t>H</a:t>
              </a:r>
              <a:r>
                <a:rPr lang="en-US" baseline="-25000" dirty="0" err="1"/>
                <a:t>j</a:t>
              </a:r>
              <a:endParaRPr lang="en-US" baseline="-25000" dirty="0"/>
            </a:p>
          </p:txBody>
        </p:sp>
      </p:grpSp>
      <p:sp>
        <p:nvSpPr>
          <p:cNvPr id="109" name="Left Arrow 108"/>
          <p:cNvSpPr/>
          <p:nvPr/>
        </p:nvSpPr>
        <p:spPr bwMode="auto">
          <a:xfrm>
            <a:off x="6409466" y="3694860"/>
            <a:ext cx="1567543" cy="1004338"/>
          </a:xfrm>
          <a:prstGeom prst="lef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Low energy state</a:t>
            </a:r>
            <a:endParaRPr kumimoji="0" lang="en-US" sz="1800" i="0" u="none" strike="noStrike" cap="none" normalizeH="0" baseline="-25000" dirty="0" smtClean="0">
              <a:ln>
                <a:noFill/>
              </a:ln>
              <a:effectLst/>
              <a:latin typeface="+mn-lt"/>
            </a:endParaRPr>
          </a:p>
        </p:txBody>
      </p:sp>
      <p:cxnSp>
        <p:nvCxnSpPr>
          <p:cNvPr id="10" name="Straight Connector 9"/>
          <p:cNvCxnSpPr/>
          <p:nvPr/>
        </p:nvCxnSpPr>
        <p:spPr bwMode="auto">
          <a:xfrm>
            <a:off x="1050587" y="3165055"/>
            <a:ext cx="1154349" cy="0"/>
          </a:xfrm>
          <a:prstGeom prst="line">
            <a:avLst/>
          </a:prstGeom>
          <a:ln w="19050">
            <a:solidFill>
              <a:srgbClr val="B32317"/>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0" name="Right Arrow 109"/>
          <p:cNvSpPr/>
          <p:nvPr/>
        </p:nvSpPr>
        <p:spPr bwMode="auto">
          <a:xfrm rot="17811441">
            <a:off x="7083735" y="3336476"/>
            <a:ext cx="1547446" cy="1024932"/>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H</a:t>
            </a:r>
            <a:r>
              <a:rPr lang="en-US" baseline="-25000" dirty="0" smtClean="0">
                <a:latin typeface="+mn-lt"/>
              </a:rPr>
              <a:t>2</a:t>
            </a:r>
            <a:endParaRPr kumimoji="0" lang="en-US" sz="2400" i="0" u="none" strike="noStrike" cap="none" normalizeH="0" baseline="-25000" dirty="0" smtClean="0">
              <a:ln>
                <a:noFill/>
              </a:ln>
              <a:effectLst/>
              <a:latin typeface="+mn-lt"/>
            </a:endParaRPr>
          </a:p>
        </p:txBody>
      </p:sp>
      <p:cxnSp>
        <p:nvCxnSpPr>
          <p:cNvPr id="111" name="Straight Connector 110"/>
          <p:cNvCxnSpPr/>
          <p:nvPr/>
        </p:nvCxnSpPr>
        <p:spPr bwMode="auto">
          <a:xfrm>
            <a:off x="7162826" y="2173511"/>
            <a:ext cx="1124296" cy="872541"/>
          </a:xfrm>
          <a:prstGeom prst="line">
            <a:avLst/>
          </a:prstGeom>
          <a:ln w="57150">
            <a:solidFill>
              <a:srgbClr val="C0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2" name="Left Arrow 111"/>
          <p:cNvSpPr/>
          <p:nvPr/>
        </p:nvSpPr>
        <p:spPr bwMode="auto">
          <a:xfrm rot="19128669">
            <a:off x="7526039" y="1311250"/>
            <a:ext cx="1567543" cy="1346479"/>
          </a:xfrm>
          <a:prstGeom prst="lef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W</a:t>
            </a:r>
            <a:r>
              <a:rPr kumimoji="0" lang="en-US" sz="2400" i="0" u="none" strike="noStrike" cap="none" normalizeH="0" baseline="-25000" dirty="0" smtClean="0">
                <a:ln>
                  <a:noFill/>
                </a:ln>
                <a:effectLst/>
                <a:latin typeface="+mn-lt"/>
              </a:rPr>
              <a:t>12</a:t>
            </a:r>
          </a:p>
        </p:txBody>
      </p:sp>
      <p:sp>
        <p:nvSpPr>
          <p:cNvPr id="116" name="Right Arrow 115"/>
          <p:cNvSpPr/>
          <p:nvPr/>
        </p:nvSpPr>
        <p:spPr bwMode="auto">
          <a:xfrm rot="2616489">
            <a:off x="6440147" y="289154"/>
            <a:ext cx="1547446" cy="1024932"/>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V</a:t>
            </a:r>
            <a:r>
              <a:rPr lang="en-US" baseline="-25000" dirty="0">
                <a:latin typeface="+mn-lt"/>
              </a:rPr>
              <a:t>9</a:t>
            </a:r>
            <a:endParaRPr kumimoji="0" lang="en-US" sz="2400" i="0" u="none" strike="noStrike" cap="none" normalizeH="0" baseline="-25000" dirty="0" smtClean="0">
              <a:ln>
                <a:noFill/>
              </a:ln>
              <a:effectLst/>
              <a:latin typeface="+mn-lt"/>
            </a:endParaRPr>
          </a:p>
        </p:txBody>
      </p:sp>
      <p:sp>
        <p:nvSpPr>
          <p:cNvPr id="117" name="Right Arrow 116"/>
          <p:cNvSpPr/>
          <p:nvPr/>
        </p:nvSpPr>
        <p:spPr bwMode="auto">
          <a:xfrm rot="17811441">
            <a:off x="6865589" y="2970032"/>
            <a:ext cx="1547446" cy="1024932"/>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H</a:t>
            </a:r>
            <a:r>
              <a:rPr lang="en-US" baseline="-25000" dirty="0">
                <a:latin typeface="+mn-lt"/>
              </a:rPr>
              <a:t>4</a:t>
            </a:r>
            <a:endParaRPr kumimoji="0" lang="en-US" sz="2400" i="0" u="none" strike="noStrike" cap="none" normalizeH="0" baseline="-25000" dirty="0" smtClean="0">
              <a:ln>
                <a:noFill/>
              </a:ln>
              <a:effectLst/>
              <a:latin typeface="+mn-lt"/>
            </a:endParaRPr>
          </a:p>
        </p:txBody>
      </p:sp>
      <p:sp>
        <p:nvSpPr>
          <p:cNvPr id="118" name="Left Arrow 117"/>
          <p:cNvSpPr/>
          <p:nvPr/>
        </p:nvSpPr>
        <p:spPr bwMode="auto">
          <a:xfrm rot="19128669">
            <a:off x="7839589" y="872920"/>
            <a:ext cx="1567543" cy="1346479"/>
          </a:xfrm>
          <a:prstGeom prst="lef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W</a:t>
            </a:r>
            <a:r>
              <a:rPr lang="en-US" baseline="-25000" dirty="0" smtClean="0">
                <a:latin typeface="+mn-lt"/>
              </a:rPr>
              <a:t>94</a:t>
            </a:r>
            <a:endParaRPr kumimoji="0" lang="en-US" sz="2400" i="0" u="none" strike="noStrike" cap="none" normalizeH="0" baseline="-25000" dirty="0" smtClean="0">
              <a:ln>
                <a:noFill/>
              </a:ln>
              <a:effectLst/>
              <a:latin typeface="+mn-lt"/>
            </a:endParaRPr>
          </a:p>
        </p:txBody>
      </p:sp>
      <p:cxnSp>
        <p:nvCxnSpPr>
          <p:cNvPr id="119" name="Straight Connector 118"/>
          <p:cNvCxnSpPr/>
          <p:nvPr/>
        </p:nvCxnSpPr>
        <p:spPr bwMode="auto">
          <a:xfrm>
            <a:off x="7888545" y="1511662"/>
            <a:ext cx="155464" cy="1171471"/>
          </a:xfrm>
          <a:prstGeom prst="line">
            <a:avLst/>
          </a:prstGeom>
          <a:ln w="57150">
            <a:solidFill>
              <a:srgbClr val="C0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20" name="Group 119"/>
          <p:cNvGrpSpPr/>
          <p:nvPr/>
        </p:nvGrpSpPr>
        <p:grpSpPr>
          <a:xfrm>
            <a:off x="7664893" y="146711"/>
            <a:ext cx="1367624" cy="205602"/>
            <a:chOff x="7696863" y="287379"/>
            <a:chExt cx="1367624" cy="205602"/>
          </a:xfrm>
        </p:grpSpPr>
        <p:pic>
          <p:nvPicPr>
            <p:cNvPr id="121"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2" name="Right Arrow 12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Right Arrow 12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Right Arrow 12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126"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28" name="Rounded Rectangle 127"/>
          <p:cNvSpPr/>
          <p:nvPr/>
        </p:nvSpPr>
        <p:spPr bwMode="auto">
          <a:xfrm>
            <a:off x="796476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 name="Group 10"/>
          <p:cNvGrpSpPr/>
          <p:nvPr/>
        </p:nvGrpSpPr>
        <p:grpSpPr>
          <a:xfrm>
            <a:off x="6342769" y="3766098"/>
            <a:ext cx="1166998" cy="1083010"/>
            <a:chOff x="9776247" y="4433388"/>
            <a:chExt cx="1166998" cy="1083010"/>
          </a:xfrm>
        </p:grpSpPr>
        <p:grpSp>
          <p:nvGrpSpPr>
            <p:cNvPr id="129" name="Group 128"/>
            <p:cNvGrpSpPr/>
            <p:nvPr/>
          </p:nvGrpSpPr>
          <p:grpSpPr>
            <a:xfrm>
              <a:off x="9776247" y="4433388"/>
              <a:ext cx="1166998" cy="1083010"/>
              <a:chOff x="6667538" y="3707153"/>
              <a:chExt cx="1166998" cy="1083010"/>
            </a:xfrm>
          </p:grpSpPr>
          <p:grpSp>
            <p:nvGrpSpPr>
              <p:cNvPr id="130" name="Group 129"/>
              <p:cNvGrpSpPr/>
              <p:nvPr/>
            </p:nvGrpSpPr>
            <p:grpSpPr>
              <a:xfrm>
                <a:off x="7023627" y="4351995"/>
                <a:ext cx="397349" cy="411975"/>
                <a:chOff x="6876045" y="3719910"/>
                <a:chExt cx="397349" cy="411975"/>
              </a:xfrm>
            </p:grpSpPr>
            <p:sp>
              <p:nvSpPr>
                <p:cNvPr id="138" name="Down Arrow 137"/>
                <p:cNvSpPr/>
                <p:nvPr/>
              </p:nvSpPr>
              <p:spPr bwMode="auto">
                <a:xfrm rot="10800000">
                  <a:off x="6926410" y="3719910"/>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876045" y="3757772"/>
                  <a:ext cx="397349" cy="374113"/>
                </a:xfrm>
                <a:prstGeom prst="rect">
                  <a:avLst/>
                </a:prstGeom>
                <a:noFill/>
                <a:scene3d>
                  <a:camera prst="orthographicFront">
                    <a:rot lat="17999995" lon="19199986" rev="2100000"/>
                  </a:camera>
                  <a:lightRig rig="threePt" dir="t"/>
                </a:scene3d>
              </p:spPr>
            </p:pic>
          </p:grpSp>
          <p:cxnSp>
            <p:nvCxnSpPr>
              <p:cNvPr id="131" name="Straight Connector 130"/>
              <p:cNvCxnSpPr/>
              <p:nvPr/>
            </p:nvCxnSpPr>
            <p:spPr bwMode="auto">
              <a:xfrm>
                <a:off x="7265555" y="3944828"/>
                <a:ext cx="1590" cy="622338"/>
              </a:xfrm>
              <a:prstGeom prst="line">
                <a:avLst/>
              </a:prstGeom>
              <a:ln w="3810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3" name="TextBox 132"/>
              <p:cNvSpPr txBox="1"/>
              <p:nvPr/>
            </p:nvSpPr>
            <p:spPr bwMode="ltGray">
              <a:xfrm>
                <a:off x="7247558" y="4061160"/>
                <a:ext cx="58697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FF0000"/>
                    </a:solidFill>
                    <a:latin typeface="Calibri" pitchFamily="34" charset="0"/>
                  </a:rPr>
                  <a:t>-3.7</a:t>
                </a:r>
              </a:p>
            </p:txBody>
          </p:sp>
          <p:sp>
            <p:nvSpPr>
              <p:cNvPr id="134" name="Rectangle 133"/>
              <p:cNvSpPr/>
              <p:nvPr/>
            </p:nvSpPr>
            <p:spPr>
              <a:xfrm>
                <a:off x="6679616" y="3707153"/>
                <a:ext cx="429156" cy="424732"/>
              </a:xfrm>
              <a:prstGeom prst="rect">
                <a:avLst/>
              </a:prstGeom>
            </p:spPr>
            <p:txBody>
              <a:bodyPr wrap="none">
                <a:spAutoFit/>
              </a:bodyPr>
              <a:lstStyle/>
              <a:p>
                <a:pPr>
                  <a:lnSpc>
                    <a:spcPct val="90000"/>
                  </a:lnSpc>
                </a:pPr>
                <a:r>
                  <a:rPr lang="en-US" dirty="0" smtClean="0"/>
                  <a:t>V</a:t>
                </a:r>
                <a:r>
                  <a:rPr lang="en-US" baseline="-25000" dirty="0"/>
                  <a:t>i</a:t>
                </a:r>
              </a:p>
            </p:txBody>
          </p:sp>
          <p:sp>
            <p:nvSpPr>
              <p:cNvPr id="135" name="Rectangle 134"/>
              <p:cNvSpPr/>
              <p:nvPr/>
            </p:nvSpPr>
            <p:spPr>
              <a:xfrm>
                <a:off x="6667538" y="4365431"/>
                <a:ext cx="452368" cy="424732"/>
              </a:xfrm>
              <a:prstGeom prst="rect">
                <a:avLst/>
              </a:prstGeom>
            </p:spPr>
            <p:txBody>
              <a:bodyPr wrap="none">
                <a:spAutoFit/>
              </a:bodyPr>
              <a:lstStyle/>
              <a:p>
                <a:pPr>
                  <a:lnSpc>
                    <a:spcPct val="90000"/>
                  </a:lnSpc>
                </a:pPr>
                <a:r>
                  <a:rPr lang="en-US" dirty="0" err="1" smtClean="0"/>
                  <a:t>H</a:t>
                </a:r>
                <a:r>
                  <a:rPr lang="en-US" baseline="-25000" dirty="0" err="1"/>
                  <a:t>j</a:t>
                </a:r>
                <a:endParaRPr lang="en-US" baseline="-25000" dirty="0"/>
              </a:p>
            </p:txBody>
          </p:sp>
        </p:grpSp>
        <p:grpSp>
          <p:nvGrpSpPr>
            <p:cNvPr id="6" name="Group 5"/>
            <p:cNvGrpSpPr/>
            <p:nvPr/>
          </p:nvGrpSpPr>
          <p:grpSpPr>
            <a:xfrm rot="10450175">
              <a:off x="10142149" y="4446145"/>
              <a:ext cx="397349" cy="411975"/>
              <a:chOff x="10142149" y="4446145"/>
              <a:chExt cx="397349" cy="411975"/>
            </a:xfrm>
          </p:grpSpPr>
          <p:sp>
            <p:nvSpPr>
              <p:cNvPr id="140" name="Down Arrow 139"/>
              <p:cNvSpPr/>
              <p:nvPr/>
            </p:nvSpPr>
            <p:spPr bwMode="auto">
              <a:xfrm rot="10800000">
                <a:off x="10200009" y="4446145"/>
                <a:ext cx="155077" cy="215170"/>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142149" y="4484007"/>
                <a:ext cx="397349" cy="374113"/>
              </a:xfrm>
              <a:prstGeom prst="rect">
                <a:avLst/>
              </a:prstGeom>
              <a:noFill/>
              <a:scene3d>
                <a:camera prst="orthographicFront">
                  <a:rot lat="17999995" lon="19199986" rev="2100000"/>
                </a:camera>
                <a:lightRig rig="threePt" dir="t"/>
              </a:scene3d>
            </p:spPr>
          </p:pic>
        </p:grpSp>
      </p:grpSp>
      <p:sp>
        <p:nvSpPr>
          <p:cNvPr id="142" name="TextBox 141"/>
          <p:cNvSpPr txBox="1"/>
          <p:nvPr/>
        </p:nvSpPr>
        <p:spPr bwMode="ltGray">
          <a:xfrm>
            <a:off x="184290" y="3714788"/>
            <a:ext cx="4994273" cy="12003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if we have a visible atom and a hidden atom </a:t>
            </a:r>
            <a:r>
              <a:rPr lang="en-US" sz="2000" dirty="0" smtClean="0">
                <a:solidFill>
                  <a:schemeClr val="accent2">
                    <a:lumMod val="40000"/>
                    <a:lumOff val="60000"/>
                  </a:schemeClr>
                </a:solidFill>
                <a:latin typeface="Calibri" pitchFamily="34" charset="0"/>
              </a:rPr>
              <a:t>facing the </a:t>
            </a:r>
            <a:r>
              <a:rPr lang="en-US" sz="2000" dirty="0" smtClean="0">
                <a:solidFill>
                  <a:srgbClr val="FF0000"/>
                </a:solidFill>
                <a:latin typeface="Calibri" pitchFamily="34" charset="0"/>
              </a:rPr>
              <a:t>opposite</a:t>
            </a:r>
            <a:r>
              <a:rPr lang="en-US" sz="2000" dirty="0" smtClean="0">
                <a:solidFill>
                  <a:schemeClr val="accent2">
                    <a:lumMod val="40000"/>
                    <a:lumOff val="60000"/>
                  </a:schemeClr>
                </a:solidFill>
                <a:latin typeface="Calibri" pitchFamily="34" charset="0"/>
              </a:rPr>
              <a:t> direction</a:t>
            </a:r>
            <a:r>
              <a:rPr lang="en-US" sz="2000" dirty="0" smtClean="0">
                <a:solidFill>
                  <a:srgbClr val="00CC99"/>
                </a:solidFill>
                <a:latin typeface="Calibri" pitchFamily="34" charset="0"/>
              </a:rPr>
              <a:t>, </a:t>
            </a:r>
            <a:r>
              <a:rPr lang="en-US" sz="2000" dirty="0" smtClean="0">
                <a:solidFill>
                  <a:schemeClr val="accent2">
                    <a:lumMod val="40000"/>
                    <a:lumOff val="60000"/>
                  </a:schemeClr>
                </a:solidFill>
                <a:latin typeface="Calibri" pitchFamily="34" charset="0"/>
              </a:rPr>
              <a:t>connected by a </a:t>
            </a:r>
            <a:r>
              <a:rPr lang="en-US" sz="2000" dirty="0" smtClean="0">
                <a:solidFill>
                  <a:srgbClr val="FF0000"/>
                </a:solidFill>
                <a:latin typeface="Calibri" pitchFamily="34" charset="0"/>
              </a:rPr>
              <a:t>negative </a:t>
            </a:r>
            <a:r>
              <a:rPr lang="en-US" sz="2000" dirty="0" smtClean="0">
                <a:solidFill>
                  <a:schemeClr val="accent2">
                    <a:lumMod val="40000"/>
                    <a:lumOff val="60000"/>
                  </a:schemeClr>
                </a:solidFill>
                <a:latin typeface="Calibri" pitchFamily="34" charset="0"/>
              </a:rPr>
              <a:t>weight</a:t>
            </a:r>
            <a:r>
              <a:rPr lang="en-US" sz="2000" dirty="0" smtClean="0">
                <a:solidFill>
                  <a:srgbClr val="00CC99"/>
                </a:solidFill>
                <a:latin typeface="Calibri" pitchFamily="34" charset="0"/>
              </a:rPr>
              <a:t>, this also contributes to </a:t>
            </a:r>
            <a:r>
              <a:rPr lang="en-US" sz="2000" dirty="0" smtClean="0">
                <a:solidFill>
                  <a:schemeClr val="accent2">
                    <a:lumMod val="40000"/>
                    <a:lumOff val="60000"/>
                  </a:schemeClr>
                </a:solidFill>
                <a:latin typeface="Calibri" pitchFamily="34" charset="0"/>
              </a:rPr>
              <a:t>low energy</a:t>
            </a:r>
            <a:r>
              <a:rPr lang="en-US" sz="2000" dirty="0" smtClean="0">
                <a:solidFill>
                  <a:srgbClr val="00CC99"/>
                </a:solidFill>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wipe(left)">
                                      <p:cBhvr>
                                        <p:cTn id="11" dur="500"/>
                                        <p:tgtEl>
                                          <p:spTgt spid="30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32"/>
                                        </p:tgtEl>
                                        <p:attrNameLst>
                                          <p:attrName>style.visibility</p:attrName>
                                        </p:attrNameLst>
                                      </p:cBhvr>
                                      <p:to>
                                        <p:strVal val="visible"/>
                                      </p:to>
                                    </p:set>
                                    <p:animEffect transition="in" filter="wipe(left)">
                                      <p:cBhvr>
                                        <p:cTn id="25" dur="500"/>
                                        <p:tgtEl>
                                          <p:spTgt spid="3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3"/>
                                        </p:tgtEl>
                                        <p:attrNameLst>
                                          <p:attrName>style.visibility</p:attrName>
                                        </p:attrNameLst>
                                      </p:cBhvr>
                                      <p:to>
                                        <p:strVal val="visible"/>
                                      </p:to>
                                    </p:set>
                                    <p:animEffect transition="in" filter="wipe(left)">
                                      <p:cBhvr>
                                        <p:cTn id="30" dur="500"/>
                                        <p:tgtEl>
                                          <p:spTgt spid="3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wipe(up)">
                                      <p:cBhvr>
                                        <p:cTn id="35" dur="500"/>
                                        <p:tgtEl>
                                          <p:spTgt spid="3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36"/>
                                        </p:tgtEl>
                                        <p:attrNameLst>
                                          <p:attrName>style.visibility</p:attrName>
                                        </p:attrNameLst>
                                      </p:cBhvr>
                                      <p:to>
                                        <p:strVal val="visible"/>
                                      </p:to>
                                    </p:set>
                                    <p:animEffect transition="in" filter="wipe(right)">
                                      <p:cBhvr>
                                        <p:cTn id="40" dur="500"/>
                                        <p:tgtEl>
                                          <p:spTgt spid="33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3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3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3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1.38889E-6 2.74705E-6 L 0.15313 0.00069 " pathEditMode="relative" rAng="0" ptsTypes="AA">
                                      <p:cBhvr>
                                        <p:cTn id="54" dur="2000" fill="hold"/>
                                        <p:tgtEl>
                                          <p:spTgt spid="10"/>
                                        </p:tgtEl>
                                        <p:attrNameLst>
                                          <p:attrName>ppt_x</p:attrName>
                                          <p:attrName>ppt_y</p:attrName>
                                        </p:attrNameLst>
                                      </p:cBhvr>
                                      <p:rCtr x="7656" y="23"/>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2" nodeType="clickEffect">
                                  <p:stCondLst>
                                    <p:cond delay="0"/>
                                  </p:stCondLst>
                                  <p:childTnLst>
                                    <p:set>
                                      <p:cBhvr>
                                        <p:cTn id="58" dur="1" fill="hold">
                                          <p:stCondLst>
                                            <p:cond delay="0"/>
                                          </p:stCondLst>
                                        </p:cTn>
                                        <p:tgtEl>
                                          <p:spTgt spid="332"/>
                                        </p:tgtEl>
                                        <p:attrNameLst>
                                          <p:attrName>style.visibility</p:attrName>
                                        </p:attrNameLst>
                                      </p:cBhvr>
                                      <p:to>
                                        <p:strVal val="visible"/>
                                      </p:to>
                                    </p:set>
                                    <p:animEffect transition="in" filter="wipe(left)">
                                      <p:cBhvr>
                                        <p:cTn id="59" dur="500"/>
                                        <p:tgtEl>
                                          <p:spTgt spid="3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wipe(left)">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wipe(up)">
                                      <p:cBhvr>
                                        <p:cTn id="69" dur="500"/>
                                        <p:tgtEl>
                                          <p:spTgt spid="11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12"/>
                                        </p:tgtEl>
                                        <p:attrNameLst>
                                          <p:attrName>style.visibility</p:attrName>
                                        </p:attrNameLst>
                                      </p:cBhvr>
                                      <p:to>
                                        <p:strVal val="visible"/>
                                      </p:to>
                                    </p:set>
                                    <p:animEffect transition="in" filter="wipe(right)">
                                      <p:cBhvr>
                                        <p:cTn id="74" dur="500"/>
                                        <p:tgtEl>
                                          <p:spTgt spid="11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11"/>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12"/>
                                        </p:tgtEl>
                                        <p:attrNameLst>
                                          <p:attrName>style.visibility</p:attrName>
                                        </p:attrNameLst>
                                      </p:cBhvr>
                                      <p:to>
                                        <p:strVal val="hidden"/>
                                      </p:to>
                                    </p:set>
                                  </p:childTnLst>
                                </p:cTn>
                              </p:par>
                              <p:par>
                                <p:cTn id="81" presetID="1" presetClass="exit" presetSubtype="0" fill="hold" grpId="3" nodeType="withEffect">
                                  <p:stCondLst>
                                    <p:cond delay="0"/>
                                  </p:stCondLst>
                                  <p:childTnLst>
                                    <p:set>
                                      <p:cBhvr>
                                        <p:cTn id="82" dur="1" fill="hold">
                                          <p:stCondLst>
                                            <p:cond delay="0"/>
                                          </p:stCondLst>
                                        </p:cTn>
                                        <p:tgtEl>
                                          <p:spTgt spid="33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1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11"/>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11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0.15313 0.0007 L 0.34566 0.00139 " pathEditMode="relative" rAng="0" ptsTypes="AA">
                                      <p:cBhvr>
                                        <p:cTn id="92" dur="2000" fill="hold"/>
                                        <p:tgtEl>
                                          <p:spTgt spid="10"/>
                                        </p:tgtEl>
                                        <p:attrNameLst>
                                          <p:attrName>ppt_x</p:attrName>
                                          <p:attrName>ppt_y</p:attrName>
                                        </p:attrNameLst>
                                      </p:cBhvr>
                                      <p:rCtr x="9618" y="23"/>
                                    </p:animMotion>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6"/>
                                        </p:tgtEl>
                                        <p:attrNameLst>
                                          <p:attrName>style.visibility</p:attrName>
                                        </p:attrNameLst>
                                      </p:cBhvr>
                                      <p:to>
                                        <p:strVal val="visible"/>
                                      </p:to>
                                    </p:set>
                                    <p:animEffect transition="in" filter="wipe(left)">
                                      <p:cBhvr>
                                        <p:cTn id="97" dur="500"/>
                                        <p:tgtEl>
                                          <p:spTgt spid="11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wipe(left)">
                                      <p:cBhvr>
                                        <p:cTn id="102" dur="500"/>
                                        <p:tgtEl>
                                          <p:spTgt spid="11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19"/>
                                        </p:tgtEl>
                                        <p:attrNameLst>
                                          <p:attrName>style.visibility</p:attrName>
                                        </p:attrNameLst>
                                      </p:cBhvr>
                                      <p:to>
                                        <p:strVal val="visible"/>
                                      </p:to>
                                    </p:set>
                                    <p:animEffect transition="in" filter="wipe(up)">
                                      <p:cBhvr>
                                        <p:cTn id="107" dur="500"/>
                                        <p:tgtEl>
                                          <p:spTgt spid="1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wipe(right)">
                                      <p:cBhvr>
                                        <p:cTn id="112" dur="500"/>
                                        <p:tgtEl>
                                          <p:spTgt spid="118"/>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10"/>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16"/>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117"/>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1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1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0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grpId="0" nodeType="clickEffect">
                                  <p:stCondLst>
                                    <p:cond delay="0"/>
                                  </p:stCondLst>
                                  <p:childTnLst>
                                    <p:set>
                                      <p:cBhvr>
                                        <p:cTn id="134" dur="1" fill="hold">
                                          <p:stCondLst>
                                            <p:cond delay="0"/>
                                          </p:stCondLst>
                                        </p:cTn>
                                        <p:tgtEl>
                                          <p:spTgt spid="109"/>
                                        </p:tgtEl>
                                        <p:attrNameLst>
                                          <p:attrName>style.visibility</p:attrName>
                                        </p:attrNameLst>
                                      </p:cBhvr>
                                      <p:to>
                                        <p:strVal val="visible"/>
                                      </p:to>
                                    </p:set>
                                    <p:animEffect transition="in" filter="wipe(right)">
                                      <p:cBhvr>
                                        <p:cTn id="135" dur="500"/>
                                        <p:tgtEl>
                                          <p:spTgt spid="10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1" nodeType="clickEffect">
                                  <p:stCondLst>
                                    <p:cond delay="0"/>
                                  </p:stCondLst>
                                  <p:childTnLst>
                                    <p:animEffect transition="out" filter="fade">
                                      <p:cBhvr>
                                        <p:cTn id="139" dur="500"/>
                                        <p:tgtEl>
                                          <p:spTgt spid="504"/>
                                        </p:tgtEl>
                                      </p:cBhvr>
                                    </p:animEffect>
                                    <p:set>
                                      <p:cBhvr>
                                        <p:cTn id="140" dur="1" fill="hold">
                                          <p:stCondLst>
                                            <p:cond delay="499"/>
                                          </p:stCondLst>
                                        </p:cTn>
                                        <p:tgtEl>
                                          <p:spTgt spid="50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4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42" presetClass="path" presetSubtype="0" accel="50000" decel="50000" fill="hold" grpId="1" nodeType="clickEffect">
                                  <p:stCondLst>
                                    <p:cond delay="0"/>
                                  </p:stCondLst>
                                  <p:childTnLst>
                                    <p:animMotion origin="layout" path="M 0.00052 0.00069 L 0.11459 -0.00069 " pathEditMode="relative" rAng="0" ptsTypes="AA">
                                      <p:cBhvr>
                                        <p:cTn id="148" dur="2000" fill="hold"/>
                                        <p:tgtEl>
                                          <p:spTgt spid="109"/>
                                        </p:tgtEl>
                                        <p:attrNameLst>
                                          <p:attrName>ppt_x</p:attrName>
                                          <p:attrName>ppt_y</p:attrName>
                                        </p:attrNameLst>
                                      </p:cBhvr>
                                      <p:rCtr x="5694" y="-69"/>
                                    </p:animMotion>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4" grpId="0"/>
      <p:bldP spid="504" grpId="1"/>
      <p:bldP spid="322" grpId="0"/>
      <p:bldP spid="332" grpId="0" animBg="1"/>
      <p:bldP spid="332" grpId="1" animBg="1"/>
      <p:bldP spid="332" grpId="2" animBg="1"/>
      <p:bldP spid="332" grpId="3" animBg="1"/>
      <p:bldP spid="333" grpId="0" animBg="1"/>
      <p:bldP spid="333" grpId="1" animBg="1"/>
      <p:bldP spid="336" grpId="0" animBg="1"/>
      <p:bldP spid="336" grpId="1" animBg="1"/>
      <p:bldP spid="108" grpId="0"/>
      <p:bldP spid="109" grpId="0" animBg="1"/>
      <p:bldP spid="109" grpId="1" animBg="1"/>
      <p:bldP spid="110" grpId="0" animBg="1"/>
      <p:bldP spid="110" grpId="1" animBg="1"/>
      <p:bldP spid="112" grpId="0" animBg="1"/>
      <p:bldP spid="112" grpId="1" animBg="1"/>
      <p:bldP spid="112" grpId="2" animBg="1"/>
      <p:bldP spid="116" grpId="0" animBg="1"/>
      <p:bldP spid="116" grpId="1" animBg="1"/>
      <p:bldP spid="117" grpId="0" animBg="1"/>
      <p:bldP spid="117" grpId="1" animBg="1"/>
      <p:bldP spid="118" grpId="0" animBg="1"/>
      <p:bldP spid="118" grpId="1" animBg="1"/>
      <p:bldP spid="1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7129773" y="2409157"/>
            <a:ext cx="1294122" cy="882674"/>
            <a:chOff x="7129773" y="2409157"/>
            <a:chExt cx="1294122" cy="882674"/>
          </a:xfrm>
        </p:grpSpPr>
        <p:grpSp>
          <p:nvGrpSpPr>
            <p:cNvPr id="6" name="Group 378"/>
            <p:cNvGrpSpPr/>
            <p:nvPr/>
          </p:nvGrpSpPr>
          <p:grpSpPr>
            <a:xfrm>
              <a:off x="7817066" y="2425025"/>
              <a:ext cx="397349" cy="566229"/>
              <a:chOff x="6144878" y="3040986"/>
              <a:chExt cx="315351" cy="452185"/>
            </a:xfrm>
            <a:scene3d>
              <a:camera prst="orthographicFront">
                <a:rot lat="18000000" lon="19199999" rev="2100000"/>
              </a:camera>
              <a:lightRig rig="threePt" dir="t"/>
            </a:scene3d>
          </p:grpSpPr>
          <p:sp>
            <p:nvSpPr>
              <p:cNvPr id="299" name="Down Arrow 29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7" name="Group 377"/>
            <p:cNvGrpSpPr/>
            <p:nvPr/>
          </p:nvGrpSpPr>
          <p:grpSpPr>
            <a:xfrm>
              <a:off x="7129773" y="2409157"/>
              <a:ext cx="397349" cy="566229"/>
              <a:chOff x="5326940" y="3038937"/>
              <a:chExt cx="315351" cy="452185"/>
            </a:xfrm>
            <a:scene3d>
              <a:camera prst="orthographicFront">
                <a:rot lat="18000000" lon="19199999" rev="2100000"/>
              </a:camera>
              <a:lightRig rig="threePt" dir="t"/>
            </a:scene3d>
          </p:grpSpPr>
          <p:sp>
            <p:nvSpPr>
              <p:cNvPr id="297" name="Down Arrow 2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82"/>
            <p:cNvGrpSpPr/>
            <p:nvPr/>
          </p:nvGrpSpPr>
          <p:grpSpPr>
            <a:xfrm>
              <a:off x="8026546" y="2725602"/>
              <a:ext cx="397349" cy="566229"/>
              <a:chOff x="6144878" y="3705251"/>
              <a:chExt cx="315351" cy="452185"/>
            </a:xfrm>
            <a:scene3d>
              <a:camera prst="orthographicFront">
                <a:rot lat="18000000" lon="19199999" rev="2100000"/>
              </a:camera>
              <a:lightRig rig="threePt" dir="t"/>
            </a:scene3d>
          </p:grpSpPr>
          <p:sp>
            <p:nvSpPr>
              <p:cNvPr id="295" name="Down Arrow 29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9" name="Group 235"/>
            <p:cNvGrpSpPr/>
            <p:nvPr/>
          </p:nvGrpSpPr>
          <p:grpSpPr>
            <a:xfrm flipV="1">
              <a:off x="7345898" y="2706411"/>
              <a:ext cx="397349" cy="566229"/>
              <a:chOff x="704140" y="2354179"/>
              <a:chExt cx="315351" cy="452185"/>
            </a:xfrm>
            <a:scene3d>
              <a:camera prst="orthographicFront">
                <a:rot lat="18000000" lon="19199999" rev="2100000"/>
              </a:camera>
              <a:lightRig rig="threePt" dir="t"/>
            </a:scene3d>
          </p:grpSpPr>
          <p:sp>
            <p:nvSpPr>
              <p:cNvPr id="293" name="Down Arrow 29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grpSp>
        <p:nvGrpSpPr>
          <p:cNvPr id="169" name="Group 168"/>
          <p:cNvGrpSpPr/>
          <p:nvPr/>
        </p:nvGrpSpPr>
        <p:grpSpPr>
          <a:xfrm>
            <a:off x="7171638" y="2471123"/>
            <a:ext cx="1294122" cy="882674"/>
            <a:chOff x="9452617" y="5083693"/>
            <a:chExt cx="1294122" cy="882674"/>
          </a:xfrm>
        </p:grpSpPr>
        <p:grpSp>
          <p:nvGrpSpPr>
            <p:cNvPr id="132" name="Group 378"/>
            <p:cNvGrpSpPr/>
            <p:nvPr/>
          </p:nvGrpSpPr>
          <p:grpSpPr>
            <a:xfrm flipV="1">
              <a:off x="10139910" y="5099561"/>
              <a:ext cx="397349" cy="566229"/>
              <a:chOff x="6144878" y="3040986"/>
              <a:chExt cx="315351" cy="452185"/>
            </a:xfrm>
            <a:scene3d>
              <a:camera prst="orthographicFront">
                <a:rot lat="18000000" lon="19199999" rev="2100000"/>
              </a:camera>
              <a:lightRig rig="threePt" dir="t"/>
            </a:scene3d>
          </p:grpSpPr>
          <p:sp>
            <p:nvSpPr>
              <p:cNvPr id="142" name="Down Arrow 1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133" name="Group 377"/>
            <p:cNvGrpSpPr/>
            <p:nvPr/>
          </p:nvGrpSpPr>
          <p:grpSpPr>
            <a:xfrm flipV="1">
              <a:off x="9452617" y="5083693"/>
              <a:ext cx="397349" cy="566229"/>
              <a:chOff x="5326940" y="3038937"/>
              <a:chExt cx="315351" cy="452185"/>
            </a:xfrm>
            <a:scene3d>
              <a:camera prst="orthographicFront">
                <a:rot lat="18000000" lon="19199999" rev="2100000"/>
              </a:camera>
              <a:lightRig rig="threePt" dir="t"/>
            </a:scene3d>
          </p:grpSpPr>
          <p:sp>
            <p:nvSpPr>
              <p:cNvPr id="140" name="Down Arrow 1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34" name="Group 382"/>
            <p:cNvGrpSpPr/>
            <p:nvPr/>
          </p:nvGrpSpPr>
          <p:grpSpPr>
            <a:xfrm flipV="1">
              <a:off x="10349390" y="5400138"/>
              <a:ext cx="397349" cy="566229"/>
              <a:chOff x="6144878" y="3705251"/>
              <a:chExt cx="315351" cy="452185"/>
            </a:xfrm>
            <a:scene3d>
              <a:camera prst="orthographicFront">
                <a:rot lat="18000000" lon="19199999" rev="2100000"/>
              </a:camera>
              <a:lightRig rig="threePt" dir="t"/>
            </a:scene3d>
          </p:grpSpPr>
          <p:sp>
            <p:nvSpPr>
              <p:cNvPr id="138" name="Down Arrow 1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135" name="Group 235"/>
            <p:cNvGrpSpPr/>
            <p:nvPr/>
          </p:nvGrpSpPr>
          <p:grpSpPr>
            <a:xfrm flipV="1">
              <a:off x="9668742" y="5380947"/>
              <a:ext cx="397349" cy="566229"/>
              <a:chOff x="704140" y="2354179"/>
              <a:chExt cx="315351" cy="452185"/>
            </a:xfrm>
            <a:scene3d>
              <a:camera prst="orthographicFront">
                <a:rot lat="18000000" lon="19199999" rev="2100000"/>
              </a:camera>
              <a:lightRig rig="threePt" dir="t"/>
            </a:scene3d>
          </p:grpSpPr>
          <p:sp>
            <p:nvSpPr>
              <p:cNvPr id="136" name="Down Arrow 1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grpSp>
        <p:nvGrpSpPr>
          <p:cNvPr id="170" name="Group 169"/>
          <p:cNvGrpSpPr/>
          <p:nvPr/>
        </p:nvGrpSpPr>
        <p:grpSpPr>
          <a:xfrm>
            <a:off x="7183362" y="2471974"/>
            <a:ext cx="1294122" cy="882674"/>
            <a:chOff x="9514582" y="6541555"/>
            <a:chExt cx="1294122" cy="882674"/>
          </a:xfrm>
        </p:grpSpPr>
        <p:grpSp>
          <p:nvGrpSpPr>
            <p:cNvPr id="144" name="Group 378"/>
            <p:cNvGrpSpPr/>
            <p:nvPr/>
          </p:nvGrpSpPr>
          <p:grpSpPr>
            <a:xfrm flipV="1">
              <a:off x="10201875" y="6557423"/>
              <a:ext cx="397349" cy="566229"/>
              <a:chOff x="6144878" y="3040986"/>
              <a:chExt cx="315351" cy="452185"/>
            </a:xfrm>
            <a:scene3d>
              <a:camera prst="orthographicFront">
                <a:rot lat="18000000" lon="19199999" rev="2100000"/>
              </a:camera>
              <a:lightRig rig="threePt" dir="t"/>
            </a:scene3d>
          </p:grpSpPr>
          <p:sp>
            <p:nvSpPr>
              <p:cNvPr id="145" name="Down Arrow 14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147" name="Group 377"/>
            <p:cNvGrpSpPr/>
            <p:nvPr/>
          </p:nvGrpSpPr>
          <p:grpSpPr>
            <a:xfrm flipV="1">
              <a:off x="9514582" y="6541555"/>
              <a:ext cx="397349" cy="566229"/>
              <a:chOff x="5326940" y="3038937"/>
              <a:chExt cx="315351" cy="452185"/>
            </a:xfrm>
            <a:scene3d>
              <a:camera prst="orthographicFront">
                <a:rot lat="18000000" lon="19199999" rev="2100000"/>
              </a:camera>
              <a:lightRig rig="threePt" dir="t"/>
            </a:scene3d>
          </p:grpSpPr>
          <p:sp>
            <p:nvSpPr>
              <p:cNvPr id="148" name="Down Arrow 1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0" name="Group 382"/>
            <p:cNvGrpSpPr/>
            <p:nvPr/>
          </p:nvGrpSpPr>
          <p:grpSpPr>
            <a:xfrm>
              <a:off x="10411355" y="6858000"/>
              <a:ext cx="397349" cy="566229"/>
              <a:chOff x="6144878" y="3705251"/>
              <a:chExt cx="315351" cy="452185"/>
            </a:xfrm>
            <a:scene3d>
              <a:camera prst="orthographicFront">
                <a:rot lat="18000000" lon="19199999" rev="2100000"/>
              </a:camera>
              <a:lightRig rig="threePt" dir="t"/>
            </a:scene3d>
          </p:grpSpPr>
          <p:sp>
            <p:nvSpPr>
              <p:cNvPr id="151" name="Down Arrow 15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153" name="Group 235"/>
            <p:cNvGrpSpPr/>
            <p:nvPr/>
          </p:nvGrpSpPr>
          <p:grpSpPr>
            <a:xfrm flipV="1">
              <a:off x="9730707" y="6838809"/>
              <a:ext cx="397349" cy="566229"/>
              <a:chOff x="704140" y="2354179"/>
              <a:chExt cx="315351" cy="452185"/>
            </a:xfrm>
            <a:scene3d>
              <a:camera prst="orthographicFront">
                <a:rot lat="18000000" lon="19199999" rev="2100000"/>
              </a:camera>
              <a:lightRig rig="threePt" dir="t"/>
            </a:scene3d>
          </p:grpSpPr>
          <p:sp>
            <p:nvSpPr>
              <p:cNvPr id="154" name="Down Arrow 1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grpSp>
        <p:nvGrpSpPr>
          <p:cNvPr id="168" name="Group 167"/>
          <p:cNvGrpSpPr/>
          <p:nvPr/>
        </p:nvGrpSpPr>
        <p:grpSpPr>
          <a:xfrm>
            <a:off x="7133127" y="2402458"/>
            <a:ext cx="1294122" cy="882674"/>
            <a:chOff x="9856226" y="3085745"/>
            <a:chExt cx="1294122" cy="882674"/>
          </a:xfrm>
        </p:grpSpPr>
        <p:grpSp>
          <p:nvGrpSpPr>
            <p:cNvPr id="156" name="Group 378"/>
            <p:cNvGrpSpPr/>
            <p:nvPr/>
          </p:nvGrpSpPr>
          <p:grpSpPr>
            <a:xfrm>
              <a:off x="10543519" y="3101613"/>
              <a:ext cx="397349" cy="566229"/>
              <a:chOff x="6144878" y="3040986"/>
              <a:chExt cx="315351" cy="452185"/>
            </a:xfrm>
            <a:scene3d>
              <a:camera prst="orthographicFront">
                <a:rot lat="18000000" lon="19199999" rev="2100000"/>
              </a:camera>
              <a:lightRig rig="threePt" dir="t"/>
            </a:scene3d>
          </p:grpSpPr>
          <p:sp>
            <p:nvSpPr>
              <p:cNvPr id="157" name="Down Arrow 15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159" name="Group 377"/>
            <p:cNvGrpSpPr/>
            <p:nvPr/>
          </p:nvGrpSpPr>
          <p:grpSpPr>
            <a:xfrm>
              <a:off x="9856226" y="3085745"/>
              <a:ext cx="397349" cy="566229"/>
              <a:chOff x="5326940" y="3038937"/>
              <a:chExt cx="315351" cy="452185"/>
            </a:xfrm>
            <a:scene3d>
              <a:camera prst="orthographicFront">
                <a:rot lat="18000000" lon="19199999" rev="2100000"/>
              </a:camera>
              <a:lightRig rig="threePt" dir="t"/>
            </a:scene3d>
          </p:grpSpPr>
          <p:sp>
            <p:nvSpPr>
              <p:cNvPr id="160" name="Down Arrow 15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2" name="Group 382"/>
            <p:cNvGrpSpPr/>
            <p:nvPr/>
          </p:nvGrpSpPr>
          <p:grpSpPr>
            <a:xfrm>
              <a:off x="10752999" y="3402190"/>
              <a:ext cx="397349" cy="566229"/>
              <a:chOff x="6144878" y="3705251"/>
              <a:chExt cx="315351" cy="452185"/>
            </a:xfrm>
            <a:scene3d>
              <a:camera prst="orthographicFront">
                <a:rot lat="18000000" lon="19199999" rev="2100000"/>
              </a:camera>
              <a:lightRig rig="threePt" dir="t"/>
            </a:scene3d>
          </p:grpSpPr>
          <p:sp>
            <p:nvSpPr>
              <p:cNvPr id="163" name="Down Arrow 16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165" name="Group 235"/>
            <p:cNvGrpSpPr/>
            <p:nvPr/>
          </p:nvGrpSpPr>
          <p:grpSpPr>
            <a:xfrm>
              <a:off x="10072351" y="3382999"/>
              <a:ext cx="397349" cy="566229"/>
              <a:chOff x="704140" y="2354179"/>
              <a:chExt cx="315351" cy="452185"/>
            </a:xfrm>
            <a:scene3d>
              <a:camera prst="orthographicFront">
                <a:rot lat="18000000" lon="19199999" rev="2100000"/>
              </a:camera>
              <a:lightRig rig="threePt" dir="t"/>
            </a:scene3d>
          </p:grpSpPr>
          <p:sp>
            <p:nvSpPr>
              <p:cNvPr id="166" name="Down Arrow 16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sp>
        <p:nvSpPr>
          <p:cNvPr id="2" name="Title 1"/>
          <p:cNvSpPr>
            <a:spLocks noGrp="1"/>
          </p:cNvSpPr>
          <p:nvPr>
            <p:ph type="title"/>
          </p:nvPr>
        </p:nvSpPr>
        <p:spPr>
          <a:xfrm>
            <a:off x="233344" y="-16967"/>
            <a:ext cx="8910656" cy="838200"/>
          </a:xfrm>
        </p:spPr>
        <p:txBody>
          <a:bodyPr/>
          <a:lstStyle/>
          <a:p>
            <a:r>
              <a:rPr lang="en-US" dirty="0" smtClean="0"/>
              <a:t>A 3-D </a:t>
            </a:r>
            <a:r>
              <a:rPr lang="en-US" dirty="0" err="1" smtClean="0"/>
              <a:t>Ising</a:t>
            </a:r>
            <a:r>
              <a:rPr lang="en-US" dirty="0" smtClean="0"/>
              <a:t> Model  </a:t>
            </a:r>
            <a:endParaRPr lang="en-US" dirty="0"/>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17</a:t>
            </a:fld>
            <a:endParaRPr lang="en-US" dirty="0"/>
          </a:p>
        </p:txBody>
      </p:sp>
      <p:grpSp>
        <p:nvGrpSpPr>
          <p:cNvPr id="113" name="Group 112"/>
          <p:cNvGrpSpPr/>
          <p:nvPr/>
        </p:nvGrpSpPr>
        <p:grpSpPr>
          <a:xfrm>
            <a:off x="6596914" y="1402122"/>
            <a:ext cx="1752240" cy="1657356"/>
            <a:chOff x="6596914" y="1402122"/>
            <a:chExt cx="1752240" cy="1657356"/>
          </a:xfrm>
        </p:grpSpPr>
        <p:cxnSp>
          <p:nvCxnSpPr>
            <p:cNvPr id="193" name="Straight Connector 192"/>
            <p:cNvCxnSpPr/>
            <p:nvPr/>
          </p:nvCxnSpPr>
          <p:spPr bwMode="auto">
            <a:xfrm>
              <a:off x="6596914" y="1443421"/>
              <a:ext cx="773327" cy="127917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Straight Connector 193"/>
            <p:cNvCxnSpPr/>
            <p:nvPr/>
          </p:nvCxnSpPr>
          <p:spPr bwMode="auto">
            <a:xfrm>
              <a:off x="6607800" y="1454307"/>
              <a:ext cx="1428188" cy="129235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Straight Connector 194"/>
            <p:cNvCxnSpPr/>
            <p:nvPr/>
          </p:nvCxnSpPr>
          <p:spPr bwMode="auto">
            <a:xfrm>
              <a:off x="6629571" y="1454307"/>
              <a:ext cx="921144" cy="1500898"/>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Connector 195"/>
            <p:cNvCxnSpPr/>
            <p:nvPr/>
          </p:nvCxnSpPr>
          <p:spPr bwMode="auto">
            <a:xfrm>
              <a:off x="6607799" y="1454307"/>
              <a:ext cx="1636737" cy="158912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7" name="Straight Connector 196"/>
            <p:cNvCxnSpPr/>
            <p:nvPr/>
          </p:nvCxnSpPr>
          <p:spPr bwMode="auto">
            <a:xfrm>
              <a:off x="7307047" y="1472237"/>
              <a:ext cx="59183" cy="125035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Straight Connector 197"/>
            <p:cNvCxnSpPr/>
            <p:nvPr/>
          </p:nvCxnSpPr>
          <p:spPr bwMode="auto">
            <a:xfrm>
              <a:off x="7307047" y="1454307"/>
              <a:ext cx="728941" cy="128834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p:cNvCxnSpPr/>
            <p:nvPr/>
          </p:nvCxnSpPr>
          <p:spPr bwMode="auto">
            <a:xfrm>
              <a:off x="7298083" y="1481201"/>
              <a:ext cx="256642" cy="147400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Straight Connector 200"/>
            <p:cNvCxnSpPr/>
            <p:nvPr/>
          </p:nvCxnSpPr>
          <p:spPr bwMode="auto">
            <a:xfrm>
              <a:off x="7333942" y="1454307"/>
              <a:ext cx="906583" cy="160517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bwMode="auto">
            <a:xfrm flipH="1">
              <a:off x="7358209" y="1411018"/>
              <a:ext cx="562207" cy="131959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Straight Connector 202"/>
            <p:cNvCxnSpPr/>
            <p:nvPr/>
          </p:nvCxnSpPr>
          <p:spPr bwMode="auto">
            <a:xfrm flipH="1">
              <a:off x="7530662" y="1417540"/>
              <a:ext cx="392719" cy="153365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Connector 203"/>
            <p:cNvCxnSpPr/>
            <p:nvPr/>
          </p:nvCxnSpPr>
          <p:spPr bwMode="auto">
            <a:xfrm>
              <a:off x="7919230" y="1424063"/>
              <a:ext cx="120769" cy="1306552"/>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bwMode="auto">
            <a:xfrm>
              <a:off x="7918637" y="1402122"/>
              <a:ext cx="325899" cy="163329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bwMode="auto">
            <a:xfrm>
              <a:off x="7035666" y="2070428"/>
              <a:ext cx="342596" cy="64815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Straight Connector 206"/>
            <p:cNvCxnSpPr/>
            <p:nvPr/>
          </p:nvCxnSpPr>
          <p:spPr bwMode="auto">
            <a:xfrm>
              <a:off x="6778899" y="1699806"/>
              <a:ext cx="751763" cy="125940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Straight Connector 207"/>
            <p:cNvCxnSpPr/>
            <p:nvPr/>
          </p:nvCxnSpPr>
          <p:spPr bwMode="auto">
            <a:xfrm>
              <a:off x="6764074" y="1677865"/>
              <a:ext cx="1267904" cy="1056761"/>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bwMode="auto">
            <a:xfrm>
              <a:off x="6752807" y="1670156"/>
              <a:ext cx="1495739" cy="136927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bwMode="auto">
            <a:xfrm>
              <a:off x="6921218" y="1835009"/>
              <a:ext cx="609444" cy="111217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7027957" y="2062719"/>
              <a:ext cx="522758" cy="88847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7038038" y="2062126"/>
              <a:ext cx="1005971" cy="67250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7073025" y="2086439"/>
              <a:ext cx="1183542" cy="965018"/>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bwMode="auto">
            <a:xfrm flipH="1">
              <a:off x="7370241" y="1787569"/>
              <a:ext cx="126183" cy="93903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Straight Connector 229"/>
            <p:cNvCxnSpPr/>
            <p:nvPr/>
          </p:nvCxnSpPr>
          <p:spPr bwMode="auto">
            <a:xfrm>
              <a:off x="7499389" y="1797650"/>
              <a:ext cx="35284" cy="116557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Straight Connector 230"/>
            <p:cNvCxnSpPr>
              <a:endCxn id="300" idx="2"/>
            </p:cNvCxnSpPr>
            <p:nvPr/>
          </p:nvCxnSpPr>
          <p:spPr bwMode="auto">
            <a:xfrm>
              <a:off x="7498796" y="1786384"/>
              <a:ext cx="516944" cy="83075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p:cNvCxnSpPr/>
            <p:nvPr/>
          </p:nvCxnSpPr>
          <p:spPr bwMode="auto">
            <a:xfrm>
              <a:off x="7512435" y="1800023"/>
              <a:ext cx="740122" cy="125143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Straight Connector 232"/>
            <p:cNvCxnSpPr/>
            <p:nvPr/>
          </p:nvCxnSpPr>
          <p:spPr bwMode="auto">
            <a:xfrm flipH="1">
              <a:off x="7358209" y="1785198"/>
              <a:ext cx="804743" cy="93739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bwMode="auto">
            <a:xfrm flipH="1">
              <a:off x="7510609" y="1788163"/>
              <a:ext cx="644634" cy="1167042"/>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5" name="Straight Connector 234"/>
            <p:cNvCxnSpPr/>
            <p:nvPr/>
          </p:nvCxnSpPr>
          <p:spPr bwMode="auto">
            <a:xfrm flipH="1">
              <a:off x="8027967" y="1776896"/>
              <a:ext cx="133799" cy="957730"/>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6" name="Straight Connector 235"/>
            <p:cNvCxnSpPr/>
            <p:nvPr/>
          </p:nvCxnSpPr>
          <p:spPr bwMode="auto">
            <a:xfrm>
              <a:off x="8164731" y="1797651"/>
              <a:ext cx="71784" cy="125781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Straight Connector 237"/>
            <p:cNvCxnSpPr/>
            <p:nvPr/>
          </p:nvCxnSpPr>
          <p:spPr bwMode="auto">
            <a:xfrm flipH="1">
              <a:off x="7346178" y="2019431"/>
              <a:ext cx="986964" cy="703163"/>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9" name="Straight Connector 238"/>
            <p:cNvCxnSpPr/>
            <p:nvPr/>
          </p:nvCxnSpPr>
          <p:spPr bwMode="auto">
            <a:xfrm flipH="1">
              <a:off x="7514620" y="2011722"/>
              <a:ext cx="817929" cy="95150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0" name="Straight Connector 239"/>
            <p:cNvCxnSpPr/>
            <p:nvPr/>
          </p:nvCxnSpPr>
          <p:spPr bwMode="auto">
            <a:xfrm flipH="1">
              <a:off x="8023957" y="1993339"/>
              <a:ext cx="318674" cy="74128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1" name="Straight Connector 240"/>
            <p:cNvCxnSpPr/>
            <p:nvPr/>
          </p:nvCxnSpPr>
          <p:spPr bwMode="auto">
            <a:xfrm flipH="1">
              <a:off x="8244536" y="2003420"/>
              <a:ext cx="104618" cy="1036006"/>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 name="Straight Connector 241"/>
            <p:cNvCxnSpPr/>
            <p:nvPr/>
          </p:nvCxnSpPr>
          <p:spPr bwMode="auto">
            <a:xfrm flipH="1">
              <a:off x="7338157" y="1995711"/>
              <a:ext cx="330831" cy="730894"/>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 name="Straight Connector 242"/>
            <p:cNvCxnSpPr/>
            <p:nvPr/>
          </p:nvCxnSpPr>
          <p:spPr bwMode="auto">
            <a:xfrm flipH="1">
              <a:off x="7522641" y="2034255"/>
              <a:ext cx="135079" cy="916939"/>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bwMode="auto">
            <a:xfrm>
              <a:off x="7674917" y="1983851"/>
              <a:ext cx="365082" cy="754785"/>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5" name="Straight Connector 244"/>
            <p:cNvCxnSpPr/>
            <p:nvPr/>
          </p:nvCxnSpPr>
          <p:spPr bwMode="auto">
            <a:xfrm>
              <a:off x="7677882" y="1997490"/>
              <a:ext cx="566654" cy="1053967"/>
            </a:xfrm>
            <a:prstGeom prst="line">
              <a:avLst/>
            </a:prstGeom>
            <a:ln w="190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 name="Rectangle 2"/>
          <p:cNvSpPr/>
          <p:nvPr/>
        </p:nvSpPr>
        <p:spPr bwMode="auto">
          <a:xfrm>
            <a:off x="6371709" y="661483"/>
            <a:ext cx="2190392" cy="2176651"/>
          </a:xfrm>
          <a:prstGeom prst="rect">
            <a:avLst/>
          </a:prstGeom>
          <a:solidFill>
            <a:schemeClr val="accent4">
              <a:lumMod val="40000"/>
              <a:lumOff val="60000"/>
            </a:schemeClr>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2" name="Group 111"/>
          <p:cNvGrpSpPr/>
          <p:nvPr/>
        </p:nvGrpSpPr>
        <p:grpSpPr>
          <a:xfrm>
            <a:off x="6398240" y="1153331"/>
            <a:ext cx="2173589" cy="1199174"/>
            <a:chOff x="6398240" y="1153331"/>
            <a:chExt cx="2173589" cy="1199174"/>
          </a:xfrm>
        </p:grpSpPr>
        <p:grpSp>
          <p:nvGrpSpPr>
            <p:cNvPr id="11" name="Group 377"/>
            <p:cNvGrpSpPr/>
            <p:nvPr/>
          </p:nvGrpSpPr>
          <p:grpSpPr>
            <a:xfrm>
              <a:off x="6398240" y="1153331"/>
              <a:ext cx="397349" cy="566229"/>
              <a:chOff x="5326940" y="3038937"/>
              <a:chExt cx="315351" cy="452185"/>
            </a:xfrm>
            <a:scene3d>
              <a:camera prst="orthographicFront">
                <a:rot lat="17999995" lon="19199986" rev="2100000"/>
              </a:camera>
              <a:lightRig rig="threePt" dir="t"/>
            </a:scene3d>
          </p:grpSpPr>
          <p:sp>
            <p:nvSpPr>
              <p:cNvPr id="265" name="Down Arrow 2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10" name="Group 109"/>
            <p:cNvGrpSpPr/>
            <p:nvPr/>
          </p:nvGrpSpPr>
          <p:grpSpPr>
            <a:xfrm>
              <a:off x="6602519" y="1169197"/>
              <a:ext cx="1969310" cy="1183308"/>
              <a:chOff x="6602519" y="1169197"/>
              <a:chExt cx="1969310" cy="1183308"/>
            </a:xfrm>
          </p:grpSpPr>
          <p:grpSp>
            <p:nvGrpSpPr>
              <p:cNvPr id="10" name="Group 378"/>
              <p:cNvGrpSpPr/>
              <p:nvPr/>
            </p:nvGrpSpPr>
            <p:grpSpPr>
              <a:xfrm>
                <a:off x="7078884" y="1169197"/>
                <a:ext cx="397349" cy="566229"/>
                <a:chOff x="6144878" y="3040986"/>
                <a:chExt cx="315351" cy="452185"/>
              </a:xfrm>
              <a:scene3d>
                <a:camera prst="orthographicFront">
                  <a:rot lat="17999995" lon="19199986" rev="2100000"/>
                </a:camera>
                <a:lightRig rig="threePt" dir="t"/>
              </a:scene3d>
            </p:grpSpPr>
            <p:sp>
              <p:nvSpPr>
                <p:cNvPr id="290" name="Down Arrow 28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2" name="Group 230"/>
              <p:cNvGrpSpPr/>
              <p:nvPr/>
            </p:nvGrpSpPr>
            <p:grpSpPr>
              <a:xfrm flipV="1">
                <a:off x="7756198" y="1176611"/>
                <a:ext cx="397349" cy="566229"/>
                <a:chOff x="2660385" y="1689916"/>
                <a:chExt cx="315351" cy="452185"/>
              </a:xfrm>
              <a:scene3d>
                <a:camera prst="orthographicFront">
                  <a:rot lat="17999995" lon="19199986" rev="2100000"/>
                </a:camera>
                <a:lightRig rig="threePt" dir="t"/>
              </a:scene3d>
            </p:grpSpPr>
            <p:sp>
              <p:nvSpPr>
                <p:cNvPr id="263" name="Down Arrow 26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3" name="Group 235"/>
              <p:cNvGrpSpPr/>
              <p:nvPr/>
            </p:nvGrpSpPr>
            <p:grpSpPr>
              <a:xfrm flipV="1">
                <a:off x="6602519" y="1467883"/>
                <a:ext cx="397349" cy="566230"/>
                <a:chOff x="704140" y="2354179"/>
                <a:chExt cx="315351" cy="452185"/>
              </a:xfrm>
              <a:scene3d>
                <a:camera prst="orthographicFront">
                  <a:rot lat="17999995" lon="19199986" rev="2100000"/>
                </a:camera>
                <a:lightRig rig="threePt" dir="t"/>
              </a:scene3d>
            </p:grpSpPr>
            <p:sp>
              <p:nvSpPr>
                <p:cNvPr id="261" name="Down Arrow 26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4" name="Group 229"/>
              <p:cNvGrpSpPr/>
              <p:nvPr/>
            </p:nvGrpSpPr>
            <p:grpSpPr>
              <a:xfrm flipV="1">
                <a:off x="8174480" y="1786275"/>
                <a:ext cx="397349" cy="566230"/>
                <a:chOff x="2660385" y="3018446"/>
                <a:chExt cx="315351" cy="452185"/>
              </a:xfrm>
              <a:scene3d>
                <a:camera prst="orthographicFront">
                  <a:rot lat="17999995" lon="19199986" rev="2100000"/>
                </a:camera>
                <a:lightRig rig="threePt" dir="t"/>
              </a:scene3d>
            </p:grpSpPr>
            <p:sp>
              <p:nvSpPr>
                <p:cNvPr id="259" name="Down Arrow 2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5" name="Group 231"/>
              <p:cNvGrpSpPr/>
              <p:nvPr/>
            </p:nvGrpSpPr>
            <p:grpSpPr>
              <a:xfrm flipV="1">
                <a:off x="7497166" y="1778853"/>
                <a:ext cx="397349" cy="566229"/>
                <a:chOff x="1680124" y="3020493"/>
                <a:chExt cx="315351" cy="452185"/>
              </a:xfrm>
              <a:scene3d>
                <a:camera prst="orthographicFront">
                  <a:rot lat="17999995" lon="19199986" rev="2100000"/>
                </a:camera>
                <a:lightRig rig="threePt" dir="t"/>
              </a:scene3d>
            </p:grpSpPr>
            <p:sp>
              <p:nvSpPr>
                <p:cNvPr id="257" name="Down Arrow 2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6" name="Group 382"/>
              <p:cNvGrpSpPr/>
              <p:nvPr/>
            </p:nvGrpSpPr>
            <p:grpSpPr>
              <a:xfrm>
                <a:off x="7283163" y="1483746"/>
                <a:ext cx="397349" cy="566229"/>
                <a:chOff x="6144878" y="3705251"/>
                <a:chExt cx="315351" cy="452185"/>
              </a:xfrm>
              <a:scene3d>
                <a:camera prst="orthographicFront">
                  <a:rot lat="17999995" lon="19199986" rev="2100000"/>
                </a:camera>
                <a:lightRig rig="threePt" dir="t"/>
              </a:scene3d>
            </p:grpSpPr>
            <p:sp>
              <p:nvSpPr>
                <p:cNvPr id="255" name="Down Arrow 25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7" name="Group 383"/>
              <p:cNvGrpSpPr/>
              <p:nvPr/>
            </p:nvGrpSpPr>
            <p:grpSpPr>
              <a:xfrm>
                <a:off x="6816522" y="1762992"/>
                <a:ext cx="397349" cy="566230"/>
                <a:chOff x="5326940" y="4367467"/>
                <a:chExt cx="315351" cy="452185"/>
              </a:xfrm>
              <a:scene3d>
                <a:camera prst="orthographicFront">
                  <a:rot lat="17999995" lon="19199986" rev="2100000"/>
                </a:camera>
                <a:lightRig rig="threePt" dir="t"/>
              </a:scene3d>
            </p:grpSpPr>
            <p:sp>
              <p:nvSpPr>
                <p:cNvPr id="253" name="Down Arrow 25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8" name="Group 381"/>
              <p:cNvGrpSpPr/>
              <p:nvPr/>
            </p:nvGrpSpPr>
            <p:grpSpPr>
              <a:xfrm>
                <a:off x="7960477" y="1491166"/>
                <a:ext cx="397349" cy="566230"/>
                <a:chOff x="7012249" y="3703204"/>
                <a:chExt cx="315351" cy="452185"/>
              </a:xfrm>
              <a:scene3d>
                <a:camera prst="orthographicFront">
                  <a:rot lat="17999995" lon="19199986" rev="2100000"/>
                </a:camera>
                <a:lightRig rig="threePt" dir="t"/>
              </a:scene3d>
            </p:grpSpPr>
            <p:sp>
              <p:nvSpPr>
                <p:cNvPr id="251" name="Down Arrow 25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grpSp>
      <p:sp>
        <p:nvSpPr>
          <p:cNvPr id="337" name="TextBox 336"/>
          <p:cNvSpPr txBox="1"/>
          <p:nvPr/>
        </p:nvSpPr>
        <p:spPr bwMode="ltGray">
          <a:xfrm>
            <a:off x="170825" y="943944"/>
            <a:ext cx="6348552" cy="6186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900" dirty="0" smtClean="0">
                <a:solidFill>
                  <a:srgbClr val="00CC99"/>
                </a:solidFill>
                <a:latin typeface="Calibri" pitchFamily="34" charset="0"/>
              </a:rPr>
              <a:t>As before, once we can </a:t>
            </a:r>
            <a:r>
              <a:rPr lang="en-US" sz="1900" dirty="0" smtClean="0">
                <a:solidFill>
                  <a:schemeClr val="accent2">
                    <a:lumMod val="40000"/>
                    <a:lumOff val="60000"/>
                  </a:schemeClr>
                </a:solidFill>
                <a:latin typeface="Calibri" pitchFamily="34" charset="0"/>
              </a:rPr>
              <a:t>compute the energy </a:t>
            </a:r>
            <a:r>
              <a:rPr lang="en-US" sz="1900" dirty="0" smtClean="0">
                <a:solidFill>
                  <a:srgbClr val="00CC99"/>
                </a:solidFill>
                <a:latin typeface="Calibri" pitchFamily="34" charset="0"/>
              </a:rPr>
              <a:t>of a </a:t>
            </a:r>
            <a:r>
              <a:rPr lang="en-US" sz="1900" dirty="0" err="1" smtClean="0">
                <a:solidFill>
                  <a:srgbClr val="00CC99"/>
                </a:solidFill>
                <a:latin typeface="Calibri" pitchFamily="34" charset="0"/>
              </a:rPr>
              <a:t>config</a:t>
            </a:r>
            <a:r>
              <a:rPr lang="en-US" sz="1900" dirty="0" smtClean="0">
                <a:solidFill>
                  <a:srgbClr val="00CC99"/>
                </a:solidFill>
                <a:latin typeface="Calibri" pitchFamily="34" charset="0"/>
              </a:rPr>
              <a:t>, </a:t>
            </a:r>
            <a:br>
              <a:rPr lang="en-US" sz="1900" dirty="0" smtClean="0">
                <a:solidFill>
                  <a:srgbClr val="00CC99"/>
                </a:solidFill>
                <a:latin typeface="Calibri" pitchFamily="34" charset="0"/>
              </a:rPr>
            </a:br>
            <a:r>
              <a:rPr lang="en-US" sz="1900" dirty="0" smtClean="0">
                <a:solidFill>
                  <a:srgbClr val="00CC99"/>
                </a:solidFill>
                <a:latin typeface="Calibri" pitchFamily="34" charset="0"/>
              </a:rPr>
              <a:t>we can also find the </a:t>
            </a:r>
            <a:r>
              <a:rPr lang="en-US" sz="1900" dirty="0" smtClean="0">
                <a:solidFill>
                  <a:schemeClr val="accent2">
                    <a:lumMod val="40000"/>
                    <a:lumOff val="60000"/>
                  </a:schemeClr>
                </a:solidFill>
                <a:latin typeface="Calibri" pitchFamily="34" charset="0"/>
              </a:rPr>
              <a:t>probability</a:t>
            </a:r>
            <a:r>
              <a:rPr lang="en-US" sz="1900" dirty="0">
                <a:solidFill>
                  <a:srgbClr val="00CC99"/>
                </a:solidFill>
                <a:latin typeface="Calibri" pitchFamily="34" charset="0"/>
              </a:rPr>
              <a:t> </a:t>
            </a:r>
            <a:r>
              <a:rPr lang="en-US" sz="1900" dirty="0" smtClean="0">
                <a:solidFill>
                  <a:srgbClr val="00CC99"/>
                </a:solidFill>
                <a:latin typeface="Calibri" pitchFamily="34" charset="0"/>
              </a:rPr>
              <a:t>of vibrating to it.</a:t>
            </a:r>
          </a:p>
        </p:txBody>
      </p:sp>
      <p:sp>
        <p:nvSpPr>
          <p:cNvPr id="102" name="TextBox 101"/>
          <p:cNvSpPr txBox="1"/>
          <p:nvPr/>
        </p:nvSpPr>
        <p:spPr bwMode="ltGray">
          <a:xfrm>
            <a:off x="328246" y="2886582"/>
            <a:ext cx="6053191"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we can compute the probability of the system vibrating to a specific </a:t>
            </a:r>
            <a:r>
              <a:rPr lang="en-US" sz="2000" dirty="0" smtClean="0">
                <a:solidFill>
                  <a:schemeClr val="accent2">
                    <a:lumMod val="20000"/>
                    <a:lumOff val="80000"/>
                  </a:schemeClr>
                </a:solidFill>
                <a:latin typeface="Calibri" pitchFamily="34" charset="0"/>
              </a:rPr>
              <a:t>visual configuration </a:t>
            </a:r>
            <a:r>
              <a:rPr lang="en-US" sz="2000" dirty="0" smtClean="0">
                <a:solidFill>
                  <a:srgbClr val="00CC99"/>
                </a:solidFill>
                <a:latin typeface="Calibri" pitchFamily="34" charset="0"/>
              </a:rPr>
              <a:t>irrespective of what the hidden side looks like…</a:t>
            </a:r>
          </a:p>
        </p:txBody>
      </p:sp>
      <p:sp>
        <p:nvSpPr>
          <p:cNvPr id="114" name="TextBox 113"/>
          <p:cNvSpPr txBox="1"/>
          <p:nvPr/>
        </p:nvSpPr>
        <p:spPr bwMode="ltGray">
          <a:xfrm>
            <a:off x="400259" y="4018394"/>
            <a:ext cx="6053191"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To do so, we simply sum up the probability of </a:t>
            </a:r>
            <a:r>
              <a:rPr lang="en-US" sz="2000" dirty="0" err="1" smtClean="0">
                <a:solidFill>
                  <a:schemeClr val="accent2">
                    <a:lumMod val="40000"/>
                    <a:lumOff val="60000"/>
                  </a:schemeClr>
                </a:solidFill>
                <a:latin typeface="Calibri" pitchFamily="34" charset="0"/>
              </a:rPr>
              <a:t>config</a:t>
            </a:r>
            <a:r>
              <a:rPr lang="en-US" sz="2000" dirty="0" smtClean="0">
                <a:solidFill>
                  <a:srgbClr val="00CC99"/>
                </a:solidFill>
                <a:latin typeface="Calibri" pitchFamily="34" charset="0"/>
              </a:rPr>
              <a:t> </a:t>
            </a:r>
            <a:r>
              <a:rPr lang="en-US" sz="2000" dirty="0" smtClean="0">
                <a:solidFill>
                  <a:schemeClr val="accent4">
                    <a:lumMod val="40000"/>
                    <a:lumOff val="60000"/>
                  </a:schemeClr>
                </a:solidFill>
                <a:latin typeface="Calibri" pitchFamily="34" charset="0"/>
              </a:rPr>
              <a:t>v</a:t>
            </a:r>
            <a:r>
              <a:rPr lang="en-US" sz="2000" dirty="0" smtClean="0">
                <a:solidFill>
                  <a:srgbClr val="00CC99"/>
                </a:solidFill>
                <a:latin typeface="Calibri" pitchFamily="34" charset="0"/>
              </a:rPr>
              <a:t> showing up for </a:t>
            </a:r>
            <a:r>
              <a:rPr lang="en-US" sz="2000" i="1" dirty="0" smtClean="0">
                <a:solidFill>
                  <a:srgbClr val="FF0000"/>
                </a:solidFill>
                <a:latin typeface="Calibri" pitchFamily="34" charset="0"/>
              </a:rPr>
              <a:t>all </a:t>
            </a:r>
            <a:r>
              <a:rPr lang="en-US" sz="2000" dirty="0" smtClean="0">
                <a:solidFill>
                  <a:srgbClr val="00CC99"/>
                </a:solidFill>
                <a:latin typeface="Calibri" pitchFamily="34" charset="0"/>
              </a:rPr>
              <a:t>possible hidden configurations:</a:t>
            </a:r>
          </a:p>
        </p:txBody>
      </p:sp>
      <p:sp>
        <p:nvSpPr>
          <p:cNvPr id="118" name="Rectangle 117"/>
          <p:cNvSpPr/>
          <p:nvPr/>
        </p:nvSpPr>
        <p:spPr>
          <a:xfrm>
            <a:off x="459721" y="5013124"/>
            <a:ext cx="6084276" cy="400110"/>
          </a:xfrm>
          <a:prstGeom prst="rect">
            <a:avLst/>
          </a:prstGeom>
        </p:spPr>
        <p:txBody>
          <a:bodyPr wrap="square">
            <a:spAutoFit/>
          </a:bodyPr>
          <a:lstStyle/>
          <a:p>
            <a:r>
              <a:rPr lang="en-US" sz="2000" dirty="0" smtClean="0">
                <a:solidFill>
                  <a:schemeClr val="accent1">
                    <a:lumMod val="40000"/>
                    <a:lumOff val="60000"/>
                  </a:schemeClr>
                </a:solidFill>
                <a:latin typeface="Calibri" pitchFamily="34" charset="0"/>
              </a:rPr>
              <a:t>p(the system displays </a:t>
            </a:r>
            <a:r>
              <a:rPr lang="en-US" sz="2000" dirty="0" smtClean="0">
                <a:solidFill>
                  <a:schemeClr val="accent4">
                    <a:lumMod val="60000"/>
                    <a:lumOff val="40000"/>
                  </a:schemeClr>
                </a:solidFill>
                <a:latin typeface="Calibri" pitchFamily="34" charset="0"/>
              </a:rPr>
              <a:t>v</a:t>
            </a:r>
            <a:r>
              <a:rPr lang="en-US" sz="2000" dirty="0" smtClean="0">
                <a:solidFill>
                  <a:schemeClr val="accent1">
                    <a:lumMod val="40000"/>
                    <a:lumOff val="60000"/>
                  </a:schemeClr>
                </a:solidFill>
                <a:latin typeface="Calibri" pitchFamily="34" charset="0"/>
              </a:rPr>
              <a:t> when </a:t>
            </a:r>
            <a:r>
              <a:rPr lang="en-US" sz="2000" dirty="0" smtClean="0">
                <a:solidFill>
                  <a:schemeClr val="accent4">
                    <a:lumMod val="60000"/>
                    <a:lumOff val="40000"/>
                  </a:schemeClr>
                </a:solidFill>
                <a:latin typeface="Calibri" pitchFamily="34" charset="0"/>
              </a:rPr>
              <a:t>h</a:t>
            </a:r>
            <a:r>
              <a:rPr lang="en-US" sz="2000" baseline="-25000" dirty="0" smtClean="0">
                <a:solidFill>
                  <a:schemeClr val="accent1">
                    <a:lumMod val="40000"/>
                    <a:lumOff val="60000"/>
                  </a:schemeClr>
                </a:solidFill>
                <a:latin typeface="Calibri" pitchFamily="34" charset="0"/>
              </a:rPr>
              <a:t> </a:t>
            </a:r>
            <a:r>
              <a:rPr lang="en-US" sz="2000" dirty="0" smtClean="0">
                <a:solidFill>
                  <a:schemeClr val="accent1">
                    <a:lumMod val="40000"/>
                    <a:lumOff val="60000"/>
                  </a:schemeClr>
                </a:solidFill>
                <a:latin typeface="Calibri" pitchFamily="34" charset="0"/>
              </a:rPr>
              <a:t>is {</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 +</a:t>
            </a:r>
            <a:endParaRPr lang="en-US" sz="2000" dirty="0">
              <a:solidFill>
                <a:schemeClr val="accent1">
                  <a:lumMod val="40000"/>
                  <a:lumOff val="60000"/>
                </a:schemeClr>
              </a:solidFill>
            </a:endParaRPr>
          </a:p>
        </p:txBody>
      </p:sp>
      <p:sp>
        <p:nvSpPr>
          <p:cNvPr id="119" name="Rectangle 118"/>
          <p:cNvSpPr/>
          <p:nvPr/>
        </p:nvSpPr>
        <p:spPr>
          <a:xfrm>
            <a:off x="459721" y="5296148"/>
            <a:ext cx="6084276" cy="400110"/>
          </a:xfrm>
          <a:prstGeom prst="rect">
            <a:avLst/>
          </a:prstGeom>
        </p:spPr>
        <p:txBody>
          <a:bodyPr wrap="square">
            <a:spAutoFit/>
          </a:bodyPr>
          <a:lstStyle/>
          <a:p>
            <a:r>
              <a:rPr lang="en-US" sz="2000" dirty="0" smtClean="0">
                <a:solidFill>
                  <a:schemeClr val="accent1">
                    <a:lumMod val="40000"/>
                    <a:lumOff val="60000"/>
                  </a:schemeClr>
                </a:solidFill>
                <a:latin typeface="Calibri" pitchFamily="34" charset="0"/>
              </a:rPr>
              <a:t>p(the system displays </a:t>
            </a:r>
            <a:r>
              <a:rPr lang="en-US" sz="2000" dirty="0" smtClean="0">
                <a:solidFill>
                  <a:schemeClr val="accent4">
                    <a:lumMod val="60000"/>
                    <a:lumOff val="40000"/>
                  </a:schemeClr>
                </a:solidFill>
                <a:latin typeface="Calibri" pitchFamily="34" charset="0"/>
              </a:rPr>
              <a:t>v</a:t>
            </a:r>
            <a:r>
              <a:rPr lang="en-US" sz="2000" dirty="0" smtClean="0">
                <a:solidFill>
                  <a:schemeClr val="accent1">
                    <a:lumMod val="40000"/>
                    <a:lumOff val="60000"/>
                  </a:schemeClr>
                </a:solidFill>
                <a:latin typeface="Calibri" pitchFamily="34" charset="0"/>
              </a:rPr>
              <a:t> when </a:t>
            </a:r>
            <a:r>
              <a:rPr lang="en-US" sz="2000" dirty="0" smtClean="0">
                <a:solidFill>
                  <a:schemeClr val="accent4">
                    <a:lumMod val="60000"/>
                    <a:lumOff val="40000"/>
                  </a:schemeClr>
                </a:solidFill>
                <a:latin typeface="Calibri" pitchFamily="34" charset="0"/>
              </a:rPr>
              <a:t>h</a:t>
            </a:r>
            <a:r>
              <a:rPr lang="en-US" sz="2000" dirty="0" smtClean="0">
                <a:solidFill>
                  <a:schemeClr val="accent1">
                    <a:lumMod val="40000"/>
                    <a:lumOff val="60000"/>
                  </a:schemeClr>
                </a:solidFill>
                <a:latin typeface="Calibri" pitchFamily="34" charset="0"/>
              </a:rPr>
              <a:t> is {</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FF0000"/>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00FFFF"/>
                </a:solidFill>
                <a:latin typeface="Calibri" pitchFamily="34" charset="0"/>
              </a:rPr>
              <a:t>1</a:t>
            </a:r>
            <a:r>
              <a:rPr lang="en-US" sz="2000" dirty="0" smtClean="0">
                <a:solidFill>
                  <a:schemeClr val="accent1">
                    <a:lumMod val="40000"/>
                    <a:lumOff val="60000"/>
                  </a:schemeClr>
                </a:solidFill>
                <a:latin typeface="Calibri" pitchFamily="34" charset="0"/>
              </a:rPr>
              <a:t>}) +</a:t>
            </a:r>
            <a:endParaRPr lang="en-US" sz="2000" dirty="0">
              <a:solidFill>
                <a:schemeClr val="accent1">
                  <a:lumMod val="40000"/>
                  <a:lumOff val="60000"/>
                </a:schemeClr>
              </a:solidFill>
            </a:endParaRPr>
          </a:p>
        </p:txBody>
      </p:sp>
      <p:sp>
        <p:nvSpPr>
          <p:cNvPr id="120" name="Rectangle 119"/>
          <p:cNvSpPr/>
          <p:nvPr/>
        </p:nvSpPr>
        <p:spPr>
          <a:xfrm>
            <a:off x="459721" y="5589220"/>
            <a:ext cx="6084276" cy="400110"/>
          </a:xfrm>
          <a:prstGeom prst="rect">
            <a:avLst/>
          </a:prstGeom>
        </p:spPr>
        <p:txBody>
          <a:bodyPr wrap="square">
            <a:spAutoFit/>
          </a:bodyPr>
          <a:lstStyle/>
          <a:p>
            <a:r>
              <a:rPr lang="en-US" sz="2000" dirty="0" smtClean="0">
                <a:solidFill>
                  <a:srgbClr val="00CC99"/>
                </a:solidFill>
                <a:latin typeface="Calibri" pitchFamily="34" charset="0"/>
              </a:rPr>
              <a:t>…</a:t>
            </a:r>
            <a:endParaRPr lang="en-US" sz="2000" dirty="0"/>
          </a:p>
        </p:txBody>
      </p:sp>
      <p:sp>
        <p:nvSpPr>
          <p:cNvPr id="121" name="Rectangle 120"/>
          <p:cNvSpPr/>
          <p:nvPr/>
        </p:nvSpPr>
        <p:spPr>
          <a:xfrm>
            <a:off x="311793" y="5842100"/>
            <a:ext cx="6084276" cy="400110"/>
          </a:xfrm>
          <a:prstGeom prst="rect">
            <a:avLst/>
          </a:prstGeom>
        </p:spPr>
        <p:txBody>
          <a:bodyPr wrap="square">
            <a:spAutoFit/>
          </a:bodyPr>
          <a:lstStyle/>
          <a:p>
            <a:r>
              <a:rPr lang="en-US" sz="2000" dirty="0" smtClean="0">
                <a:solidFill>
                  <a:schemeClr val="accent1">
                    <a:lumMod val="40000"/>
                    <a:lumOff val="60000"/>
                  </a:schemeClr>
                </a:solidFill>
                <a:latin typeface="Calibri" pitchFamily="34" charset="0"/>
              </a:rPr>
              <a:t>p(the system displays </a:t>
            </a:r>
            <a:r>
              <a:rPr lang="en-US" sz="2000" dirty="0" smtClean="0">
                <a:solidFill>
                  <a:schemeClr val="accent4">
                    <a:lumMod val="60000"/>
                    <a:lumOff val="40000"/>
                  </a:schemeClr>
                </a:solidFill>
                <a:latin typeface="Calibri" pitchFamily="34" charset="0"/>
              </a:rPr>
              <a:t>v</a:t>
            </a:r>
            <a:r>
              <a:rPr lang="en-US" sz="2000" dirty="0" smtClean="0">
                <a:solidFill>
                  <a:schemeClr val="accent1">
                    <a:lumMod val="40000"/>
                    <a:lumOff val="60000"/>
                  </a:schemeClr>
                </a:solidFill>
                <a:latin typeface="Calibri" pitchFamily="34" charset="0"/>
              </a:rPr>
              <a:t> when </a:t>
            </a:r>
            <a:r>
              <a:rPr lang="en-US" sz="2000" dirty="0" smtClean="0">
                <a:solidFill>
                  <a:schemeClr val="accent4">
                    <a:lumMod val="60000"/>
                    <a:lumOff val="40000"/>
                  </a:schemeClr>
                </a:solidFill>
                <a:latin typeface="Calibri" pitchFamily="34" charset="0"/>
              </a:rPr>
              <a:t>h</a:t>
            </a:r>
            <a:r>
              <a:rPr lang="en-US" sz="2000" dirty="0" smtClean="0">
                <a:solidFill>
                  <a:schemeClr val="accent1">
                    <a:lumMod val="40000"/>
                    <a:lumOff val="60000"/>
                  </a:schemeClr>
                </a:solidFill>
                <a:latin typeface="Calibri" pitchFamily="34" charset="0"/>
              </a:rPr>
              <a:t> is {</a:t>
            </a:r>
            <a:r>
              <a:rPr lang="en-US" sz="2000" dirty="0" smtClean="0">
                <a:solidFill>
                  <a:srgbClr val="00FFFF"/>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00FFFF"/>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00FFFF"/>
                </a:solidFill>
                <a:latin typeface="Calibri" pitchFamily="34" charset="0"/>
              </a:rPr>
              <a:t>1</a:t>
            </a:r>
            <a:r>
              <a:rPr lang="en-US" sz="2000" dirty="0" smtClean="0">
                <a:solidFill>
                  <a:schemeClr val="accent1">
                    <a:lumMod val="40000"/>
                    <a:lumOff val="60000"/>
                  </a:schemeClr>
                </a:solidFill>
                <a:latin typeface="Calibri" pitchFamily="34" charset="0"/>
              </a:rPr>
              <a:t>,</a:t>
            </a:r>
            <a:r>
              <a:rPr lang="en-US" sz="2000" dirty="0" smtClean="0">
                <a:solidFill>
                  <a:srgbClr val="00FFFF"/>
                </a:solidFill>
                <a:latin typeface="Calibri" pitchFamily="34" charset="0"/>
              </a:rPr>
              <a:t>1</a:t>
            </a:r>
            <a:r>
              <a:rPr lang="en-US" sz="2000" dirty="0" smtClean="0">
                <a:solidFill>
                  <a:schemeClr val="accent1">
                    <a:lumMod val="40000"/>
                    <a:lumOff val="60000"/>
                  </a:schemeClr>
                </a:solidFill>
                <a:latin typeface="Calibri" pitchFamily="34" charset="0"/>
              </a:rPr>
              <a:t>})  </a:t>
            </a:r>
            <a:endParaRPr lang="en-US" sz="2000" dirty="0">
              <a:solidFill>
                <a:schemeClr val="accent1">
                  <a:lumMod val="40000"/>
                  <a:lumOff val="60000"/>
                </a:schemeClr>
              </a:solidFill>
            </a:endParaRPr>
          </a:p>
        </p:txBody>
      </p:sp>
      <p:grpSp>
        <p:nvGrpSpPr>
          <p:cNvPr id="128" name="Group 127"/>
          <p:cNvGrpSpPr/>
          <p:nvPr/>
        </p:nvGrpSpPr>
        <p:grpSpPr>
          <a:xfrm>
            <a:off x="170824" y="1716525"/>
            <a:ext cx="6300316" cy="1053514"/>
            <a:chOff x="170824" y="1911085"/>
            <a:chExt cx="6300316" cy="1053514"/>
          </a:xfrm>
        </p:grpSpPr>
        <p:grpSp>
          <p:nvGrpSpPr>
            <p:cNvPr id="20" name="Group 104"/>
            <p:cNvGrpSpPr/>
            <p:nvPr/>
          </p:nvGrpSpPr>
          <p:grpSpPr>
            <a:xfrm>
              <a:off x="170824" y="1911085"/>
              <a:ext cx="6300316" cy="703389"/>
              <a:chOff x="3737987" y="2994408"/>
              <a:chExt cx="6300316" cy="703389"/>
            </a:xfrm>
          </p:grpSpPr>
          <p:sp>
            <p:nvSpPr>
              <p:cNvPr id="106" name="TextBox 105"/>
              <p:cNvSpPr txBox="1"/>
              <p:nvPr/>
            </p:nvSpPr>
            <p:spPr bwMode="ltGray">
              <a:xfrm>
                <a:off x="3737987" y="2994408"/>
                <a:ext cx="6300316" cy="60476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baseline="-25000" dirty="0" smtClean="0">
                    <a:solidFill>
                      <a:schemeClr val="accent1">
                        <a:lumMod val="60000"/>
                        <a:lumOff val="40000"/>
                      </a:schemeClr>
                    </a:solidFill>
                    <a:latin typeface="Calibri" pitchFamily="34" charset="0"/>
                  </a:rPr>
                  <a:t>  </a:t>
                </a:r>
                <a:r>
                  <a:rPr lang="en-US" sz="1800" dirty="0" smtClean="0">
                    <a:solidFill>
                      <a:schemeClr val="accent1">
                        <a:lumMod val="60000"/>
                        <a:lumOff val="40000"/>
                      </a:schemeClr>
                    </a:solidFill>
                    <a:latin typeface="Calibri" pitchFamily="34" charset="0"/>
                  </a:rPr>
                  <a:t/>
                </a:r>
                <a:br>
                  <a:rPr lang="en-US" sz="1800" dirty="0" smtClean="0">
                    <a:solidFill>
                      <a:schemeClr val="accent1">
                        <a:lumMod val="60000"/>
                        <a:lumOff val="40000"/>
                      </a:schemeClr>
                    </a:solidFill>
                    <a:latin typeface="Calibri" pitchFamily="34" charset="0"/>
                  </a:rPr>
                </a:br>
                <a:r>
                  <a:rPr lang="en-US" sz="100" dirty="0" smtClean="0">
                    <a:solidFill>
                      <a:schemeClr val="accent1">
                        <a:lumMod val="60000"/>
                        <a:lumOff val="40000"/>
                      </a:schemeClr>
                    </a:solidFill>
                    <a:latin typeface="Calibri" pitchFamily="34" charset="0"/>
                  </a:rPr>
                  <a:t/>
                </a:r>
                <a:br>
                  <a:rPr lang="en-US" sz="100" dirty="0" smtClean="0">
                    <a:solidFill>
                      <a:schemeClr val="accent1">
                        <a:lumMod val="60000"/>
                        <a:lumOff val="40000"/>
                      </a:schemeClr>
                    </a:solidFill>
                    <a:latin typeface="Calibri" pitchFamily="34" charset="0"/>
                  </a:rPr>
                </a:br>
                <a:endParaRPr lang="en-US" sz="1800" dirty="0" smtClean="0">
                  <a:solidFill>
                    <a:schemeClr val="accent1">
                      <a:lumMod val="60000"/>
                      <a:lumOff val="40000"/>
                    </a:schemeClr>
                  </a:solidFill>
                  <a:latin typeface="Calibri" pitchFamily="34" charset="0"/>
                </a:endParaRPr>
              </a:p>
            </p:txBody>
          </p:sp>
          <p:cxnSp>
            <p:nvCxnSpPr>
              <p:cNvPr id="107" name="Straight Connector 106"/>
              <p:cNvCxnSpPr/>
              <p:nvPr/>
            </p:nvCxnSpPr>
            <p:spPr bwMode="auto">
              <a:xfrm>
                <a:off x="5054319" y="3697797"/>
                <a:ext cx="3506875"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23" name="Rectangle 122"/>
            <p:cNvSpPr/>
            <p:nvPr/>
          </p:nvSpPr>
          <p:spPr>
            <a:xfrm>
              <a:off x="1904162" y="2253623"/>
              <a:ext cx="2703049" cy="369332"/>
            </a:xfrm>
            <a:prstGeom prst="rect">
              <a:avLst/>
            </a:prstGeom>
          </p:spPr>
          <p:txBody>
            <a:bodyPr wrap="none">
              <a:spAutoFit/>
            </a:bodyPr>
            <a:lstStyle/>
            <a:p>
              <a:r>
                <a:rPr lang="en-US" sz="1800" dirty="0" err="1" smtClean="0">
                  <a:solidFill>
                    <a:schemeClr val="accent1">
                      <a:lumMod val="60000"/>
                      <a:lumOff val="40000"/>
                    </a:schemeClr>
                  </a:solidFill>
                  <a:latin typeface="Calibri" pitchFamily="34" charset="0"/>
                </a:rPr>
                <a:t>eNRG</a:t>
              </a:r>
              <a:r>
                <a:rPr lang="en-US" sz="1800" dirty="0" smtClean="0">
                  <a:solidFill>
                    <a:schemeClr val="accent1">
                      <a:lumMod val="60000"/>
                      <a:lumOff val="40000"/>
                    </a:schemeClr>
                  </a:solidFill>
                  <a:latin typeface="Calibri" pitchFamily="34" charset="0"/>
                </a:rPr>
                <a:t> of that configuration</a:t>
              </a:r>
              <a:endParaRPr lang="en-US" sz="1800" dirty="0">
                <a:solidFill>
                  <a:schemeClr val="accent1">
                    <a:lumMod val="60000"/>
                    <a:lumOff val="40000"/>
                  </a:schemeClr>
                </a:solidFill>
              </a:endParaRPr>
            </a:p>
          </p:txBody>
        </p:sp>
        <p:sp>
          <p:nvSpPr>
            <p:cNvPr id="127" name="Rectangle 126"/>
            <p:cNvSpPr/>
            <p:nvPr/>
          </p:nvSpPr>
          <p:spPr>
            <a:xfrm>
              <a:off x="1424272" y="2595267"/>
              <a:ext cx="3662799" cy="369332"/>
            </a:xfrm>
            <a:prstGeom prst="rect">
              <a:avLst/>
            </a:prstGeom>
          </p:spPr>
          <p:txBody>
            <a:bodyPr wrap="none">
              <a:spAutoFit/>
            </a:bodyPr>
            <a:lstStyle/>
            <a:p>
              <a:r>
                <a:rPr lang="en-US" sz="1800" dirty="0" smtClean="0">
                  <a:solidFill>
                    <a:schemeClr val="accent1">
                      <a:lumMod val="60000"/>
                      <a:lumOff val="40000"/>
                    </a:schemeClr>
                  </a:solidFill>
                  <a:latin typeface="Calibri" pitchFamily="34" charset="0"/>
                </a:rPr>
                <a:t>Total </a:t>
              </a:r>
              <a:r>
                <a:rPr lang="en-US" sz="1800" dirty="0" err="1" smtClean="0">
                  <a:solidFill>
                    <a:schemeClr val="accent1">
                      <a:lumMod val="60000"/>
                      <a:lumOff val="40000"/>
                    </a:schemeClr>
                  </a:solidFill>
                  <a:latin typeface="Calibri" pitchFamily="34" charset="0"/>
                </a:rPr>
                <a:t>eNRG</a:t>
              </a:r>
              <a:r>
                <a:rPr lang="en-US" sz="1800" dirty="0" smtClean="0">
                  <a:solidFill>
                    <a:schemeClr val="accent1">
                      <a:lumMod val="60000"/>
                      <a:lumOff val="40000"/>
                    </a:schemeClr>
                  </a:solidFill>
                  <a:latin typeface="Calibri" pitchFamily="34" charset="0"/>
                </a:rPr>
                <a:t> across all possible </a:t>
              </a:r>
              <a:r>
                <a:rPr lang="en-US" sz="1800" dirty="0" err="1" smtClean="0">
                  <a:solidFill>
                    <a:schemeClr val="accent1">
                      <a:lumMod val="60000"/>
                      <a:lumOff val="40000"/>
                    </a:schemeClr>
                  </a:solidFill>
                  <a:latin typeface="Calibri" pitchFamily="34" charset="0"/>
                </a:rPr>
                <a:t>configs</a:t>
              </a:r>
              <a:endParaRPr lang="en-US" sz="1800" dirty="0">
                <a:solidFill>
                  <a:schemeClr val="accent1">
                    <a:lumMod val="60000"/>
                    <a:lumOff val="40000"/>
                  </a:schemeClr>
                </a:solidFill>
              </a:endParaRPr>
            </a:p>
          </p:txBody>
        </p:sp>
      </p:grpSp>
      <p:sp>
        <p:nvSpPr>
          <p:cNvPr id="171" name="Rectangle 170"/>
          <p:cNvSpPr/>
          <p:nvPr/>
        </p:nvSpPr>
        <p:spPr>
          <a:xfrm>
            <a:off x="6942546" y="2662972"/>
            <a:ext cx="1356264" cy="1015663"/>
          </a:xfrm>
          <a:prstGeom prst="rect">
            <a:avLst/>
          </a:prstGeom>
        </p:spPr>
        <p:txBody>
          <a:bodyPr wrap="square">
            <a:spAutoFit/>
          </a:bodyPr>
          <a:lstStyle/>
          <a:p>
            <a:pPr algn="l"/>
            <a:r>
              <a:rPr lang="en-US" sz="2000" dirty="0" smtClean="0">
                <a:solidFill>
                  <a:srgbClr val="FF0000"/>
                </a:solidFill>
                <a:latin typeface="Calibri" pitchFamily="34" charset="0"/>
              </a:rPr>
              <a:t>-1         -1          </a:t>
            </a:r>
            <a:br>
              <a:rPr lang="en-US" sz="2000" dirty="0" smtClean="0">
                <a:solidFill>
                  <a:srgbClr val="FF0000"/>
                </a:solidFill>
                <a:latin typeface="Calibri" pitchFamily="34" charset="0"/>
              </a:rPr>
            </a:br>
            <a:r>
              <a:rPr lang="en-US" sz="2000" dirty="0" smtClean="0">
                <a:solidFill>
                  <a:srgbClr val="FF0000"/>
                </a:solidFill>
                <a:latin typeface="Calibri" pitchFamily="34" charset="0"/>
              </a:rPr>
              <a:t>   -1         -1          </a:t>
            </a:r>
            <a:br>
              <a:rPr lang="en-US" sz="2000" dirty="0" smtClean="0">
                <a:solidFill>
                  <a:srgbClr val="FF0000"/>
                </a:solidFill>
                <a:latin typeface="Calibri" pitchFamily="34" charset="0"/>
              </a:rPr>
            </a:br>
            <a:endParaRPr lang="en-US" sz="2000" dirty="0">
              <a:solidFill>
                <a:srgbClr val="FF0000"/>
              </a:solidFill>
            </a:endParaRPr>
          </a:p>
        </p:txBody>
      </p:sp>
      <p:sp>
        <p:nvSpPr>
          <p:cNvPr id="172" name="Rectangle 171"/>
          <p:cNvSpPr/>
          <p:nvPr/>
        </p:nvSpPr>
        <p:spPr>
          <a:xfrm>
            <a:off x="6940676" y="2660361"/>
            <a:ext cx="1356264" cy="1015663"/>
          </a:xfrm>
          <a:prstGeom prst="rect">
            <a:avLst/>
          </a:prstGeom>
        </p:spPr>
        <p:txBody>
          <a:bodyPr wrap="square">
            <a:spAutoFit/>
          </a:bodyPr>
          <a:lstStyle/>
          <a:p>
            <a:pPr algn="l"/>
            <a:r>
              <a:rPr lang="en-US" sz="2000" dirty="0" smtClean="0">
                <a:solidFill>
                  <a:srgbClr val="FF0000"/>
                </a:solidFill>
                <a:latin typeface="Calibri" pitchFamily="34" charset="0"/>
              </a:rPr>
              <a:t>-1         -1          </a:t>
            </a:r>
            <a:br>
              <a:rPr lang="en-US" sz="2000" dirty="0" smtClean="0">
                <a:solidFill>
                  <a:srgbClr val="FF0000"/>
                </a:solidFill>
                <a:latin typeface="Calibri" pitchFamily="34" charset="0"/>
              </a:rPr>
            </a:br>
            <a:r>
              <a:rPr lang="en-US" sz="2000" dirty="0" smtClean="0">
                <a:solidFill>
                  <a:srgbClr val="FF0000"/>
                </a:solidFill>
                <a:latin typeface="Calibri" pitchFamily="34" charset="0"/>
              </a:rPr>
              <a:t>   -1          </a:t>
            </a:r>
            <a:r>
              <a:rPr lang="en-US" sz="2000" dirty="0" smtClean="0">
                <a:solidFill>
                  <a:srgbClr val="00FFFF"/>
                </a:solidFill>
                <a:latin typeface="Calibri" pitchFamily="34" charset="0"/>
              </a:rPr>
              <a:t>1</a:t>
            </a:r>
            <a:r>
              <a:rPr lang="en-US" sz="2000" dirty="0" smtClean="0">
                <a:solidFill>
                  <a:srgbClr val="FF0000"/>
                </a:solidFill>
                <a:latin typeface="Calibri" pitchFamily="34" charset="0"/>
              </a:rPr>
              <a:t>          </a:t>
            </a:r>
            <a:br>
              <a:rPr lang="en-US" sz="2000" dirty="0" smtClean="0">
                <a:solidFill>
                  <a:srgbClr val="FF0000"/>
                </a:solidFill>
                <a:latin typeface="Calibri" pitchFamily="34" charset="0"/>
              </a:rPr>
            </a:br>
            <a:endParaRPr lang="en-US" sz="2000" dirty="0">
              <a:solidFill>
                <a:srgbClr val="FF0000"/>
              </a:solidFill>
            </a:endParaRPr>
          </a:p>
        </p:txBody>
      </p:sp>
      <p:sp>
        <p:nvSpPr>
          <p:cNvPr id="173" name="Rectangle 172"/>
          <p:cNvSpPr/>
          <p:nvPr/>
        </p:nvSpPr>
        <p:spPr>
          <a:xfrm>
            <a:off x="6947455" y="2662124"/>
            <a:ext cx="1356264" cy="1015663"/>
          </a:xfrm>
          <a:prstGeom prst="rect">
            <a:avLst/>
          </a:prstGeom>
        </p:spPr>
        <p:txBody>
          <a:bodyPr wrap="square">
            <a:spAutoFit/>
          </a:bodyPr>
          <a:lstStyle/>
          <a:p>
            <a:pPr algn="l"/>
            <a:r>
              <a:rPr lang="en-US" sz="2000" dirty="0" smtClean="0">
                <a:solidFill>
                  <a:srgbClr val="00FFFF"/>
                </a:solidFill>
                <a:latin typeface="Calibri" pitchFamily="34" charset="0"/>
              </a:rPr>
              <a:t> 1          </a:t>
            </a:r>
            <a:r>
              <a:rPr lang="en-US" sz="1200" dirty="0" smtClean="0">
                <a:solidFill>
                  <a:srgbClr val="00FFFF"/>
                </a:solidFill>
                <a:latin typeface="Calibri" pitchFamily="34" charset="0"/>
              </a:rPr>
              <a:t> </a:t>
            </a:r>
            <a:r>
              <a:rPr lang="en-US" sz="2000" dirty="0" smtClean="0">
                <a:solidFill>
                  <a:srgbClr val="00FFFF"/>
                </a:solidFill>
                <a:latin typeface="Calibri" pitchFamily="34" charset="0"/>
              </a:rPr>
              <a:t>1          </a:t>
            </a:r>
            <a:br>
              <a:rPr lang="en-US" sz="2000" dirty="0" smtClean="0">
                <a:solidFill>
                  <a:srgbClr val="00FFFF"/>
                </a:solidFill>
                <a:latin typeface="Calibri" pitchFamily="34" charset="0"/>
              </a:rPr>
            </a:br>
            <a:r>
              <a:rPr lang="en-US" sz="2000" dirty="0" smtClean="0">
                <a:solidFill>
                  <a:srgbClr val="00FFFF"/>
                </a:solidFill>
                <a:latin typeface="Calibri" pitchFamily="34" charset="0"/>
              </a:rPr>
              <a:t>    1          </a:t>
            </a:r>
            <a:r>
              <a:rPr lang="en-US" sz="1050" dirty="0" smtClean="0">
                <a:solidFill>
                  <a:srgbClr val="00FFFF"/>
                </a:solidFill>
                <a:latin typeface="Calibri" pitchFamily="34" charset="0"/>
              </a:rPr>
              <a:t> </a:t>
            </a:r>
            <a:r>
              <a:rPr lang="en-US" sz="2000" dirty="0" smtClean="0">
                <a:solidFill>
                  <a:srgbClr val="00FFFF"/>
                </a:solidFill>
                <a:latin typeface="Calibri" pitchFamily="34" charset="0"/>
              </a:rPr>
              <a:t>1          </a:t>
            </a:r>
            <a:br>
              <a:rPr lang="en-US" sz="2000" dirty="0" smtClean="0">
                <a:solidFill>
                  <a:srgbClr val="00FFFF"/>
                </a:solidFill>
                <a:latin typeface="Calibri" pitchFamily="34" charset="0"/>
              </a:rPr>
            </a:br>
            <a:r>
              <a:rPr lang="en-US" sz="2000" dirty="0" smtClean="0">
                <a:solidFill>
                  <a:srgbClr val="00FFFF"/>
                </a:solidFill>
                <a:latin typeface="Calibri" pitchFamily="34" charset="0"/>
              </a:rPr>
              <a:t> </a:t>
            </a:r>
            <a:endParaRPr lang="en-US" sz="2000" dirty="0">
              <a:solidFill>
                <a:srgbClr val="00FFFF"/>
              </a:solidFill>
            </a:endParaRPr>
          </a:p>
        </p:txBody>
      </p:sp>
      <p:sp>
        <p:nvSpPr>
          <p:cNvPr id="115" name="TextBox 114"/>
          <p:cNvSpPr txBox="1"/>
          <p:nvPr/>
        </p:nvSpPr>
        <p:spPr bwMode="ltGray">
          <a:xfrm>
            <a:off x="-743570" y="4688056"/>
            <a:ext cx="849085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1">
                    <a:lumMod val="40000"/>
                    <a:lumOff val="60000"/>
                  </a:schemeClr>
                </a:solidFill>
                <a:latin typeface="Calibri" pitchFamily="34" charset="0"/>
              </a:rPr>
              <a:t>p(the system displays visible </a:t>
            </a:r>
            <a:r>
              <a:rPr lang="en-US" sz="2000" dirty="0" err="1" smtClean="0">
                <a:solidFill>
                  <a:schemeClr val="accent1">
                    <a:lumMod val="40000"/>
                    <a:lumOff val="60000"/>
                  </a:schemeClr>
                </a:solidFill>
                <a:latin typeface="Calibri" pitchFamily="34" charset="0"/>
              </a:rPr>
              <a:t>config</a:t>
            </a:r>
            <a:r>
              <a:rPr lang="en-US" sz="2000" dirty="0" smtClean="0">
                <a:solidFill>
                  <a:schemeClr val="accent1">
                    <a:lumMod val="40000"/>
                    <a:lumOff val="60000"/>
                  </a:schemeClr>
                </a:solidFill>
                <a:latin typeface="Calibri" pitchFamily="34" charset="0"/>
              </a:rPr>
              <a:t> v) = </a:t>
            </a:r>
          </a:p>
        </p:txBody>
      </p:sp>
      <p:sp>
        <p:nvSpPr>
          <p:cNvPr id="174" name="Rounded Rectangular Callout 173"/>
          <p:cNvSpPr/>
          <p:nvPr/>
        </p:nvSpPr>
        <p:spPr bwMode="auto">
          <a:xfrm>
            <a:off x="2779690" y="205601"/>
            <a:ext cx="3635585" cy="1175657"/>
          </a:xfrm>
          <a:prstGeom prst="wedgeRoundRectCallout">
            <a:avLst>
              <a:gd name="adj1" fmla="val 51642"/>
              <a:gd name="adj2" fmla="val 69276"/>
              <a:gd name="adj3" fmla="val 16667"/>
            </a:avLst>
          </a:prstGeom>
          <a:solidFill>
            <a:schemeClr val="accent2">
              <a:lumMod val="20000"/>
              <a:lumOff val="8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solidFill>
                  <a:schemeClr val="bg1"/>
                </a:solidFill>
                <a:effectLst/>
                <a:latin typeface="+mn-lt"/>
              </a:rPr>
              <a:t>“What are the odds</a:t>
            </a:r>
            <a:r>
              <a:rPr kumimoji="0" lang="en-US" sz="2000" i="0" u="none" strike="noStrike" cap="none" normalizeH="0" dirty="0" smtClean="0">
                <a:ln>
                  <a:noFill/>
                </a:ln>
                <a:solidFill>
                  <a:schemeClr val="bg1"/>
                </a:solidFill>
                <a:effectLst/>
                <a:latin typeface="+mn-lt"/>
              </a:rPr>
              <a:t> that these </a:t>
            </a: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dirty="0" smtClean="0">
                <a:ln>
                  <a:noFill/>
                </a:ln>
                <a:solidFill>
                  <a:srgbClr val="B32317"/>
                </a:solidFill>
                <a:effectLst/>
                <a:latin typeface="+mn-lt"/>
              </a:rPr>
              <a:t>9 visible atoms </a:t>
            </a:r>
            <a:r>
              <a:rPr kumimoji="0" lang="en-US" sz="2000" i="0" u="none" strike="noStrike" cap="none" normalizeH="0" dirty="0" smtClean="0">
                <a:ln>
                  <a:noFill/>
                </a:ln>
                <a:solidFill>
                  <a:schemeClr val="bg1"/>
                </a:solidFill>
                <a:effectLst/>
                <a:latin typeface="+mn-lt"/>
              </a:rPr>
              <a:t>will vibrate to this specific configuration?”</a:t>
            </a:r>
          </a:p>
        </p:txBody>
      </p:sp>
      <p:sp>
        <p:nvSpPr>
          <p:cNvPr id="175" name="Rounded Rectangular Callout 174"/>
          <p:cNvSpPr/>
          <p:nvPr/>
        </p:nvSpPr>
        <p:spPr bwMode="auto">
          <a:xfrm>
            <a:off x="6558567" y="3881711"/>
            <a:ext cx="2453090" cy="1175657"/>
          </a:xfrm>
          <a:prstGeom prst="wedgeRoundRectCallout">
            <a:avLst>
              <a:gd name="adj1" fmla="val 3816"/>
              <a:gd name="adj2" fmla="val -125996"/>
              <a:gd name="adj3" fmla="val 16667"/>
            </a:avLst>
          </a:prstGeom>
          <a:solidFill>
            <a:schemeClr val="accent2">
              <a:lumMod val="20000"/>
              <a:lumOff val="8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2000" dirty="0" smtClean="0">
                <a:solidFill>
                  <a:schemeClr val="bg1"/>
                </a:solidFill>
                <a:latin typeface="+mn-lt"/>
              </a:rPr>
              <a:t>“Irrespective of what these atoms look like…”</a:t>
            </a:r>
            <a:endParaRPr kumimoji="0" lang="en-US" sz="2000" i="0" u="none" strike="noStrike" cap="none" normalizeH="0" dirty="0" smtClean="0">
              <a:ln>
                <a:noFill/>
              </a:ln>
              <a:solidFill>
                <a:schemeClr val="bg1"/>
              </a:solidFill>
              <a:effectLst/>
              <a:latin typeface="+mn-lt"/>
            </a:endParaRPr>
          </a:p>
        </p:txBody>
      </p:sp>
      <p:sp>
        <p:nvSpPr>
          <p:cNvPr id="19" name="Rectangle 18"/>
          <p:cNvSpPr/>
          <p:nvPr/>
        </p:nvSpPr>
        <p:spPr>
          <a:xfrm>
            <a:off x="982387" y="1698314"/>
            <a:ext cx="4572000" cy="815608"/>
          </a:xfrm>
          <a:prstGeom prst="rect">
            <a:avLst/>
          </a:prstGeom>
        </p:spPr>
        <p:txBody>
          <a:bodyPr>
            <a:spAutoFit/>
          </a:bodyPr>
          <a:lstStyle/>
          <a:p>
            <a:r>
              <a:rPr lang="en-US" sz="1800" dirty="0">
                <a:solidFill>
                  <a:schemeClr val="accent1">
                    <a:lumMod val="60000"/>
                    <a:lumOff val="40000"/>
                  </a:schemeClr>
                </a:solidFill>
                <a:latin typeface="Calibri" pitchFamily="34" charset="0"/>
              </a:rPr>
              <a:t>p(the system vibrates to a given 3-D </a:t>
            </a:r>
            <a:r>
              <a:rPr lang="en-US" sz="1800" dirty="0" err="1">
                <a:solidFill>
                  <a:schemeClr val="accent1">
                    <a:lumMod val="60000"/>
                    <a:lumOff val="40000"/>
                  </a:schemeClr>
                </a:solidFill>
                <a:latin typeface="Calibri" pitchFamily="34" charset="0"/>
              </a:rPr>
              <a:t>config</a:t>
            </a:r>
            <a:r>
              <a:rPr lang="en-US" sz="1800" dirty="0">
                <a:solidFill>
                  <a:schemeClr val="accent1">
                    <a:lumMod val="60000"/>
                    <a:lumOff val="40000"/>
                  </a:schemeClr>
                </a:solidFill>
                <a:latin typeface="Calibri" pitchFamily="34" charset="0"/>
              </a:rPr>
              <a:t>) = </a:t>
            </a:r>
            <a:br>
              <a:rPr lang="en-US" sz="1800" dirty="0">
                <a:solidFill>
                  <a:schemeClr val="accent1">
                    <a:lumMod val="60000"/>
                    <a:lumOff val="40000"/>
                  </a:schemeClr>
                </a:solidFill>
                <a:latin typeface="Calibri" pitchFamily="34" charset="0"/>
              </a:rPr>
            </a:br>
            <a:r>
              <a:rPr lang="en-US" sz="1100" dirty="0">
                <a:solidFill>
                  <a:schemeClr val="accent1">
                    <a:lumMod val="60000"/>
                    <a:lumOff val="40000"/>
                  </a:schemeClr>
                </a:solidFill>
                <a:latin typeface="Calibri" pitchFamily="34" charset="0"/>
              </a:rPr>
              <a:t/>
            </a:r>
            <a:br>
              <a:rPr lang="en-US" sz="1100" dirty="0">
                <a:solidFill>
                  <a:schemeClr val="accent1">
                    <a:lumMod val="60000"/>
                    <a:lumOff val="40000"/>
                  </a:schemeClr>
                </a:solidFill>
                <a:latin typeface="Calibri" pitchFamily="34" charset="0"/>
              </a:rPr>
            </a:br>
            <a:endParaRPr lang="en-US" sz="1800" dirty="0"/>
          </a:p>
        </p:txBody>
      </p:sp>
      <p:sp>
        <p:nvSpPr>
          <p:cNvPr id="21" name="TextBox 20"/>
          <p:cNvSpPr txBox="1"/>
          <p:nvPr/>
        </p:nvSpPr>
        <p:spPr bwMode="ltGray">
          <a:xfrm>
            <a:off x="5958487" y="4027108"/>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sp>
        <p:nvSpPr>
          <p:cNvPr id="176" name="TextBox 175"/>
          <p:cNvSpPr txBox="1"/>
          <p:nvPr/>
        </p:nvSpPr>
        <p:spPr bwMode="ltGray">
          <a:xfrm>
            <a:off x="6657732" y="1921462"/>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cxnSp>
        <p:nvCxnSpPr>
          <p:cNvPr id="23" name="Curved Connector 22"/>
          <p:cNvCxnSpPr>
            <a:stCxn id="21" idx="3"/>
            <a:endCxn id="176" idx="1"/>
          </p:cNvCxnSpPr>
          <p:nvPr/>
        </p:nvCxnSpPr>
        <p:spPr bwMode="auto">
          <a:xfrm flipV="1">
            <a:off x="6200820" y="2106118"/>
            <a:ext cx="456912" cy="2105646"/>
          </a:xfrm>
          <a:prstGeom prst="curvedConnector3">
            <a:avLst/>
          </a:prstGeom>
          <a:ln w="28575">
            <a:solidFill>
              <a:schemeClr val="accent4">
                <a:lumMod val="60000"/>
                <a:lumOff val="4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77" name="Group 176"/>
          <p:cNvGrpSpPr/>
          <p:nvPr/>
        </p:nvGrpSpPr>
        <p:grpSpPr>
          <a:xfrm>
            <a:off x="7664893" y="146711"/>
            <a:ext cx="1367624" cy="205602"/>
            <a:chOff x="7696863" y="287379"/>
            <a:chExt cx="1367624" cy="205602"/>
          </a:xfrm>
        </p:grpSpPr>
        <p:pic>
          <p:nvPicPr>
            <p:cNvPr id="178"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9" name="Right Arrow 178"/>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 name="Right Arrow 180"/>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 name="Right Arrow 182"/>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 name="Picture 183"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85" name="Rounded Rectangle 184"/>
          <p:cNvSpPr/>
          <p:nvPr/>
        </p:nvSpPr>
        <p:spPr bwMode="auto">
          <a:xfrm>
            <a:off x="80400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3"/>
                                        </p:tgtEl>
                                      </p:cBhvr>
                                    </p:animEffect>
                                    <p:set>
                                      <p:cBhvr>
                                        <p:cTn id="15" dur="1" fill="hold">
                                          <p:stCondLst>
                                            <p:cond delay="499"/>
                                          </p:stCondLst>
                                        </p:cTn>
                                        <p:tgtEl>
                                          <p:spTgt spid="1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wipe(down)">
                                      <p:cBhvr>
                                        <p:cTn id="33" dur="500"/>
                                        <p:tgtEl>
                                          <p:spTgt spid="17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down)">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1"/>
                                        </p:tgtEl>
                                      </p:cBhvr>
                                    </p:animEffect>
                                    <p:set>
                                      <p:cBhvr>
                                        <p:cTn id="47" dur="1" fill="hold">
                                          <p:stCondLst>
                                            <p:cond delay="499"/>
                                          </p:stCondLst>
                                        </p:cTn>
                                        <p:tgtEl>
                                          <p:spTgt spid="1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7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7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169"/>
                                        </p:tgtEl>
                                        <p:attrNameLst>
                                          <p:attrName>style.visibility</p:attrName>
                                        </p:attrNameLst>
                                      </p:cBhvr>
                                      <p:to>
                                        <p:strVal val="visible"/>
                                      </p:to>
                                    </p:set>
                                    <p:animEffect transition="in" filter="fade">
                                      <p:cBhvr>
                                        <p:cTn id="73" dur="500"/>
                                        <p:tgtEl>
                                          <p:spTgt spid="16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1000"/>
                                        <p:tgtEl>
                                          <p:spTgt spid="171"/>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childTnLst>
                                </p:cTn>
                              </p:par>
                              <p:par>
                                <p:cTn id="81" presetID="10" presetClass="entr" presetSubtype="0" fill="hold" grpId="0" nodeType="with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fade">
                                      <p:cBhvr>
                                        <p:cTn id="83" dur="1000"/>
                                        <p:tgtEl>
                                          <p:spTgt spid="172"/>
                                        </p:tgtEl>
                                      </p:cBhvr>
                                    </p:animEffect>
                                  </p:childTnLst>
                                </p:cTn>
                              </p:par>
                              <p:par>
                                <p:cTn id="84" presetID="10" presetClass="exit" presetSubtype="0" fill="hold" nodeType="withEffect">
                                  <p:stCondLst>
                                    <p:cond delay="0"/>
                                  </p:stCondLst>
                                  <p:childTnLst>
                                    <p:animEffect transition="out" filter="fade">
                                      <p:cBhvr>
                                        <p:cTn id="85" dur="500"/>
                                        <p:tgtEl>
                                          <p:spTgt spid="169"/>
                                        </p:tgtEl>
                                      </p:cBhvr>
                                    </p:animEffect>
                                    <p:set>
                                      <p:cBhvr>
                                        <p:cTn id="86" dur="1" fill="hold">
                                          <p:stCondLst>
                                            <p:cond delay="499"/>
                                          </p:stCondLst>
                                        </p:cTn>
                                        <p:tgtEl>
                                          <p:spTgt spid="169"/>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71"/>
                                        </p:tgtEl>
                                      </p:cBhvr>
                                    </p:animEffect>
                                    <p:set>
                                      <p:cBhvr>
                                        <p:cTn id="89" dur="1" fill="hold">
                                          <p:stCondLst>
                                            <p:cond delay="499"/>
                                          </p:stCondLst>
                                        </p:cTn>
                                        <p:tgtEl>
                                          <p:spTgt spid="171"/>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170"/>
                                        </p:tgtEl>
                                        <p:attrNameLst>
                                          <p:attrName>style.visibility</p:attrName>
                                        </p:attrNameLst>
                                      </p:cBhvr>
                                      <p:to>
                                        <p:strVal val="visible"/>
                                      </p:to>
                                    </p:set>
                                    <p:animEffect transition="in" filter="fade">
                                      <p:cBhvr>
                                        <p:cTn id="92" dur="500"/>
                                        <p:tgtEl>
                                          <p:spTgt spid="17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0" presetClass="exit" presetSubtype="0" fill="hold" nodeType="withEffect">
                                  <p:stCondLst>
                                    <p:cond delay="0"/>
                                  </p:stCondLst>
                                  <p:childTnLst>
                                    <p:animEffect transition="out" filter="fade">
                                      <p:cBhvr>
                                        <p:cTn id="98" dur="500"/>
                                        <p:tgtEl>
                                          <p:spTgt spid="170"/>
                                        </p:tgtEl>
                                      </p:cBhvr>
                                    </p:animEffect>
                                    <p:set>
                                      <p:cBhvr>
                                        <p:cTn id="99" dur="1" fill="hold">
                                          <p:stCondLst>
                                            <p:cond delay="499"/>
                                          </p:stCondLst>
                                        </p:cTn>
                                        <p:tgtEl>
                                          <p:spTgt spid="17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72"/>
                                        </p:tgtEl>
                                      </p:cBhvr>
                                    </p:animEffect>
                                    <p:set>
                                      <p:cBhvr>
                                        <p:cTn id="102" dur="1" fill="hold">
                                          <p:stCondLst>
                                            <p:cond delay="499"/>
                                          </p:stCondLst>
                                        </p:cTn>
                                        <p:tgtEl>
                                          <p:spTgt spid="17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par>
                                <p:cTn id="107" presetID="10" presetClass="entr" presetSubtype="0" fill="hold" nodeType="withEffect">
                                  <p:stCondLst>
                                    <p:cond delay="0"/>
                                  </p:stCondLst>
                                  <p:childTnLst>
                                    <p:set>
                                      <p:cBhvr>
                                        <p:cTn id="108" dur="1" fill="hold">
                                          <p:stCondLst>
                                            <p:cond delay="0"/>
                                          </p:stCondLst>
                                        </p:cTn>
                                        <p:tgtEl>
                                          <p:spTgt spid="168"/>
                                        </p:tgtEl>
                                        <p:attrNameLst>
                                          <p:attrName>style.visibility</p:attrName>
                                        </p:attrNameLst>
                                      </p:cBhvr>
                                      <p:to>
                                        <p:strVal val="visible"/>
                                      </p:to>
                                    </p:set>
                                    <p:animEffect transition="in" filter="fade">
                                      <p:cBhvr>
                                        <p:cTn id="109" dur="500"/>
                                        <p:tgtEl>
                                          <p:spTgt spid="16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73"/>
                                        </p:tgtEl>
                                        <p:attrNameLst>
                                          <p:attrName>style.visibility</p:attrName>
                                        </p:attrNameLst>
                                      </p:cBhvr>
                                      <p:to>
                                        <p:strVal val="visible"/>
                                      </p:to>
                                    </p:set>
                                    <p:animEffect transition="in" filter="fade">
                                      <p:cBhvr>
                                        <p:cTn id="11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7" grpId="0"/>
      <p:bldP spid="102" grpId="0"/>
      <p:bldP spid="114" grpId="0"/>
      <p:bldP spid="118" grpId="0"/>
      <p:bldP spid="119" grpId="0"/>
      <p:bldP spid="120" grpId="0"/>
      <p:bldP spid="121" grpId="0"/>
      <p:bldP spid="171" grpId="0"/>
      <p:bldP spid="171" grpId="1"/>
      <p:bldP spid="172" grpId="0"/>
      <p:bldP spid="172" grpId="1"/>
      <p:bldP spid="173" grpId="0"/>
      <p:bldP spid="115" grpId="0" build="p"/>
      <p:bldP spid="174" grpId="0" animBg="1"/>
      <p:bldP spid="174" grpId="1" animBg="1"/>
      <p:bldP spid="175" grpId="0" animBg="1"/>
      <p:bldP spid="175" grpId="1"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4" name="Straight Connector 253"/>
          <p:cNvCxnSpPr/>
          <p:nvPr/>
        </p:nvCxnSpPr>
        <p:spPr bwMode="auto">
          <a:xfrm flipH="1" flipV="1">
            <a:off x="5910682" y="4428363"/>
            <a:ext cx="933910" cy="96317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18</a:t>
            </a:fld>
            <a:endParaRPr lang="en-US" dirty="0"/>
          </a:p>
        </p:txBody>
      </p:sp>
      <p:sp>
        <p:nvSpPr>
          <p:cNvPr id="24" name="TextBox 23"/>
          <p:cNvSpPr txBox="1"/>
          <p:nvPr/>
        </p:nvSpPr>
        <p:spPr bwMode="ltGray">
          <a:xfrm>
            <a:off x="377710" y="1325337"/>
            <a:ext cx="4418987"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Just as with our 2-D </a:t>
            </a:r>
            <a:r>
              <a:rPr lang="en-US" sz="2000" dirty="0" err="1" smtClean="0">
                <a:latin typeface="Calibri" pitchFamily="34" charset="0"/>
              </a:rPr>
              <a:t>Ising</a:t>
            </a:r>
            <a:r>
              <a:rPr lang="en-US" sz="2000" dirty="0" smtClean="0">
                <a:latin typeface="Calibri" pitchFamily="34" charset="0"/>
              </a:rPr>
              <a:t> model, </a:t>
            </a:r>
            <a:br>
              <a:rPr lang="en-US" sz="2000" dirty="0" smtClean="0">
                <a:latin typeface="Calibri" pitchFamily="34" charset="0"/>
              </a:rPr>
            </a:br>
            <a:r>
              <a:rPr lang="en-US" sz="2000" dirty="0" smtClean="0">
                <a:latin typeface="Calibri" pitchFamily="34" charset="0"/>
              </a:rPr>
              <a:t>we can pick weights to bias certain configurations of atoms.</a:t>
            </a:r>
          </a:p>
        </p:txBody>
      </p:sp>
      <p:grpSp>
        <p:nvGrpSpPr>
          <p:cNvPr id="3" name="Group 450"/>
          <p:cNvGrpSpPr/>
          <p:nvPr/>
        </p:nvGrpSpPr>
        <p:grpSpPr>
          <a:xfrm>
            <a:off x="6756890" y="4909011"/>
            <a:ext cx="1114568" cy="1301639"/>
            <a:chOff x="3729562" y="3654183"/>
            <a:chExt cx="884562" cy="1039476"/>
          </a:xfrm>
          <a:scene3d>
            <a:camera prst="orthographicFront">
              <a:rot lat="18000000" lon="19199999" rev="2100000"/>
            </a:camera>
            <a:lightRig rig="threePt" dir="t"/>
          </a:scene3d>
        </p:grpSpPr>
        <p:grpSp>
          <p:nvGrpSpPr>
            <p:cNvPr id="6" name="Group 378"/>
            <p:cNvGrpSpPr/>
            <p:nvPr/>
          </p:nvGrpSpPr>
          <p:grpSpPr>
            <a:xfrm>
              <a:off x="4298773" y="3656232"/>
              <a:ext cx="315351" cy="452185"/>
              <a:chOff x="6144878" y="3040986"/>
              <a:chExt cx="315351" cy="452185"/>
            </a:xfrm>
          </p:grpSpPr>
          <p:sp>
            <p:nvSpPr>
              <p:cNvPr id="449" name="Down Arrow 44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7" name="Group 377"/>
            <p:cNvGrpSpPr/>
            <p:nvPr/>
          </p:nvGrpSpPr>
          <p:grpSpPr>
            <a:xfrm>
              <a:off x="3729562" y="3654183"/>
              <a:ext cx="315351" cy="452185"/>
              <a:chOff x="5326940" y="3038937"/>
              <a:chExt cx="315351" cy="452185"/>
            </a:xfrm>
          </p:grpSpPr>
          <p:sp>
            <p:nvSpPr>
              <p:cNvPr id="447" name="Down Arrow 4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82"/>
            <p:cNvGrpSpPr/>
            <p:nvPr/>
          </p:nvGrpSpPr>
          <p:grpSpPr>
            <a:xfrm>
              <a:off x="4298773" y="4241474"/>
              <a:ext cx="315351" cy="452185"/>
              <a:chOff x="6144878" y="3705251"/>
              <a:chExt cx="315351" cy="452185"/>
            </a:xfrm>
          </p:grpSpPr>
          <p:sp>
            <p:nvSpPr>
              <p:cNvPr id="437" name="Down Arrow 43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9" name="Group 235"/>
            <p:cNvGrpSpPr/>
            <p:nvPr/>
          </p:nvGrpSpPr>
          <p:grpSpPr>
            <a:xfrm flipV="1">
              <a:off x="3729562" y="4239425"/>
              <a:ext cx="315351" cy="452185"/>
              <a:chOff x="704140" y="2354179"/>
              <a:chExt cx="315351" cy="452185"/>
            </a:xfrm>
          </p:grpSpPr>
          <p:sp>
            <p:nvSpPr>
              <p:cNvPr id="435" name="Down Arrow 43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cxnSp>
        <p:nvCxnSpPr>
          <p:cNvPr id="187" name="Straight Connector 186"/>
          <p:cNvCxnSpPr/>
          <p:nvPr/>
        </p:nvCxnSpPr>
        <p:spPr bwMode="auto">
          <a:xfrm flipV="1">
            <a:off x="6890922" y="3865093"/>
            <a:ext cx="746147" cy="15654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97" name="Group 96"/>
          <p:cNvGrpSpPr/>
          <p:nvPr/>
        </p:nvGrpSpPr>
        <p:grpSpPr>
          <a:xfrm>
            <a:off x="6499412" y="5096435"/>
            <a:ext cx="1770529" cy="995083"/>
            <a:chOff x="6499412" y="5096435"/>
            <a:chExt cx="1770529" cy="995083"/>
          </a:xfrm>
          <a:solidFill>
            <a:srgbClr val="000000">
              <a:alpha val="60000"/>
            </a:srgbClr>
          </a:solidFill>
        </p:grpSpPr>
        <p:sp>
          <p:nvSpPr>
            <p:cNvPr id="98" name="Rectangle 97"/>
            <p:cNvSpPr/>
            <p:nvPr/>
          </p:nvSpPr>
          <p:spPr bwMode="auto">
            <a:xfrm>
              <a:off x="7308476" y="5096435"/>
              <a:ext cx="961465" cy="995083"/>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9" name="Rectangle 98"/>
            <p:cNvSpPr/>
            <p:nvPr/>
          </p:nvSpPr>
          <p:spPr bwMode="auto">
            <a:xfrm>
              <a:off x="6499412" y="5564841"/>
              <a:ext cx="815789" cy="398930"/>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cxnSp>
        <p:nvCxnSpPr>
          <p:cNvPr id="247" name="Straight Connector 246"/>
          <p:cNvCxnSpPr>
            <a:endCxn id="369" idx="0"/>
          </p:cNvCxnSpPr>
          <p:nvPr/>
        </p:nvCxnSpPr>
        <p:spPr bwMode="auto">
          <a:xfrm flipV="1">
            <a:off x="6875072" y="4375074"/>
            <a:ext cx="1100266" cy="10542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9" name="Straight Connector 248"/>
          <p:cNvCxnSpPr/>
          <p:nvPr/>
        </p:nvCxnSpPr>
        <p:spPr bwMode="auto">
          <a:xfrm flipV="1">
            <a:off x="6861658" y="4179646"/>
            <a:ext cx="980236" cy="1228955"/>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 name="Straight Connector 250"/>
          <p:cNvCxnSpPr/>
          <p:nvPr/>
        </p:nvCxnSpPr>
        <p:spPr bwMode="auto">
          <a:xfrm flipV="1">
            <a:off x="6854342" y="4764862"/>
            <a:ext cx="1397204" cy="63642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6" name="Straight Connector 255"/>
          <p:cNvCxnSpPr/>
          <p:nvPr/>
        </p:nvCxnSpPr>
        <p:spPr bwMode="auto">
          <a:xfrm flipH="1" flipV="1">
            <a:off x="5705856" y="4062603"/>
            <a:ext cx="1166779" cy="134965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8" name="Straight Connector 257"/>
          <p:cNvCxnSpPr/>
          <p:nvPr/>
        </p:nvCxnSpPr>
        <p:spPr bwMode="auto">
          <a:xfrm flipH="1" flipV="1">
            <a:off x="6108192" y="4750232"/>
            <a:ext cx="780291" cy="65593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4" name="Straight Connector 263"/>
          <p:cNvCxnSpPr/>
          <p:nvPr/>
        </p:nvCxnSpPr>
        <p:spPr bwMode="auto">
          <a:xfrm flipH="1" flipV="1">
            <a:off x="5675378" y="3849246"/>
            <a:ext cx="1186280" cy="155203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7" name="Straight Connector 296"/>
          <p:cNvCxnSpPr/>
          <p:nvPr/>
        </p:nvCxnSpPr>
        <p:spPr bwMode="auto">
          <a:xfrm flipH="1" flipV="1">
            <a:off x="6181344" y="3821201"/>
            <a:ext cx="686414" cy="160081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8" name="Straight Connector 297"/>
          <p:cNvCxnSpPr/>
          <p:nvPr/>
        </p:nvCxnSpPr>
        <p:spPr bwMode="auto">
          <a:xfrm flipH="1" flipV="1">
            <a:off x="6639448" y="4323827"/>
            <a:ext cx="222508" cy="1086920"/>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9" name="Straight Connector 298"/>
          <p:cNvCxnSpPr/>
          <p:nvPr/>
        </p:nvCxnSpPr>
        <p:spPr bwMode="auto">
          <a:xfrm flipH="1" flipV="1">
            <a:off x="6452006" y="4113809"/>
            <a:ext cx="386488" cy="1286260"/>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0" name="Straight Connector 299"/>
          <p:cNvCxnSpPr/>
          <p:nvPr/>
        </p:nvCxnSpPr>
        <p:spPr bwMode="auto">
          <a:xfrm flipV="1">
            <a:off x="6864263" y="4721265"/>
            <a:ext cx="12145" cy="67836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4" name="Straight Connector 343"/>
          <p:cNvCxnSpPr>
            <a:endCxn id="371" idx="0"/>
          </p:cNvCxnSpPr>
          <p:nvPr/>
        </p:nvCxnSpPr>
        <p:spPr bwMode="auto">
          <a:xfrm flipV="1">
            <a:off x="6858000" y="4370926"/>
            <a:ext cx="400120" cy="102974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5" name="Straight Connector 344"/>
          <p:cNvCxnSpPr/>
          <p:nvPr/>
        </p:nvCxnSpPr>
        <p:spPr bwMode="auto">
          <a:xfrm flipV="1">
            <a:off x="6858000" y="4149167"/>
            <a:ext cx="214580" cy="1251508"/>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6" name="Straight Connector 345"/>
          <p:cNvCxnSpPr/>
          <p:nvPr/>
        </p:nvCxnSpPr>
        <p:spPr bwMode="auto">
          <a:xfrm flipV="1">
            <a:off x="6858000" y="4756329"/>
            <a:ext cx="609601" cy="644346"/>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7" name="Straight Connector 346"/>
          <p:cNvCxnSpPr/>
          <p:nvPr/>
        </p:nvCxnSpPr>
        <p:spPr bwMode="auto">
          <a:xfrm flipV="1">
            <a:off x="6858000" y="3782191"/>
            <a:ext cx="59743" cy="1618484"/>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0" name="Group 396"/>
          <p:cNvGrpSpPr/>
          <p:nvPr/>
        </p:nvGrpSpPr>
        <p:grpSpPr>
          <a:xfrm>
            <a:off x="5625009" y="2905235"/>
            <a:ext cx="2549004" cy="2768912"/>
            <a:chOff x="5326940" y="3038937"/>
            <a:chExt cx="2022983" cy="2211226"/>
          </a:xfrm>
          <a:scene3d>
            <a:camera prst="orthographicFront">
              <a:rot lat="17999995" lon="19199986" rev="2100000"/>
            </a:camera>
            <a:lightRig rig="threePt" dir="t"/>
          </a:scene3d>
        </p:grpSpPr>
        <p:grpSp>
          <p:nvGrpSpPr>
            <p:cNvPr id="11" name="Group 395"/>
            <p:cNvGrpSpPr/>
            <p:nvPr/>
          </p:nvGrpSpPr>
          <p:grpSpPr>
            <a:xfrm>
              <a:off x="5326940" y="3038937"/>
              <a:ext cx="2022983" cy="455500"/>
              <a:chOff x="5326940" y="3038937"/>
              <a:chExt cx="2022983" cy="455500"/>
            </a:xfrm>
          </p:grpSpPr>
          <p:grpSp>
            <p:nvGrpSpPr>
              <p:cNvPr id="12" name="Group 378"/>
              <p:cNvGrpSpPr/>
              <p:nvPr/>
            </p:nvGrpSpPr>
            <p:grpSpPr>
              <a:xfrm>
                <a:off x="5896151" y="3040986"/>
                <a:ext cx="315351" cy="452185"/>
                <a:chOff x="6144878" y="3040986"/>
                <a:chExt cx="315351" cy="452185"/>
              </a:xfrm>
            </p:grpSpPr>
            <p:sp>
              <p:nvSpPr>
                <p:cNvPr id="305" name="Down Arrow 30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3" name="Group 377"/>
              <p:cNvGrpSpPr/>
              <p:nvPr/>
            </p:nvGrpSpPr>
            <p:grpSpPr>
              <a:xfrm>
                <a:off x="5326940" y="3038937"/>
                <a:ext cx="315351" cy="452185"/>
                <a:chOff x="5326940" y="3038937"/>
                <a:chExt cx="315351" cy="452185"/>
              </a:xfrm>
            </p:grpSpPr>
            <p:sp>
              <p:nvSpPr>
                <p:cNvPr id="307" name="Down Arrow 30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 name="Group 230"/>
              <p:cNvGrpSpPr/>
              <p:nvPr/>
            </p:nvGrpSpPr>
            <p:grpSpPr>
              <a:xfrm flipV="1">
                <a:off x="6465362" y="3038939"/>
                <a:ext cx="315351" cy="452185"/>
                <a:chOff x="2660385" y="1689916"/>
                <a:chExt cx="315351" cy="452185"/>
              </a:xfrm>
            </p:grpSpPr>
            <p:sp>
              <p:nvSpPr>
                <p:cNvPr id="376" name="Down Arrow 37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5"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6" name="Group 394"/>
            <p:cNvGrpSpPr/>
            <p:nvPr/>
          </p:nvGrpSpPr>
          <p:grpSpPr>
            <a:xfrm>
              <a:off x="5326940" y="3624179"/>
              <a:ext cx="2022983" cy="455500"/>
              <a:chOff x="5326940" y="3669335"/>
              <a:chExt cx="2022983" cy="455500"/>
            </a:xfrm>
          </p:grpSpPr>
          <p:grpSp>
            <p:nvGrpSpPr>
              <p:cNvPr id="17" name="Group 382"/>
              <p:cNvGrpSpPr/>
              <p:nvPr/>
            </p:nvGrpSpPr>
            <p:grpSpPr>
              <a:xfrm>
                <a:off x="5896151" y="3671384"/>
                <a:ext cx="315351" cy="452185"/>
                <a:chOff x="6144878" y="3705251"/>
                <a:chExt cx="315351" cy="452185"/>
              </a:xfrm>
            </p:grpSpPr>
            <p:sp>
              <p:nvSpPr>
                <p:cNvPr id="312" name="Down Arrow 31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 name="Group 235"/>
              <p:cNvGrpSpPr/>
              <p:nvPr/>
            </p:nvGrpSpPr>
            <p:grpSpPr>
              <a:xfrm flipV="1">
                <a:off x="5326940" y="3669335"/>
                <a:ext cx="315351" cy="452185"/>
                <a:chOff x="704140" y="2354179"/>
                <a:chExt cx="315351" cy="452185"/>
              </a:xfrm>
            </p:grpSpPr>
            <p:sp>
              <p:nvSpPr>
                <p:cNvPr id="374" name="Down Arrow 37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 name="Group 381"/>
              <p:cNvGrpSpPr/>
              <p:nvPr/>
            </p:nvGrpSpPr>
            <p:grpSpPr>
              <a:xfrm>
                <a:off x="6465362" y="3669337"/>
                <a:ext cx="315351" cy="452185"/>
                <a:chOff x="7012249" y="3703204"/>
                <a:chExt cx="315351" cy="452185"/>
              </a:xfrm>
            </p:grpSpPr>
            <p:sp>
              <p:nvSpPr>
                <p:cNvPr id="315" name="Down Arrow 31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 name="Group 380"/>
              <p:cNvGrpSpPr/>
              <p:nvPr/>
            </p:nvGrpSpPr>
            <p:grpSpPr>
              <a:xfrm>
                <a:off x="7034572" y="3672650"/>
                <a:ext cx="315351" cy="452185"/>
                <a:chOff x="7836091" y="3706517"/>
                <a:chExt cx="315351" cy="452185"/>
              </a:xfrm>
            </p:grpSpPr>
            <p:sp>
              <p:nvSpPr>
                <p:cNvPr id="317" name="Down Arrow 31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 name="Group 393"/>
            <p:cNvGrpSpPr/>
            <p:nvPr/>
          </p:nvGrpSpPr>
          <p:grpSpPr>
            <a:xfrm>
              <a:off x="5326940" y="4209421"/>
              <a:ext cx="2022983" cy="455500"/>
              <a:chOff x="5326940" y="4333600"/>
              <a:chExt cx="2022983" cy="455500"/>
            </a:xfrm>
          </p:grpSpPr>
          <p:grpSp>
            <p:nvGrpSpPr>
              <p:cNvPr id="22" name="Group 231"/>
              <p:cNvGrpSpPr/>
              <p:nvPr/>
            </p:nvGrpSpPr>
            <p:grpSpPr>
              <a:xfrm flipV="1">
                <a:off x="5896151" y="4335649"/>
                <a:ext cx="315351" cy="452185"/>
                <a:chOff x="1680124" y="3020493"/>
                <a:chExt cx="315351" cy="452185"/>
              </a:xfrm>
            </p:grpSpPr>
            <p:sp>
              <p:nvSpPr>
                <p:cNvPr id="372" name="Down Arrow 3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 name="Group 383"/>
              <p:cNvGrpSpPr/>
              <p:nvPr/>
            </p:nvGrpSpPr>
            <p:grpSpPr>
              <a:xfrm>
                <a:off x="5326940" y="4333600"/>
                <a:ext cx="315351" cy="452185"/>
                <a:chOff x="5326940" y="4367467"/>
                <a:chExt cx="315351" cy="452185"/>
              </a:xfrm>
            </p:grpSpPr>
            <p:sp>
              <p:nvSpPr>
                <p:cNvPr id="320" name="Down Arrow 3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 name="Group 229"/>
              <p:cNvGrpSpPr/>
              <p:nvPr/>
            </p:nvGrpSpPr>
            <p:grpSpPr>
              <a:xfrm flipV="1">
                <a:off x="6465362" y="4333602"/>
                <a:ext cx="315351" cy="452185"/>
                <a:chOff x="2660385" y="3018446"/>
                <a:chExt cx="315351" cy="452185"/>
              </a:xfrm>
            </p:grpSpPr>
            <p:sp>
              <p:nvSpPr>
                <p:cNvPr id="370" name="Down Arrow 3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 name="Group 234"/>
              <p:cNvGrpSpPr/>
              <p:nvPr/>
            </p:nvGrpSpPr>
            <p:grpSpPr>
              <a:xfrm flipV="1">
                <a:off x="7034572" y="4336915"/>
                <a:ext cx="315351" cy="452185"/>
                <a:chOff x="3687429" y="3021759"/>
                <a:chExt cx="315351" cy="452185"/>
              </a:xfrm>
            </p:grpSpPr>
            <p:sp>
              <p:nvSpPr>
                <p:cNvPr id="368" name="Down Arrow 3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 name="Group 392"/>
            <p:cNvGrpSpPr/>
            <p:nvPr/>
          </p:nvGrpSpPr>
          <p:grpSpPr>
            <a:xfrm>
              <a:off x="5326940" y="4794663"/>
              <a:ext cx="2022983" cy="455500"/>
              <a:chOff x="5326940" y="4918842"/>
              <a:chExt cx="2022983" cy="455500"/>
            </a:xfrm>
          </p:grpSpPr>
          <p:grpSp>
            <p:nvGrpSpPr>
              <p:cNvPr id="28" name="Group 385"/>
              <p:cNvGrpSpPr/>
              <p:nvPr/>
            </p:nvGrpSpPr>
            <p:grpSpPr>
              <a:xfrm>
                <a:off x="5896151" y="4920891"/>
                <a:ext cx="315351" cy="452185"/>
                <a:chOff x="6144878" y="5033781"/>
                <a:chExt cx="315351" cy="452185"/>
              </a:xfrm>
            </p:grpSpPr>
            <p:sp>
              <p:nvSpPr>
                <p:cNvPr id="324" name="Down Arrow 3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 name="Group 384"/>
              <p:cNvGrpSpPr/>
              <p:nvPr/>
            </p:nvGrpSpPr>
            <p:grpSpPr>
              <a:xfrm>
                <a:off x="5326940" y="4918842"/>
                <a:ext cx="315351" cy="452185"/>
                <a:chOff x="5326940" y="5031732"/>
                <a:chExt cx="315351" cy="452185"/>
              </a:xfrm>
            </p:grpSpPr>
            <p:sp>
              <p:nvSpPr>
                <p:cNvPr id="326" name="Down Arrow 3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 name="Group 387"/>
              <p:cNvGrpSpPr/>
              <p:nvPr/>
            </p:nvGrpSpPr>
            <p:grpSpPr>
              <a:xfrm>
                <a:off x="7034572" y="4922157"/>
                <a:ext cx="315351" cy="452185"/>
                <a:chOff x="7836091" y="5035047"/>
                <a:chExt cx="315351" cy="452185"/>
              </a:xfrm>
            </p:grpSpPr>
            <p:sp>
              <p:nvSpPr>
                <p:cNvPr id="330" name="Down Arrow 3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sp>
        <p:nvSpPr>
          <p:cNvPr id="356" name="TextBox 355"/>
          <p:cNvSpPr txBox="1"/>
          <p:nvPr/>
        </p:nvSpPr>
        <p:spPr bwMode="ltGray">
          <a:xfrm>
            <a:off x="150726" y="2408065"/>
            <a:ext cx="4648293"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For instance, we can </a:t>
            </a:r>
            <a:r>
              <a:rPr lang="en-US" sz="2000" dirty="0" smtClean="0">
                <a:solidFill>
                  <a:srgbClr val="00FF99"/>
                </a:solidFill>
                <a:latin typeface="Calibri" pitchFamily="34" charset="0"/>
              </a:rPr>
              <a:t>positively connect </a:t>
            </a:r>
            <a:r>
              <a:rPr lang="en-US" sz="2000" dirty="0" smtClean="0">
                <a:latin typeface="Calibri" pitchFamily="34" charset="0"/>
              </a:rPr>
              <a:t>the </a:t>
            </a:r>
            <a:r>
              <a:rPr lang="en-US" sz="2000" dirty="0" smtClean="0">
                <a:solidFill>
                  <a:schemeClr val="accent3">
                    <a:lumMod val="40000"/>
                    <a:lumOff val="60000"/>
                  </a:schemeClr>
                </a:solidFill>
                <a:latin typeface="Calibri" pitchFamily="34" charset="0"/>
              </a:rPr>
              <a:t>upper-left hidden atom </a:t>
            </a:r>
            <a:r>
              <a:rPr lang="en-US" sz="2000" dirty="0" smtClean="0">
                <a:latin typeface="Calibri" pitchFamily="34" charset="0"/>
              </a:rPr>
              <a:t>to </a:t>
            </a:r>
            <a:r>
              <a:rPr lang="en-US" sz="2000" dirty="0" smtClean="0">
                <a:solidFill>
                  <a:srgbClr val="00FF99"/>
                </a:solidFill>
                <a:latin typeface="Calibri" pitchFamily="34" charset="0"/>
              </a:rPr>
              <a:t>odd columns</a:t>
            </a:r>
            <a:r>
              <a:rPr lang="en-US" sz="2000" dirty="0" smtClean="0">
                <a:latin typeface="Calibri" pitchFamily="34" charset="0"/>
              </a:rPr>
              <a:t>…</a:t>
            </a:r>
          </a:p>
        </p:txBody>
      </p:sp>
      <p:sp>
        <p:nvSpPr>
          <p:cNvPr id="359" name="Right Arrow 358"/>
          <p:cNvSpPr/>
          <p:nvPr/>
        </p:nvSpPr>
        <p:spPr bwMode="auto">
          <a:xfrm>
            <a:off x="4009289" y="4616068"/>
            <a:ext cx="2723104" cy="1577591"/>
          </a:xfrm>
          <a:prstGeom prst="rightArrow">
            <a:avLst/>
          </a:prstGeom>
          <a:solidFill>
            <a:srgbClr val="006666"/>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600" dirty="0" smtClean="0">
                <a:latin typeface="+mn-lt"/>
              </a:rPr>
              <a:t>This atom is now positively correlated with</a:t>
            </a:r>
            <a:endParaRPr kumimoji="0" lang="en-US" sz="1600" i="0" u="none" strike="noStrike" cap="none" normalizeH="0" baseline="0" dirty="0" smtClean="0">
              <a:ln>
                <a:noFill/>
              </a:ln>
              <a:effectLst/>
              <a:latin typeface="+mn-lt"/>
            </a:endParaRPr>
          </a:p>
        </p:txBody>
      </p:sp>
      <p:sp>
        <p:nvSpPr>
          <p:cNvPr id="361" name="Down Arrow 360"/>
          <p:cNvSpPr/>
          <p:nvPr/>
        </p:nvSpPr>
        <p:spPr bwMode="auto">
          <a:xfrm>
            <a:off x="4491617" y="2666679"/>
            <a:ext cx="1517301" cy="1256044"/>
          </a:xfrm>
          <a:prstGeom prst="downArrow">
            <a:avLst>
              <a:gd name="adj1" fmla="val 50000"/>
              <a:gd name="adj2" fmla="val 50000"/>
            </a:avLst>
          </a:prstGeom>
          <a:solidFill>
            <a:srgbClr val="006666"/>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i="0" u="none" strike="noStrike" cap="none" normalizeH="0" baseline="0" dirty="0" smtClean="0">
                <a:ln>
                  <a:noFill/>
                </a:ln>
                <a:effectLst/>
                <a:latin typeface="+mn-lt"/>
              </a:rPr>
              <a:t>This column</a:t>
            </a:r>
          </a:p>
        </p:txBody>
      </p:sp>
      <p:sp>
        <p:nvSpPr>
          <p:cNvPr id="362" name="Down Arrow 361"/>
          <p:cNvSpPr/>
          <p:nvPr/>
        </p:nvSpPr>
        <p:spPr bwMode="auto">
          <a:xfrm>
            <a:off x="5879961" y="2758784"/>
            <a:ext cx="1517301" cy="1256044"/>
          </a:xfrm>
          <a:prstGeom prst="downArrow">
            <a:avLst>
              <a:gd name="adj1" fmla="val 50000"/>
              <a:gd name="adj2" fmla="val 50000"/>
            </a:avLst>
          </a:prstGeom>
          <a:solidFill>
            <a:srgbClr val="006666"/>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i="0" u="none" strike="noStrike" cap="none" normalizeH="0" baseline="0" dirty="0" smtClean="0">
                <a:ln>
                  <a:noFill/>
                </a:ln>
                <a:effectLst/>
                <a:latin typeface="+mn-lt"/>
              </a:rPr>
              <a:t>And this column</a:t>
            </a:r>
          </a:p>
        </p:txBody>
      </p:sp>
      <p:sp>
        <p:nvSpPr>
          <p:cNvPr id="364" name="Right Arrow 363"/>
          <p:cNvSpPr/>
          <p:nvPr/>
        </p:nvSpPr>
        <p:spPr bwMode="auto">
          <a:xfrm>
            <a:off x="4010964" y="4607695"/>
            <a:ext cx="2723104" cy="1577591"/>
          </a:xfrm>
          <a:prstGeom prst="rightArrow">
            <a:avLst/>
          </a:prstGeom>
          <a:solidFill>
            <a:srgbClr val="B32317"/>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600" dirty="0" smtClean="0">
                <a:latin typeface="+mn-lt"/>
              </a:rPr>
              <a:t>This atom is now negatively correlated with</a:t>
            </a:r>
            <a:endParaRPr kumimoji="0" lang="en-US" sz="1600" i="0" u="none" strike="noStrike" cap="none" normalizeH="0" baseline="0" dirty="0" smtClean="0">
              <a:ln>
                <a:noFill/>
              </a:ln>
              <a:effectLst/>
              <a:latin typeface="+mn-lt"/>
            </a:endParaRPr>
          </a:p>
        </p:txBody>
      </p:sp>
      <p:sp>
        <p:nvSpPr>
          <p:cNvPr id="365" name="Down Arrow 364"/>
          <p:cNvSpPr/>
          <p:nvPr/>
        </p:nvSpPr>
        <p:spPr bwMode="auto">
          <a:xfrm>
            <a:off x="5096202" y="2668347"/>
            <a:ext cx="1517301" cy="1256044"/>
          </a:xfrm>
          <a:prstGeom prst="downArrow">
            <a:avLst>
              <a:gd name="adj1" fmla="val 50000"/>
              <a:gd name="adj2" fmla="val 50000"/>
            </a:avLst>
          </a:prstGeom>
          <a:solidFill>
            <a:srgbClr val="B32317"/>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i="0" u="none" strike="noStrike" cap="none" normalizeH="0" baseline="0" dirty="0" smtClean="0">
                <a:ln>
                  <a:noFill/>
                </a:ln>
                <a:effectLst/>
                <a:latin typeface="+mn-lt"/>
              </a:rPr>
              <a:t>This column</a:t>
            </a:r>
          </a:p>
        </p:txBody>
      </p:sp>
      <p:sp>
        <p:nvSpPr>
          <p:cNvPr id="366" name="Down Arrow 365"/>
          <p:cNvSpPr/>
          <p:nvPr/>
        </p:nvSpPr>
        <p:spPr bwMode="auto">
          <a:xfrm>
            <a:off x="6504633" y="2770508"/>
            <a:ext cx="1517301" cy="1256044"/>
          </a:xfrm>
          <a:prstGeom prst="downArrow">
            <a:avLst>
              <a:gd name="adj1" fmla="val 50000"/>
              <a:gd name="adj2" fmla="val 50000"/>
            </a:avLst>
          </a:prstGeom>
          <a:solidFill>
            <a:srgbClr val="B32317"/>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i="0" u="none" strike="noStrike" cap="none" normalizeH="0" baseline="0" dirty="0" smtClean="0">
                <a:ln>
                  <a:noFill/>
                </a:ln>
                <a:effectLst/>
                <a:latin typeface="+mn-lt"/>
              </a:rPr>
              <a:t>And this column</a:t>
            </a:r>
          </a:p>
        </p:txBody>
      </p:sp>
      <p:sp>
        <p:nvSpPr>
          <p:cNvPr id="96" name="TextBox 95"/>
          <p:cNvSpPr txBox="1"/>
          <p:nvPr/>
        </p:nvSpPr>
        <p:spPr bwMode="ltGray">
          <a:xfrm>
            <a:off x="175095" y="2949571"/>
            <a:ext cx="4648293"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and </a:t>
            </a:r>
            <a:r>
              <a:rPr lang="en-US" sz="2000" dirty="0" smtClean="0">
                <a:solidFill>
                  <a:srgbClr val="FF0000"/>
                </a:solidFill>
                <a:latin typeface="Calibri" pitchFamily="34" charset="0"/>
              </a:rPr>
              <a:t>negatively tie</a:t>
            </a:r>
            <a:r>
              <a:rPr lang="en-US" sz="2000" dirty="0" smtClean="0">
                <a:latin typeface="Calibri" pitchFamily="34" charset="0"/>
              </a:rPr>
              <a:t> it to </a:t>
            </a:r>
            <a:r>
              <a:rPr lang="en-US" sz="2000" dirty="0" smtClean="0">
                <a:solidFill>
                  <a:srgbClr val="FF0000"/>
                </a:solidFill>
                <a:latin typeface="Calibri" pitchFamily="34" charset="0"/>
              </a:rPr>
              <a:t>even columns</a:t>
            </a:r>
            <a:r>
              <a:rPr lang="en-US" sz="2000" dirty="0" smtClean="0">
                <a:latin typeface="Calibri" pitchFamily="34" charset="0"/>
              </a:rPr>
              <a:t>.</a:t>
            </a:r>
          </a:p>
        </p:txBody>
      </p:sp>
      <p:sp>
        <p:nvSpPr>
          <p:cNvPr id="108"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t>
            </a:r>
            <a:endParaRPr lang="en-US" dirty="0"/>
          </a:p>
        </p:txBody>
      </p:sp>
      <p:grpSp>
        <p:nvGrpSpPr>
          <p:cNvPr id="100" name="Group 99"/>
          <p:cNvGrpSpPr/>
          <p:nvPr/>
        </p:nvGrpSpPr>
        <p:grpSpPr>
          <a:xfrm>
            <a:off x="7664893" y="146711"/>
            <a:ext cx="1367624" cy="205602"/>
            <a:chOff x="7696863" y="287379"/>
            <a:chExt cx="1367624" cy="205602"/>
          </a:xfrm>
        </p:grpSpPr>
        <p:pic>
          <p:nvPicPr>
            <p:cNvPr id="101"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2" name="Right Arrow 10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Right Arrow 10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 name="Right Arrow 10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 name="Picture 106"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09" name="Rounded Rectangle 108"/>
          <p:cNvSpPr/>
          <p:nvPr/>
        </p:nvSpPr>
        <p:spPr bwMode="auto">
          <a:xfrm>
            <a:off x="808310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6"/>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10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wipe(down)">
                                      <p:cBhvr>
                                        <p:cTn id="18" dur="500"/>
                                        <p:tgtEl>
                                          <p:spTgt spid="258"/>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wipe(down)">
                                      <p:cBhvr>
                                        <p:cTn id="22" dur="500"/>
                                        <p:tgtEl>
                                          <p:spTgt spid="254"/>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256"/>
                                        </p:tgtEl>
                                        <p:attrNameLst>
                                          <p:attrName>style.visibility</p:attrName>
                                        </p:attrNameLst>
                                      </p:cBhvr>
                                      <p:to>
                                        <p:strVal val="visible"/>
                                      </p:to>
                                    </p:set>
                                    <p:animEffect transition="in" filter="wipe(down)">
                                      <p:cBhvr>
                                        <p:cTn id="26" dur="500"/>
                                        <p:tgtEl>
                                          <p:spTgt spid="256"/>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264"/>
                                        </p:tgtEl>
                                        <p:attrNameLst>
                                          <p:attrName>style.visibility</p:attrName>
                                        </p:attrNameLst>
                                      </p:cBhvr>
                                      <p:to>
                                        <p:strVal val="visible"/>
                                      </p:to>
                                    </p:set>
                                    <p:animEffect transition="in" filter="wipe(down)">
                                      <p:cBhvr>
                                        <p:cTn id="30" dur="500"/>
                                        <p:tgtEl>
                                          <p:spTgt spid="2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46"/>
                                        </p:tgtEl>
                                        <p:attrNameLst>
                                          <p:attrName>style.visibility</p:attrName>
                                        </p:attrNameLst>
                                      </p:cBhvr>
                                      <p:to>
                                        <p:strVal val="visible"/>
                                      </p:to>
                                    </p:set>
                                    <p:animEffect transition="in" filter="wipe(down)">
                                      <p:cBhvr>
                                        <p:cTn id="35" dur="500"/>
                                        <p:tgtEl>
                                          <p:spTgt spid="346"/>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344"/>
                                        </p:tgtEl>
                                        <p:attrNameLst>
                                          <p:attrName>style.visibility</p:attrName>
                                        </p:attrNameLst>
                                      </p:cBhvr>
                                      <p:to>
                                        <p:strVal val="visible"/>
                                      </p:to>
                                    </p:set>
                                    <p:animEffect transition="in" filter="wipe(down)">
                                      <p:cBhvr>
                                        <p:cTn id="39" dur="500"/>
                                        <p:tgtEl>
                                          <p:spTgt spid="344"/>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345"/>
                                        </p:tgtEl>
                                        <p:attrNameLst>
                                          <p:attrName>style.visibility</p:attrName>
                                        </p:attrNameLst>
                                      </p:cBhvr>
                                      <p:to>
                                        <p:strVal val="visible"/>
                                      </p:to>
                                    </p:set>
                                    <p:animEffect transition="in" filter="wipe(down)">
                                      <p:cBhvr>
                                        <p:cTn id="43" dur="500"/>
                                        <p:tgtEl>
                                          <p:spTgt spid="345"/>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347"/>
                                        </p:tgtEl>
                                        <p:attrNameLst>
                                          <p:attrName>style.visibility</p:attrName>
                                        </p:attrNameLst>
                                      </p:cBhvr>
                                      <p:to>
                                        <p:strVal val="visible"/>
                                      </p:to>
                                    </p:set>
                                    <p:animEffect transition="in" filter="wipe(down)">
                                      <p:cBhvr>
                                        <p:cTn id="47" dur="500"/>
                                        <p:tgtEl>
                                          <p:spTgt spid="34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par>
                                <p:cTn id="52" presetID="10" presetClass="exit" presetSubtype="0" fill="hold" nodeType="withEffect">
                                  <p:stCondLst>
                                    <p:cond delay="0"/>
                                  </p:stCondLst>
                                  <p:childTnLst>
                                    <p:animEffect transition="out" filter="fade">
                                      <p:cBhvr>
                                        <p:cTn id="53" dur="2000"/>
                                        <p:tgtEl>
                                          <p:spTgt spid="258"/>
                                        </p:tgtEl>
                                      </p:cBhvr>
                                    </p:animEffect>
                                    <p:set>
                                      <p:cBhvr>
                                        <p:cTn id="54" dur="1" fill="hold">
                                          <p:stCondLst>
                                            <p:cond delay="1999"/>
                                          </p:stCondLst>
                                        </p:cTn>
                                        <p:tgtEl>
                                          <p:spTgt spid="25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2000"/>
                                        <p:tgtEl>
                                          <p:spTgt spid="254"/>
                                        </p:tgtEl>
                                      </p:cBhvr>
                                    </p:animEffect>
                                    <p:set>
                                      <p:cBhvr>
                                        <p:cTn id="57" dur="1" fill="hold">
                                          <p:stCondLst>
                                            <p:cond delay="1999"/>
                                          </p:stCondLst>
                                        </p:cTn>
                                        <p:tgtEl>
                                          <p:spTgt spid="25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000"/>
                                        <p:tgtEl>
                                          <p:spTgt spid="256"/>
                                        </p:tgtEl>
                                      </p:cBhvr>
                                    </p:animEffect>
                                    <p:set>
                                      <p:cBhvr>
                                        <p:cTn id="60" dur="1" fill="hold">
                                          <p:stCondLst>
                                            <p:cond delay="1999"/>
                                          </p:stCondLst>
                                        </p:cTn>
                                        <p:tgtEl>
                                          <p:spTgt spid="25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2000"/>
                                        <p:tgtEl>
                                          <p:spTgt spid="264"/>
                                        </p:tgtEl>
                                      </p:cBhvr>
                                    </p:animEffect>
                                    <p:set>
                                      <p:cBhvr>
                                        <p:cTn id="63" dur="1" fill="hold">
                                          <p:stCondLst>
                                            <p:cond delay="1999"/>
                                          </p:stCondLst>
                                        </p:cTn>
                                        <p:tgtEl>
                                          <p:spTgt spid="26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000"/>
                                        <p:tgtEl>
                                          <p:spTgt spid="347"/>
                                        </p:tgtEl>
                                      </p:cBhvr>
                                    </p:animEffect>
                                    <p:set>
                                      <p:cBhvr>
                                        <p:cTn id="66" dur="1" fill="hold">
                                          <p:stCondLst>
                                            <p:cond delay="1999"/>
                                          </p:stCondLst>
                                        </p:cTn>
                                        <p:tgtEl>
                                          <p:spTgt spid="34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000"/>
                                        <p:tgtEl>
                                          <p:spTgt spid="345"/>
                                        </p:tgtEl>
                                      </p:cBhvr>
                                    </p:animEffect>
                                    <p:set>
                                      <p:cBhvr>
                                        <p:cTn id="69" dur="1" fill="hold">
                                          <p:stCondLst>
                                            <p:cond delay="1999"/>
                                          </p:stCondLst>
                                        </p:cTn>
                                        <p:tgtEl>
                                          <p:spTgt spid="345"/>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2000"/>
                                        <p:tgtEl>
                                          <p:spTgt spid="344"/>
                                        </p:tgtEl>
                                      </p:cBhvr>
                                    </p:animEffect>
                                    <p:set>
                                      <p:cBhvr>
                                        <p:cTn id="72" dur="1" fill="hold">
                                          <p:stCondLst>
                                            <p:cond delay="1999"/>
                                          </p:stCondLst>
                                        </p:cTn>
                                        <p:tgtEl>
                                          <p:spTgt spid="34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000"/>
                                        <p:tgtEl>
                                          <p:spTgt spid="346"/>
                                        </p:tgtEl>
                                      </p:cBhvr>
                                    </p:animEffect>
                                    <p:set>
                                      <p:cBhvr>
                                        <p:cTn id="75" dur="1" fill="hold">
                                          <p:stCondLst>
                                            <p:cond delay="1999"/>
                                          </p:stCondLst>
                                        </p:cTn>
                                        <p:tgtEl>
                                          <p:spTgt spid="34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00"/>
                                        </p:tgtEl>
                                        <p:attrNameLst>
                                          <p:attrName>style.visibility</p:attrName>
                                        </p:attrNameLst>
                                      </p:cBhvr>
                                      <p:to>
                                        <p:strVal val="visible"/>
                                      </p:to>
                                    </p:set>
                                    <p:animEffect transition="in" filter="wipe(down)">
                                      <p:cBhvr>
                                        <p:cTn id="80" dur="500"/>
                                        <p:tgtEl>
                                          <p:spTgt spid="300"/>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98"/>
                                        </p:tgtEl>
                                        <p:attrNameLst>
                                          <p:attrName>style.visibility</p:attrName>
                                        </p:attrNameLst>
                                      </p:cBhvr>
                                      <p:to>
                                        <p:strVal val="visible"/>
                                      </p:to>
                                    </p:set>
                                    <p:animEffect transition="in" filter="wipe(down)">
                                      <p:cBhvr>
                                        <p:cTn id="84" dur="500"/>
                                        <p:tgtEl>
                                          <p:spTgt spid="298"/>
                                        </p:tgtEl>
                                      </p:cBhvr>
                                    </p:animEffect>
                                  </p:childTnLst>
                                </p:cTn>
                              </p:par>
                            </p:childTnLst>
                          </p:cTn>
                        </p:par>
                        <p:par>
                          <p:cTn id="85" fill="hold">
                            <p:stCondLst>
                              <p:cond delay="1000"/>
                            </p:stCondLst>
                            <p:childTnLst>
                              <p:par>
                                <p:cTn id="86" presetID="22" presetClass="entr" presetSubtype="4" fill="hold" nodeType="afterEffect">
                                  <p:stCondLst>
                                    <p:cond delay="0"/>
                                  </p:stCondLst>
                                  <p:childTnLst>
                                    <p:set>
                                      <p:cBhvr>
                                        <p:cTn id="87" dur="1" fill="hold">
                                          <p:stCondLst>
                                            <p:cond delay="0"/>
                                          </p:stCondLst>
                                        </p:cTn>
                                        <p:tgtEl>
                                          <p:spTgt spid="299"/>
                                        </p:tgtEl>
                                        <p:attrNameLst>
                                          <p:attrName>style.visibility</p:attrName>
                                        </p:attrNameLst>
                                      </p:cBhvr>
                                      <p:to>
                                        <p:strVal val="visible"/>
                                      </p:to>
                                    </p:set>
                                    <p:animEffect transition="in" filter="wipe(down)">
                                      <p:cBhvr>
                                        <p:cTn id="88" dur="500"/>
                                        <p:tgtEl>
                                          <p:spTgt spid="299"/>
                                        </p:tgtEl>
                                      </p:cBhvr>
                                    </p:animEffect>
                                  </p:childTnLst>
                                </p:cTn>
                              </p:par>
                            </p:childTnLst>
                          </p:cTn>
                        </p:par>
                        <p:par>
                          <p:cTn id="89" fill="hold">
                            <p:stCondLst>
                              <p:cond delay="1500"/>
                            </p:stCondLst>
                            <p:childTnLst>
                              <p:par>
                                <p:cTn id="90" presetID="22" presetClass="entr" presetSubtype="4" fill="hold" nodeType="afterEffect">
                                  <p:stCondLst>
                                    <p:cond delay="0"/>
                                  </p:stCondLst>
                                  <p:childTnLst>
                                    <p:set>
                                      <p:cBhvr>
                                        <p:cTn id="91" dur="1" fill="hold">
                                          <p:stCondLst>
                                            <p:cond delay="0"/>
                                          </p:stCondLst>
                                        </p:cTn>
                                        <p:tgtEl>
                                          <p:spTgt spid="297"/>
                                        </p:tgtEl>
                                        <p:attrNameLst>
                                          <p:attrName>style.visibility</p:attrName>
                                        </p:attrNameLst>
                                      </p:cBhvr>
                                      <p:to>
                                        <p:strVal val="visible"/>
                                      </p:to>
                                    </p:set>
                                    <p:animEffect transition="in" filter="wipe(down)">
                                      <p:cBhvr>
                                        <p:cTn id="92" dur="500"/>
                                        <p:tgtEl>
                                          <p:spTgt spid="29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251"/>
                                        </p:tgtEl>
                                        <p:attrNameLst>
                                          <p:attrName>style.visibility</p:attrName>
                                        </p:attrNameLst>
                                      </p:cBhvr>
                                      <p:to>
                                        <p:strVal val="visible"/>
                                      </p:to>
                                    </p:set>
                                    <p:animEffect transition="in" filter="wipe(down)">
                                      <p:cBhvr>
                                        <p:cTn id="97" dur="500"/>
                                        <p:tgtEl>
                                          <p:spTgt spid="251"/>
                                        </p:tgtEl>
                                      </p:cBhvr>
                                    </p:animEffect>
                                  </p:childTnLst>
                                </p:cTn>
                              </p:par>
                            </p:childTnLst>
                          </p:cTn>
                        </p:par>
                        <p:par>
                          <p:cTn id="98" fill="hold">
                            <p:stCondLst>
                              <p:cond delay="500"/>
                            </p:stCondLst>
                            <p:childTnLst>
                              <p:par>
                                <p:cTn id="99" presetID="22" presetClass="entr" presetSubtype="4" fill="hold" nodeType="afterEffect">
                                  <p:stCondLst>
                                    <p:cond delay="0"/>
                                  </p:stCondLst>
                                  <p:childTnLst>
                                    <p:set>
                                      <p:cBhvr>
                                        <p:cTn id="100" dur="1" fill="hold">
                                          <p:stCondLst>
                                            <p:cond delay="0"/>
                                          </p:stCondLst>
                                        </p:cTn>
                                        <p:tgtEl>
                                          <p:spTgt spid="247"/>
                                        </p:tgtEl>
                                        <p:attrNameLst>
                                          <p:attrName>style.visibility</p:attrName>
                                        </p:attrNameLst>
                                      </p:cBhvr>
                                      <p:to>
                                        <p:strVal val="visible"/>
                                      </p:to>
                                    </p:set>
                                    <p:animEffect transition="in" filter="wipe(down)">
                                      <p:cBhvr>
                                        <p:cTn id="101" dur="500"/>
                                        <p:tgtEl>
                                          <p:spTgt spid="247"/>
                                        </p:tgtEl>
                                      </p:cBhvr>
                                    </p:animEffect>
                                  </p:childTnLst>
                                </p:cTn>
                              </p:par>
                            </p:childTnLst>
                          </p:cTn>
                        </p:par>
                        <p:par>
                          <p:cTn id="102" fill="hold">
                            <p:stCondLst>
                              <p:cond delay="1000"/>
                            </p:stCondLst>
                            <p:childTnLst>
                              <p:par>
                                <p:cTn id="103" presetID="22" presetClass="entr" presetSubtype="4" fill="hold" nodeType="afterEffect">
                                  <p:stCondLst>
                                    <p:cond delay="0"/>
                                  </p:stCondLst>
                                  <p:childTnLst>
                                    <p:set>
                                      <p:cBhvr>
                                        <p:cTn id="104" dur="1" fill="hold">
                                          <p:stCondLst>
                                            <p:cond delay="0"/>
                                          </p:stCondLst>
                                        </p:cTn>
                                        <p:tgtEl>
                                          <p:spTgt spid="249"/>
                                        </p:tgtEl>
                                        <p:attrNameLst>
                                          <p:attrName>style.visibility</p:attrName>
                                        </p:attrNameLst>
                                      </p:cBhvr>
                                      <p:to>
                                        <p:strVal val="visible"/>
                                      </p:to>
                                    </p:set>
                                    <p:animEffect transition="in" filter="wipe(down)">
                                      <p:cBhvr>
                                        <p:cTn id="105" dur="500"/>
                                        <p:tgtEl>
                                          <p:spTgt spid="249"/>
                                        </p:tgtEl>
                                      </p:cBhvr>
                                    </p:animEffect>
                                  </p:childTnLst>
                                </p:cTn>
                              </p:par>
                            </p:childTnLst>
                          </p:cTn>
                        </p:par>
                        <p:par>
                          <p:cTn id="106" fill="hold">
                            <p:stCondLst>
                              <p:cond delay="1500"/>
                            </p:stCondLst>
                            <p:childTnLst>
                              <p:par>
                                <p:cTn id="107" presetID="22" presetClass="entr" presetSubtype="4" fill="hold" nodeType="afterEffect">
                                  <p:stCondLst>
                                    <p:cond delay="0"/>
                                  </p:stCondLst>
                                  <p:childTnLst>
                                    <p:set>
                                      <p:cBhvr>
                                        <p:cTn id="108" dur="1" fill="hold">
                                          <p:stCondLst>
                                            <p:cond delay="0"/>
                                          </p:stCondLst>
                                        </p:cTn>
                                        <p:tgtEl>
                                          <p:spTgt spid="187"/>
                                        </p:tgtEl>
                                        <p:attrNameLst>
                                          <p:attrName>style.visibility</p:attrName>
                                        </p:attrNameLst>
                                      </p:cBhvr>
                                      <p:to>
                                        <p:strVal val="visible"/>
                                      </p:to>
                                    </p:set>
                                    <p:animEffect transition="in" filter="wipe(down)">
                                      <p:cBhvr>
                                        <p:cTn id="109" dur="500"/>
                                        <p:tgtEl>
                                          <p:spTgt spid="18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2000"/>
                                        <p:tgtEl>
                                          <p:spTgt spid="251"/>
                                        </p:tgtEl>
                                      </p:cBhvr>
                                    </p:animEffect>
                                    <p:set>
                                      <p:cBhvr>
                                        <p:cTn id="114" dur="1" fill="hold">
                                          <p:stCondLst>
                                            <p:cond delay="1999"/>
                                          </p:stCondLst>
                                        </p:cTn>
                                        <p:tgtEl>
                                          <p:spTgt spid="25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2000"/>
                                        <p:tgtEl>
                                          <p:spTgt spid="247"/>
                                        </p:tgtEl>
                                      </p:cBhvr>
                                    </p:animEffect>
                                    <p:set>
                                      <p:cBhvr>
                                        <p:cTn id="117" dur="1" fill="hold">
                                          <p:stCondLst>
                                            <p:cond delay="1999"/>
                                          </p:stCondLst>
                                        </p:cTn>
                                        <p:tgtEl>
                                          <p:spTgt spid="247"/>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2000"/>
                                        <p:tgtEl>
                                          <p:spTgt spid="249"/>
                                        </p:tgtEl>
                                      </p:cBhvr>
                                    </p:animEffect>
                                    <p:set>
                                      <p:cBhvr>
                                        <p:cTn id="120" dur="1" fill="hold">
                                          <p:stCondLst>
                                            <p:cond delay="1999"/>
                                          </p:stCondLst>
                                        </p:cTn>
                                        <p:tgtEl>
                                          <p:spTgt spid="249"/>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2000"/>
                                        <p:tgtEl>
                                          <p:spTgt spid="187"/>
                                        </p:tgtEl>
                                      </p:cBhvr>
                                    </p:animEffect>
                                    <p:set>
                                      <p:cBhvr>
                                        <p:cTn id="123" dur="1" fill="hold">
                                          <p:stCondLst>
                                            <p:cond delay="1999"/>
                                          </p:stCondLst>
                                        </p:cTn>
                                        <p:tgtEl>
                                          <p:spTgt spid="187"/>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2000"/>
                                        <p:tgtEl>
                                          <p:spTgt spid="297"/>
                                        </p:tgtEl>
                                      </p:cBhvr>
                                    </p:animEffect>
                                    <p:set>
                                      <p:cBhvr>
                                        <p:cTn id="126" dur="1" fill="hold">
                                          <p:stCondLst>
                                            <p:cond delay="1999"/>
                                          </p:stCondLst>
                                        </p:cTn>
                                        <p:tgtEl>
                                          <p:spTgt spid="297"/>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2000"/>
                                        <p:tgtEl>
                                          <p:spTgt spid="299"/>
                                        </p:tgtEl>
                                      </p:cBhvr>
                                    </p:animEffect>
                                    <p:set>
                                      <p:cBhvr>
                                        <p:cTn id="129" dur="1" fill="hold">
                                          <p:stCondLst>
                                            <p:cond delay="1999"/>
                                          </p:stCondLst>
                                        </p:cTn>
                                        <p:tgtEl>
                                          <p:spTgt spid="299"/>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2000"/>
                                        <p:tgtEl>
                                          <p:spTgt spid="298"/>
                                        </p:tgtEl>
                                      </p:cBhvr>
                                    </p:animEffect>
                                    <p:set>
                                      <p:cBhvr>
                                        <p:cTn id="132" dur="1" fill="hold">
                                          <p:stCondLst>
                                            <p:cond delay="1999"/>
                                          </p:stCondLst>
                                        </p:cTn>
                                        <p:tgtEl>
                                          <p:spTgt spid="298"/>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2000"/>
                                        <p:tgtEl>
                                          <p:spTgt spid="300"/>
                                        </p:tgtEl>
                                      </p:cBhvr>
                                    </p:animEffect>
                                    <p:set>
                                      <p:cBhvr>
                                        <p:cTn id="135" dur="1" fill="hold">
                                          <p:stCondLst>
                                            <p:cond delay="1999"/>
                                          </p:stCondLst>
                                        </p:cTn>
                                        <p:tgtEl>
                                          <p:spTgt spid="300"/>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59"/>
                                        </p:tgtEl>
                                        <p:attrNameLst>
                                          <p:attrName>style.visibility</p:attrName>
                                        </p:attrNameLst>
                                      </p:cBhvr>
                                      <p:to>
                                        <p:strVal val="visible"/>
                                      </p:to>
                                    </p:set>
                                    <p:animEffect transition="in" filter="wipe(left)">
                                      <p:cBhvr>
                                        <p:cTn id="140" dur="500"/>
                                        <p:tgtEl>
                                          <p:spTgt spid="359"/>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361"/>
                                        </p:tgtEl>
                                        <p:attrNameLst>
                                          <p:attrName>style.visibility</p:attrName>
                                        </p:attrNameLst>
                                      </p:cBhvr>
                                      <p:to>
                                        <p:strVal val="visible"/>
                                      </p:to>
                                    </p:set>
                                    <p:animEffect transition="in" filter="wipe(up)">
                                      <p:cBhvr>
                                        <p:cTn id="145" dur="500"/>
                                        <p:tgtEl>
                                          <p:spTgt spid="361"/>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62"/>
                                        </p:tgtEl>
                                        <p:attrNameLst>
                                          <p:attrName>style.visibility</p:attrName>
                                        </p:attrNameLst>
                                      </p:cBhvr>
                                      <p:to>
                                        <p:strVal val="visible"/>
                                      </p:to>
                                    </p:set>
                                    <p:animEffect transition="in" filter="wipe(up)">
                                      <p:cBhvr>
                                        <p:cTn id="148" dur="500"/>
                                        <p:tgtEl>
                                          <p:spTgt spid="362"/>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61"/>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62"/>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59"/>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64"/>
                                        </p:tgtEl>
                                        <p:attrNameLst>
                                          <p:attrName>style.visibility</p:attrName>
                                        </p:attrNameLst>
                                      </p:cBhvr>
                                      <p:to>
                                        <p:strVal val="visible"/>
                                      </p:to>
                                    </p:set>
                                    <p:animEffect transition="in" filter="wipe(left)">
                                      <p:cBhvr>
                                        <p:cTn id="161" dur="500"/>
                                        <p:tgtEl>
                                          <p:spTgt spid="36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365"/>
                                        </p:tgtEl>
                                        <p:attrNameLst>
                                          <p:attrName>style.visibility</p:attrName>
                                        </p:attrNameLst>
                                      </p:cBhvr>
                                      <p:to>
                                        <p:strVal val="visible"/>
                                      </p:to>
                                    </p:set>
                                    <p:animEffect transition="in" filter="wipe(up)">
                                      <p:cBhvr>
                                        <p:cTn id="166" dur="500"/>
                                        <p:tgtEl>
                                          <p:spTgt spid="365"/>
                                        </p:tgtEl>
                                      </p:cBhvr>
                                    </p:animEffect>
                                  </p:childTnLst>
                                </p:cTn>
                              </p:par>
                              <p:par>
                                <p:cTn id="167" presetID="22" presetClass="entr" presetSubtype="1" fill="hold" grpId="0" nodeType="withEffect">
                                  <p:stCondLst>
                                    <p:cond delay="0"/>
                                  </p:stCondLst>
                                  <p:childTnLst>
                                    <p:set>
                                      <p:cBhvr>
                                        <p:cTn id="168" dur="1" fill="hold">
                                          <p:stCondLst>
                                            <p:cond delay="0"/>
                                          </p:stCondLst>
                                        </p:cTn>
                                        <p:tgtEl>
                                          <p:spTgt spid="366"/>
                                        </p:tgtEl>
                                        <p:attrNameLst>
                                          <p:attrName>style.visibility</p:attrName>
                                        </p:attrNameLst>
                                      </p:cBhvr>
                                      <p:to>
                                        <p:strVal val="visible"/>
                                      </p:to>
                                    </p:set>
                                    <p:animEffect transition="in" filter="wipe(up)">
                                      <p:cBhvr>
                                        <p:cTn id="169"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56" grpId="0"/>
      <p:bldP spid="359" grpId="0" animBg="1"/>
      <p:bldP spid="359" grpId="1" animBg="1"/>
      <p:bldP spid="361" grpId="0" animBg="1"/>
      <p:bldP spid="361" grpId="1" animBg="1"/>
      <p:bldP spid="362" grpId="0" animBg="1"/>
      <p:bldP spid="362" grpId="1" animBg="1"/>
      <p:bldP spid="364" grpId="0" animBg="1"/>
      <p:bldP spid="365" grpId="0" animBg="1"/>
      <p:bldP spid="366" grpId="0" animBg="1"/>
      <p:bldP spid="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18"/>
          <p:cNvSpPr/>
          <p:nvPr/>
        </p:nvSpPr>
        <p:spPr bwMode="auto">
          <a:xfrm>
            <a:off x="6597480" y="5139670"/>
            <a:ext cx="529613" cy="539439"/>
          </a:xfrm>
          <a:prstGeom prst="roundRect">
            <a:avLst/>
          </a:prstGeom>
          <a:solidFill>
            <a:srgbClr val="00FF99"/>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8" name="Rounded Rectangle 117"/>
          <p:cNvSpPr/>
          <p:nvPr/>
        </p:nvSpPr>
        <p:spPr bwMode="auto">
          <a:xfrm>
            <a:off x="5666262" y="2721539"/>
            <a:ext cx="472472" cy="3157656"/>
          </a:xfrm>
          <a:prstGeom prst="roundRect">
            <a:avLst/>
          </a:prstGeom>
          <a:solidFill>
            <a:srgbClr val="00FF99"/>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 name="Group 6"/>
          <p:cNvGrpSpPr/>
          <p:nvPr/>
        </p:nvGrpSpPr>
        <p:grpSpPr>
          <a:xfrm>
            <a:off x="6327182" y="2700597"/>
            <a:ext cx="1795224" cy="3178069"/>
            <a:chOff x="6327182" y="2700597"/>
            <a:chExt cx="1795224" cy="3178069"/>
          </a:xfrm>
        </p:grpSpPr>
        <p:sp>
          <p:nvSpPr>
            <p:cNvPr id="115" name="Rounded Rectangle 114"/>
            <p:cNvSpPr/>
            <p:nvPr/>
          </p:nvSpPr>
          <p:spPr bwMode="auto">
            <a:xfrm>
              <a:off x="7649934" y="2706010"/>
              <a:ext cx="472472" cy="3157656"/>
            </a:xfrm>
            <a:prstGeom prst="roundRect">
              <a:avLst/>
            </a:prstGeom>
            <a:solidFill>
              <a:srgbClr val="FF0000"/>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 name="Rounded Rectangle 113"/>
            <p:cNvSpPr/>
            <p:nvPr/>
          </p:nvSpPr>
          <p:spPr bwMode="auto">
            <a:xfrm>
              <a:off x="6327182" y="2721010"/>
              <a:ext cx="472472" cy="3157656"/>
            </a:xfrm>
            <a:prstGeom prst="roundRect">
              <a:avLst/>
            </a:prstGeom>
            <a:solidFill>
              <a:srgbClr val="FF0000"/>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3" name="Rounded Rectangle 112"/>
            <p:cNvSpPr/>
            <p:nvPr/>
          </p:nvSpPr>
          <p:spPr bwMode="auto">
            <a:xfrm>
              <a:off x="6979443" y="2700597"/>
              <a:ext cx="472472" cy="3157656"/>
            </a:xfrm>
            <a:prstGeom prst="roundRect">
              <a:avLst/>
            </a:prstGeom>
            <a:solidFill>
              <a:srgbClr val="00FF99"/>
            </a:solidFill>
            <a:ln w="1905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cxnSp>
        <p:nvCxnSpPr>
          <p:cNvPr id="106" name="Straight Connector 105"/>
          <p:cNvCxnSpPr/>
          <p:nvPr/>
        </p:nvCxnSpPr>
        <p:spPr bwMode="auto">
          <a:xfrm flipH="1" flipV="1">
            <a:off x="5935738" y="4428363"/>
            <a:ext cx="933910" cy="96317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p:cNvCxnSpPr/>
          <p:nvPr/>
        </p:nvCxnSpPr>
        <p:spPr bwMode="auto">
          <a:xfrm flipH="1" flipV="1">
            <a:off x="5730912" y="4062603"/>
            <a:ext cx="1166779" cy="134965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p:cNvCxnSpPr/>
          <p:nvPr/>
        </p:nvCxnSpPr>
        <p:spPr bwMode="auto">
          <a:xfrm flipH="1" flipV="1">
            <a:off x="6133248" y="4750232"/>
            <a:ext cx="780291" cy="65593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bwMode="auto">
          <a:xfrm flipH="1" flipV="1">
            <a:off x="5700434" y="3849246"/>
            <a:ext cx="1186280" cy="155203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90" name="Group 89"/>
          <p:cNvGrpSpPr/>
          <p:nvPr/>
        </p:nvGrpSpPr>
        <p:grpSpPr>
          <a:xfrm>
            <a:off x="7664893" y="146711"/>
            <a:ext cx="1367624" cy="205602"/>
            <a:chOff x="7696863" y="287379"/>
            <a:chExt cx="1367624" cy="205602"/>
          </a:xfrm>
        </p:grpSpPr>
        <p:pic>
          <p:nvPicPr>
            <p:cNvPr id="91"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2" name="Right Arrow 9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Right Arrow 9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Right Arrow 9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 name="Picture 97"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99" name="Rounded Rectangle 98"/>
          <p:cNvSpPr/>
          <p:nvPr/>
        </p:nvSpPr>
        <p:spPr bwMode="auto">
          <a:xfrm>
            <a:off x="808310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5"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t>
            </a:r>
            <a:endParaRPr lang="en-US" dirty="0"/>
          </a:p>
        </p:txBody>
      </p:sp>
      <p:grpSp>
        <p:nvGrpSpPr>
          <p:cNvPr id="205" name="Group 378"/>
          <p:cNvGrpSpPr/>
          <p:nvPr/>
        </p:nvGrpSpPr>
        <p:grpSpPr>
          <a:xfrm>
            <a:off x="7353853" y="5136698"/>
            <a:ext cx="397349" cy="566229"/>
            <a:chOff x="6144878" y="3040986"/>
            <a:chExt cx="315351" cy="452185"/>
          </a:xfrm>
          <a:scene3d>
            <a:camera prst="orthographicFront">
              <a:rot lat="18000000" lon="19199999" rev="2100000"/>
            </a:camera>
            <a:lightRig rig="threePt" dir="t"/>
          </a:scene3d>
        </p:grpSpPr>
        <p:sp>
          <p:nvSpPr>
            <p:cNvPr id="215" name="Down Arrow 21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a:ln>
              <a:noFill/>
            </a:ln>
          </p:spPr>
        </p:pic>
      </p:grpSp>
      <p:grpSp>
        <p:nvGrpSpPr>
          <p:cNvPr id="181" name="Group 234"/>
          <p:cNvGrpSpPr/>
          <p:nvPr/>
        </p:nvGrpSpPr>
        <p:grpSpPr>
          <a:xfrm flipV="1">
            <a:off x="7823224" y="4174610"/>
            <a:ext cx="397349" cy="566230"/>
            <a:chOff x="3687429" y="3021759"/>
            <a:chExt cx="315351" cy="452185"/>
          </a:xfrm>
          <a:scene3d>
            <a:camera prst="orthographicFront">
              <a:rot lat="17999995" lon="19199986" rev="2100000"/>
            </a:camera>
            <a:lightRig rig="threePt" dir="t"/>
          </a:scene3d>
        </p:grpSpPr>
        <p:sp>
          <p:nvSpPr>
            <p:cNvPr id="182" name="Down Arrow 18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83"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nvGrpSpPr>
          <p:cNvPr id="155" name="Group 379"/>
          <p:cNvGrpSpPr/>
          <p:nvPr/>
        </p:nvGrpSpPr>
        <p:grpSpPr>
          <a:xfrm>
            <a:off x="7404942" y="3564947"/>
            <a:ext cx="397349" cy="566229"/>
            <a:chOff x="7836091" y="3042252"/>
            <a:chExt cx="315351" cy="452185"/>
          </a:xfrm>
          <a:scene3d>
            <a:camera prst="orthographicFront">
              <a:rot lat="17999995" lon="19199986" rev="2100000"/>
            </a:camera>
            <a:lightRig rig="threePt" dir="t"/>
          </a:scene3d>
        </p:grpSpPr>
        <p:sp>
          <p:nvSpPr>
            <p:cNvPr id="156" name="Down Arrow 15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57"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nvGrpSpPr>
          <p:cNvPr id="168" name="Group 380"/>
          <p:cNvGrpSpPr/>
          <p:nvPr/>
        </p:nvGrpSpPr>
        <p:grpSpPr>
          <a:xfrm>
            <a:off x="7609221" y="3879501"/>
            <a:ext cx="397349" cy="566230"/>
            <a:chOff x="7836091" y="3706517"/>
            <a:chExt cx="315351" cy="452185"/>
          </a:xfrm>
          <a:scene3d>
            <a:camera prst="orthographicFront">
              <a:rot lat="17999995" lon="19199986" rev="2100000"/>
            </a:camera>
            <a:lightRig rig="threePt" dir="t"/>
          </a:scene3d>
        </p:grpSpPr>
        <p:sp>
          <p:nvSpPr>
            <p:cNvPr id="169" name="Down Arrow 16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7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nvGrpSpPr>
          <p:cNvPr id="195" name="Group 387"/>
          <p:cNvGrpSpPr/>
          <p:nvPr/>
        </p:nvGrpSpPr>
        <p:grpSpPr>
          <a:xfrm>
            <a:off x="8037239" y="4489163"/>
            <a:ext cx="397349" cy="566230"/>
            <a:chOff x="7836091" y="5035047"/>
            <a:chExt cx="315351" cy="452185"/>
          </a:xfrm>
          <a:scene3d>
            <a:camera prst="orthographicFront">
              <a:rot lat="17999995" lon="19199986" rev="2100000"/>
            </a:camera>
            <a:lightRig rig="threePt" dir="t"/>
          </a:scene3d>
        </p:grpSpPr>
        <p:sp>
          <p:nvSpPr>
            <p:cNvPr id="196" name="Down Arrow 19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97"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19</a:t>
            </a:fld>
            <a:endParaRPr lang="en-US" dirty="0"/>
          </a:p>
        </p:txBody>
      </p:sp>
      <p:sp>
        <p:nvSpPr>
          <p:cNvPr id="24" name="TextBox 23"/>
          <p:cNvSpPr txBox="1"/>
          <p:nvPr/>
        </p:nvSpPr>
        <p:spPr bwMode="ltGray">
          <a:xfrm>
            <a:off x="377710" y="1325337"/>
            <a:ext cx="4418987"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Just as with our 2-D </a:t>
            </a:r>
            <a:r>
              <a:rPr lang="en-US" sz="2000" dirty="0" err="1" smtClean="0">
                <a:latin typeface="Calibri" pitchFamily="34" charset="0"/>
              </a:rPr>
              <a:t>Ising</a:t>
            </a:r>
            <a:r>
              <a:rPr lang="en-US" sz="2000" dirty="0" smtClean="0">
                <a:latin typeface="Calibri" pitchFamily="34" charset="0"/>
              </a:rPr>
              <a:t> model, </a:t>
            </a:r>
            <a:br>
              <a:rPr lang="en-US" sz="2000" dirty="0" smtClean="0">
                <a:latin typeface="Calibri" pitchFamily="34" charset="0"/>
              </a:rPr>
            </a:br>
            <a:r>
              <a:rPr lang="en-US" sz="2000" dirty="0" smtClean="0">
                <a:latin typeface="Calibri" pitchFamily="34" charset="0"/>
              </a:rPr>
              <a:t>we can pick weights to bias certain configurations of atoms.</a:t>
            </a:r>
          </a:p>
        </p:txBody>
      </p:sp>
      <p:sp>
        <p:nvSpPr>
          <p:cNvPr id="356" name="TextBox 355"/>
          <p:cNvSpPr txBox="1"/>
          <p:nvPr/>
        </p:nvSpPr>
        <p:spPr bwMode="ltGray">
          <a:xfrm>
            <a:off x="150726" y="2408065"/>
            <a:ext cx="4648293"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For instance, we can </a:t>
            </a:r>
            <a:r>
              <a:rPr lang="en-US" sz="2000" dirty="0" smtClean="0">
                <a:solidFill>
                  <a:srgbClr val="00FF99"/>
                </a:solidFill>
                <a:latin typeface="Calibri" pitchFamily="34" charset="0"/>
              </a:rPr>
              <a:t>positively connect </a:t>
            </a:r>
            <a:r>
              <a:rPr lang="en-US" sz="2000" dirty="0" smtClean="0">
                <a:latin typeface="Calibri" pitchFamily="34" charset="0"/>
              </a:rPr>
              <a:t>the </a:t>
            </a:r>
            <a:r>
              <a:rPr lang="en-US" sz="2000" dirty="0" smtClean="0">
                <a:solidFill>
                  <a:schemeClr val="accent3">
                    <a:lumMod val="40000"/>
                    <a:lumOff val="60000"/>
                  </a:schemeClr>
                </a:solidFill>
                <a:latin typeface="Calibri" pitchFamily="34" charset="0"/>
              </a:rPr>
              <a:t>upper-left hidden atom </a:t>
            </a:r>
            <a:r>
              <a:rPr lang="en-US" sz="2000" dirty="0" smtClean="0">
                <a:latin typeface="Calibri" pitchFamily="34" charset="0"/>
              </a:rPr>
              <a:t>to </a:t>
            </a:r>
            <a:r>
              <a:rPr lang="en-US" sz="2000" dirty="0" smtClean="0">
                <a:solidFill>
                  <a:srgbClr val="00FF99"/>
                </a:solidFill>
                <a:latin typeface="Calibri" pitchFamily="34" charset="0"/>
              </a:rPr>
              <a:t>odd columns</a:t>
            </a:r>
            <a:r>
              <a:rPr lang="en-US" sz="2000" dirty="0" smtClean="0">
                <a:latin typeface="Calibri" pitchFamily="34" charset="0"/>
              </a:rPr>
              <a:t>…</a:t>
            </a:r>
          </a:p>
        </p:txBody>
      </p:sp>
      <p:sp>
        <p:nvSpPr>
          <p:cNvPr id="96" name="TextBox 95"/>
          <p:cNvSpPr txBox="1"/>
          <p:nvPr/>
        </p:nvSpPr>
        <p:spPr bwMode="ltGray">
          <a:xfrm>
            <a:off x="175095" y="2949571"/>
            <a:ext cx="4648293"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and </a:t>
            </a:r>
            <a:r>
              <a:rPr lang="en-US" sz="2000" dirty="0" smtClean="0">
                <a:solidFill>
                  <a:srgbClr val="FF0000"/>
                </a:solidFill>
                <a:latin typeface="Calibri" pitchFamily="34" charset="0"/>
              </a:rPr>
              <a:t>negatively tie</a:t>
            </a:r>
            <a:r>
              <a:rPr lang="en-US" sz="2000" dirty="0" smtClean="0">
                <a:latin typeface="Calibri" pitchFamily="34" charset="0"/>
              </a:rPr>
              <a:t> it to </a:t>
            </a:r>
            <a:r>
              <a:rPr lang="en-US" sz="2000" dirty="0" smtClean="0">
                <a:solidFill>
                  <a:srgbClr val="FF0000"/>
                </a:solidFill>
                <a:latin typeface="Calibri" pitchFamily="34" charset="0"/>
              </a:rPr>
              <a:t>even columns</a:t>
            </a:r>
            <a:r>
              <a:rPr lang="en-US" sz="2000" dirty="0" smtClean="0">
                <a:latin typeface="Calibri" pitchFamily="34" charset="0"/>
              </a:rPr>
              <a:t>.</a:t>
            </a:r>
          </a:p>
        </p:txBody>
      </p:sp>
      <p:grpSp>
        <p:nvGrpSpPr>
          <p:cNvPr id="152" name="Group 378"/>
          <p:cNvGrpSpPr/>
          <p:nvPr/>
        </p:nvGrpSpPr>
        <p:grpSpPr>
          <a:xfrm>
            <a:off x="6046993" y="3543409"/>
            <a:ext cx="397349" cy="566229"/>
            <a:chOff x="6144878" y="3040986"/>
            <a:chExt cx="315351" cy="452185"/>
          </a:xfrm>
          <a:scene3d>
            <a:camera prst="orthographicFront">
              <a:rot lat="17999995" lon="19199986" rev="2100000"/>
            </a:camera>
            <a:lightRig rig="threePt" dir="t"/>
          </a:scene3d>
        </p:grpSpPr>
        <p:sp>
          <p:nvSpPr>
            <p:cNvPr id="162" name="Down Arrow 16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153" name="Group 377"/>
          <p:cNvGrpSpPr/>
          <p:nvPr/>
        </p:nvGrpSpPr>
        <p:grpSpPr>
          <a:xfrm>
            <a:off x="5366349" y="3527543"/>
            <a:ext cx="397349" cy="566229"/>
            <a:chOff x="5326940" y="3038937"/>
            <a:chExt cx="315351" cy="452185"/>
          </a:xfrm>
          <a:scene3d>
            <a:camera prst="orthographicFront">
              <a:rot lat="17999995" lon="19199986" rev="2100000"/>
            </a:camera>
            <a:lightRig rig="threePt" dir="t"/>
          </a:scene3d>
        </p:grpSpPr>
        <p:sp>
          <p:nvSpPr>
            <p:cNvPr id="160" name="Down Arrow 15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154" name="Group 230"/>
          <p:cNvGrpSpPr/>
          <p:nvPr/>
        </p:nvGrpSpPr>
        <p:grpSpPr>
          <a:xfrm flipV="1">
            <a:off x="6724307" y="3550823"/>
            <a:ext cx="397349" cy="566229"/>
            <a:chOff x="2660385" y="1689916"/>
            <a:chExt cx="315351" cy="452185"/>
          </a:xfrm>
          <a:scene3d>
            <a:camera prst="orthographicFront">
              <a:rot lat="17999995" lon="19199986" rev="2100000"/>
            </a:camera>
            <a:lightRig rig="threePt" dir="t"/>
          </a:scene3d>
        </p:grpSpPr>
        <p:sp>
          <p:nvSpPr>
            <p:cNvPr id="158" name="Down Arrow 15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59"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165" name="Group 382"/>
          <p:cNvGrpSpPr/>
          <p:nvPr/>
        </p:nvGrpSpPr>
        <p:grpSpPr>
          <a:xfrm>
            <a:off x="6251272" y="3857958"/>
            <a:ext cx="397349" cy="566229"/>
            <a:chOff x="6144878" y="3705251"/>
            <a:chExt cx="315351" cy="452185"/>
          </a:xfrm>
          <a:scene3d>
            <a:camera prst="orthographicFront">
              <a:rot lat="17999995" lon="19199986" rev="2100000"/>
            </a:camera>
            <a:lightRig rig="threePt" dir="t"/>
          </a:scene3d>
        </p:grpSpPr>
        <p:sp>
          <p:nvSpPr>
            <p:cNvPr id="175" name="Down Arrow 17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7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166" name="Group 235"/>
          <p:cNvGrpSpPr/>
          <p:nvPr/>
        </p:nvGrpSpPr>
        <p:grpSpPr>
          <a:xfrm flipV="1">
            <a:off x="5570628" y="3842095"/>
            <a:ext cx="397349" cy="566230"/>
            <a:chOff x="704140" y="2354179"/>
            <a:chExt cx="315351" cy="452185"/>
          </a:xfrm>
          <a:scene3d>
            <a:camera prst="orthographicFront">
              <a:rot lat="17999995" lon="19199986" rev="2100000"/>
            </a:camera>
            <a:lightRig rig="threePt" dir="t"/>
          </a:scene3d>
        </p:grpSpPr>
        <p:sp>
          <p:nvSpPr>
            <p:cNvPr id="173" name="Down Arrow 17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7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167" name="Group 381"/>
          <p:cNvGrpSpPr/>
          <p:nvPr/>
        </p:nvGrpSpPr>
        <p:grpSpPr>
          <a:xfrm>
            <a:off x="6928586" y="3865378"/>
            <a:ext cx="397349" cy="566230"/>
            <a:chOff x="7012249" y="3703204"/>
            <a:chExt cx="315351" cy="452185"/>
          </a:xfrm>
          <a:scene3d>
            <a:camera prst="orthographicFront">
              <a:rot lat="17999995" lon="19199986" rev="2100000"/>
            </a:camera>
            <a:lightRig rig="threePt" dir="t"/>
          </a:scene3d>
        </p:grpSpPr>
        <p:sp>
          <p:nvSpPr>
            <p:cNvPr id="171" name="Down Arrow 17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7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178" name="Group 231"/>
          <p:cNvGrpSpPr/>
          <p:nvPr/>
        </p:nvGrpSpPr>
        <p:grpSpPr>
          <a:xfrm flipV="1">
            <a:off x="6465275" y="4153065"/>
            <a:ext cx="397349" cy="566229"/>
            <a:chOff x="1680124" y="3020493"/>
            <a:chExt cx="315351" cy="452185"/>
          </a:xfrm>
          <a:scene3d>
            <a:camera prst="orthographicFront">
              <a:rot lat="17999995" lon="19199986" rev="2100000"/>
            </a:camera>
            <a:lightRig rig="threePt" dir="t"/>
          </a:scene3d>
        </p:grpSpPr>
        <p:sp>
          <p:nvSpPr>
            <p:cNvPr id="189" name="Down Arrow 18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9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179" name="Group 383"/>
          <p:cNvGrpSpPr/>
          <p:nvPr/>
        </p:nvGrpSpPr>
        <p:grpSpPr>
          <a:xfrm>
            <a:off x="5784631" y="4137204"/>
            <a:ext cx="397349" cy="566230"/>
            <a:chOff x="5326940" y="4367467"/>
            <a:chExt cx="315351" cy="452185"/>
          </a:xfrm>
          <a:scene3d>
            <a:camera prst="orthographicFront">
              <a:rot lat="17999995" lon="19199986" rev="2100000"/>
            </a:camera>
            <a:lightRig rig="threePt" dir="t"/>
          </a:scene3d>
        </p:grpSpPr>
        <p:sp>
          <p:nvSpPr>
            <p:cNvPr id="186" name="Down Arrow 18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8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180" name="Group 229"/>
          <p:cNvGrpSpPr/>
          <p:nvPr/>
        </p:nvGrpSpPr>
        <p:grpSpPr>
          <a:xfrm flipV="1">
            <a:off x="7142589" y="4160487"/>
            <a:ext cx="397349" cy="566230"/>
            <a:chOff x="2660385" y="3018446"/>
            <a:chExt cx="315351" cy="452185"/>
          </a:xfrm>
          <a:scene3d>
            <a:camera prst="orthographicFront">
              <a:rot lat="17999995" lon="19199986" rev="2100000"/>
            </a:camera>
            <a:lightRig rig="threePt" dir="t"/>
          </a:scene3d>
        </p:grpSpPr>
        <p:sp>
          <p:nvSpPr>
            <p:cNvPr id="184" name="Down Arrow 18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192" name="Group 385"/>
          <p:cNvGrpSpPr/>
          <p:nvPr/>
        </p:nvGrpSpPr>
        <p:grpSpPr>
          <a:xfrm>
            <a:off x="6679290" y="4467617"/>
            <a:ext cx="397349" cy="566229"/>
            <a:chOff x="6144878" y="5033781"/>
            <a:chExt cx="315351" cy="452185"/>
          </a:xfrm>
          <a:scene3d>
            <a:camera prst="orthographicFront">
              <a:rot lat="17999995" lon="19199986" rev="2100000"/>
            </a:camera>
            <a:lightRig rig="threePt" dir="t"/>
          </a:scene3d>
        </p:grpSpPr>
        <p:sp>
          <p:nvSpPr>
            <p:cNvPr id="202" name="Down Arrow 20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03"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193" name="Group 384"/>
          <p:cNvGrpSpPr/>
          <p:nvPr/>
        </p:nvGrpSpPr>
        <p:grpSpPr>
          <a:xfrm>
            <a:off x="5998646" y="4451757"/>
            <a:ext cx="397349" cy="566230"/>
            <a:chOff x="5326940" y="5031732"/>
            <a:chExt cx="315351" cy="452185"/>
          </a:xfrm>
          <a:scene3d>
            <a:camera prst="orthographicFront">
              <a:rot lat="17999995" lon="19199986" rev="2100000"/>
            </a:camera>
            <a:lightRig rig="threePt" dir="t"/>
          </a:scene3d>
        </p:grpSpPr>
        <p:sp>
          <p:nvSpPr>
            <p:cNvPr id="200" name="Down Arrow 19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01"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194" name="Group 386"/>
          <p:cNvGrpSpPr/>
          <p:nvPr/>
        </p:nvGrpSpPr>
        <p:grpSpPr>
          <a:xfrm>
            <a:off x="7356604" y="4475040"/>
            <a:ext cx="397349" cy="566230"/>
            <a:chOff x="7012249" y="5031734"/>
            <a:chExt cx="315351" cy="452185"/>
          </a:xfrm>
          <a:scene3d>
            <a:camera prst="orthographicFront">
              <a:rot lat="17999995" lon="19199986" rev="2100000"/>
            </a:camera>
            <a:lightRig rig="threePt" dir="t"/>
          </a:scene3d>
        </p:grpSpPr>
        <p:sp>
          <p:nvSpPr>
            <p:cNvPr id="198" name="Down Arrow 19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199"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06" name="Group 377"/>
          <p:cNvGrpSpPr/>
          <p:nvPr/>
        </p:nvGrpSpPr>
        <p:grpSpPr>
          <a:xfrm>
            <a:off x="6666560" y="5120830"/>
            <a:ext cx="397349" cy="566229"/>
            <a:chOff x="5326940" y="3038937"/>
            <a:chExt cx="315351" cy="452185"/>
          </a:xfrm>
          <a:scene3d>
            <a:camera prst="orthographicFront">
              <a:rot lat="18000000" lon="19199999" rev="2100000"/>
            </a:camera>
            <a:lightRig rig="threePt" dir="t"/>
          </a:scene3d>
        </p:grpSpPr>
        <p:sp>
          <p:nvSpPr>
            <p:cNvPr id="213" name="Down Arrow 21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a:ln>
              <a:noFill/>
            </a:ln>
          </p:spPr>
        </p:pic>
      </p:grpSp>
      <p:grpSp>
        <p:nvGrpSpPr>
          <p:cNvPr id="207" name="Group 382"/>
          <p:cNvGrpSpPr/>
          <p:nvPr/>
        </p:nvGrpSpPr>
        <p:grpSpPr>
          <a:xfrm>
            <a:off x="7563333" y="5437275"/>
            <a:ext cx="397349" cy="566229"/>
            <a:chOff x="6144878" y="3705251"/>
            <a:chExt cx="315351" cy="452185"/>
          </a:xfrm>
          <a:scene3d>
            <a:camera prst="orthographicFront">
              <a:rot lat="18000000" lon="19199999" rev="2100000"/>
            </a:camera>
            <a:lightRig rig="threePt" dir="t"/>
          </a:scene3d>
        </p:grpSpPr>
        <p:sp>
          <p:nvSpPr>
            <p:cNvPr id="211" name="Down Arrow 21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a:ln>
              <a:noFill/>
            </a:ln>
          </p:spPr>
        </p:pic>
      </p:grpSp>
      <p:grpSp>
        <p:nvGrpSpPr>
          <p:cNvPr id="208" name="Group 235"/>
          <p:cNvGrpSpPr/>
          <p:nvPr/>
        </p:nvGrpSpPr>
        <p:grpSpPr>
          <a:xfrm flipV="1">
            <a:off x="6882685" y="5418084"/>
            <a:ext cx="397349" cy="566229"/>
            <a:chOff x="704140" y="2354179"/>
            <a:chExt cx="315351" cy="452185"/>
          </a:xfrm>
          <a:scene3d>
            <a:camera prst="orthographicFront">
              <a:rot lat="18000000" lon="19199999" rev="2100000"/>
            </a:camera>
            <a:lightRig rig="threePt" dir="t"/>
          </a:scene3d>
        </p:grpSpPr>
        <p:sp>
          <p:nvSpPr>
            <p:cNvPr id="209" name="Down Arrow 20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a:ln>
              <a:noFill/>
            </a:ln>
          </p:spPr>
        </p:pic>
      </p:grpSp>
      <p:sp>
        <p:nvSpPr>
          <p:cNvPr id="217" name="TextBox 216"/>
          <p:cNvSpPr txBox="1"/>
          <p:nvPr/>
        </p:nvSpPr>
        <p:spPr bwMode="ltGray">
          <a:xfrm>
            <a:off x="355012" y="3480405"/>
            <a:ext cx="4418987" cy="12003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We’d now expect our visible layer to display stripes (</a:t>
            </a:r>
            <a:r>
              <a:rPr lang="en-US" sz="2000" dirty="0" err="1" smtClean="0">
                <a:solidFill>
                  <a:srgbClr val="00FF99"/>
                </a:solidFill>
                <a:latin typeface="Calibri" pitchFamily="34" charset="0"/>
              </a:rPr>
              <a:t>on</a:t>
            </a:r>
            <a:r>
              <a:rPr lang="en-US" sz="2000" dirty="0" err="1" smtClean="0">
                <a:latin typeface="Calibri" pitchFamily="34" charset="0"/>
              </a:rPr>
              <a:t>,</a:t>
            </a:r>
            <a:r>
              <a:rPr lang="en-US" sz="2000" dirty="0" err="1" smtClean="0">
                <a:solidFill>
                  <a:srgbClr val="FF0000"/>
                </a:solidFill>
                <a:latin typeface="Calibri" pitchFamily="34" charset="0"/>
              </a:rPr>
              <a:t>off</a:t>
            </a:r>
            <a:r>
              <a:rPr lang="en-US" sz="2000" dirty="0" err="1" smtClean="0">
                <a:latin typeface="Calibri" pitchFamily="34" charset="0"/>
              </a:rPr>
              <a:t>,</a:t>
            </a:r>
            <a:r>
              <a:rPr lang="en-US" sz="2000" dirty="0" err="1" smtClean="0">
                <a:solidFill>
                  <a:srgbClr val="00FF99"/>
                </a:solidFill>
                <a:latin typeface="Calibri" pitchFamily="34" charset="0"/>
              </a:rPr>
              <a:t>on</a:t>
            </a:r>
            <a:r>
              <a:rPr lang="en-US" sz="2000" dirty="0" err="1" smtClean="0">
                <a:latin typeface="Calibri" pitchFamily="34" charset="0"/>
              </a:rPr>
              <a:t>,</a:t>
            </a:r>
            <a:r>
              <a:rPr lang="en-US" sz="2000" dirty="0" err="1" smtClean="0">
                <a:solidFill>
                  <a:srgbClr val="FF0000"/>
                </a:solidFill>
                <a:latin typeface="Calibri" pitchFamily="34" charset="0"/>
              </a:rPr>
              <a:t>off</a:t>
            </a:r>
            <a:r>
              <a:rPr lang="en-US" sz="2000" dirty="0" smtClean="0">
                <a:latin typeface="Calibri" pitchFamily="34" charset="0"/>
              </a:rPr>
              <a:t>) or </a:t>
            </a:r>
            <a:br>
              <a:rPr lang="en-US" sz="2000" dirty="0" smtClean="0">
                <a:latin typeface="Calibri" pitchFamily="34" charset="0"/>
              </a:rPr>
            </a:br>
            <a:r>
              <a:rPr lang="en-US" sz="2000" dirty="0" smtClean="0">
                <a:latin typeface="Calibri" pitchFamily="34" charset="0"/>
              </a:rPr>
              <a:t>(</a:t>
            </a:r>
            <a:r>
              <a:rPr lang="en-US" sz="2000" dirty="0" err="1" smtClean="0">
                <a:solidFill>
                  <a:srgbClr val="FF0000"/>
                </a:solidFill>
                <a:latin typeface="Calibri" pitchFamily="34" charset="0"/>
              </a:rPr>
              <a:t>off</a:t>
            </a:r>
            <a:r>
              <a:rPr lang="en-US" sz="2000" dirty="0" err="1" smtClean="0">
                <a:latin typeface="Calibri" pitchFamily="34" charset="0"/>
              </a:rPr>
              <a:t>,</a:t>
            </a:r>
            <a:r>
              <a:rPr lang="en-US" sz="2000" dirty="0" err="1" smtClean="0">
                <a:solidFill>
                  <a:srgbClr val="00FF99"/>
                </a:solidFill>
                <a:latin typeface="Calibri" pitchFamily="34" charset="0"/>
              </a:rPr>
              <a:t>on</a:t>
            </a:r>
            <a:r>
              <a:rPr lang="en-US" sz="2000" dirty="0" err="1" smtClean="0">
                <a:latin typeface="Calibri" pitchFamily="34" charset="0"/>
              </a:rPr>
              <a:t>,</a:t>
            </a:r>
            <a:r>
              <a:rPr lang="en-US" sz="2000" dirty="0" err="1" smtClean="0">
                <a:solidFill>
                  <a:srgbClr val="FF0000"/>
                </a:solidFill>
                <a:latin typeface="Calibri" pitchFamily="34" charset="0"/>
              </a:rPr>
              <a:t>off</a:t>
            </a:r>
            <a:r>
              <a:rPr lang="en-US" sz="2000" dirty="0" err="1" smtClean="0">
                <a:latin typeface="Calibri" pitchFamily="34" charset="0"/>
              </a:rPr>
              <a:t>,</a:t>
            </a:r>
            <a:r>
              <a:rPr lang="en-US" sz="2000" dirty="0" err="1" smtClean="0">
                <a:solidFill>
                  <a:srgbClr val="00FF99"/>
                </a:solidFill>
                <a:latin typeface="Calibri" pitchFamily="34" charset="0"/>
              </a:rPr>
              <a:t>on</a:t>
            </a:r>
            <a:r>
              <a:rPr lang="en-US" sz="2000" dirty="0" smtClean="0">
                <a:latin typeface="Calibri" pitchFamily="34" charset="0"/>
              </a:rPr>
              <a:t>) more frequently than if the weights were entirely </a:t>
            </a:r>
            <a:r>
              <a:rPr lang="en-US" sz="2000" dirty="0" smtClean="0">
                <a:solidFill>
                  <a:srgbClr val="FF0000"/>
                </a:solidFill>
                <a:latin typeface="Calibri" pitchFamily="34" charset="0"/>
              </a:rPr>
              <a:t>r</a:t>
            </a:r>
            <a:r>
              <a:rPr lang="en-US" sz="2000" dirty="0" smtClean="0">
                <a:solidFill>
                  <a:srgbClr val="00FF99"/>
                </a:solidFill>
                <a:latin typeface="Calibri" pitchFamily="34" charset="0"/>
              </a:rPr>
              <a:t>a</a:t>
            </a:r>
            <a:r>
              <a:rPr lang="en-US" sz="2000" dirty="0" smtClean="0">
                <a:solidFill>
                  <a:srgbClr val="FFC000"/>
                </a:solidFill>
                <a:latin typeface="Calibri" pitchFamily="34" charset="0"/>
              </a:rPr>
              <a:t>n</a:t>
            </a:r>
            <a:r>
              <a:rPr lang="en-US" sz="2000" dirty="0" smtClean="0">
                <a:solidFill>
                  <a:srgbClr val="0070C0"/>
                </a:solidFill>
                <a:latin typeface="Calibri" pitchFamily="34" charset="0"/>
              </a:rPr>
              <a:t>d</a:t>
            </a:r>
            <a:r>
              <a:rPr lang="en-US" sz="2000" dirty="0" smtClean="0">
                <a:solidFill>
                  <a:srgbClr val="339933"/>
                </a:solidFill>
                <a:latin typeface="Calibri" pitchFamily="34" charset="0"/>
              </a:rPr>
              <a:t>o</a:t>
            </a:r>
            <a:r>
              <a:rPr lang="en-US" sz="2000" dirty="0" smtClean="0">
                <a:solidFill>
                  <a:srgbClr val="7030A0"/>
                </a:solidFill>
                <a:latin typeface="Calibri" pitchFamily="34" charset="0"/>
              </a:rPr>
              <a:t>m</a:t>
            </a:r>
            <a:r>
              <a:rPr lang="en-US" sz="2000" dirty="0" smtClean="0">
                <a:latin typeface="Calibri" pitchFamily="34" charset="0"/>
              </a:rPr>
              <a:t>.</a:t>
            </a:r>
          </a:p>
        </p:txBody>
      </p:sp>
      <p:grpSp>
        <p:nvGrpSpPr>
          <p:cNvPr id="89" name="Group 88"/>
          <p:cNvGrpSpPr/>
          <p:nvPr/>
        </p:nvGrpSpPr>
        <p:grpSpPr>
          <a:xfrm>
            <a:off x="6499412" y="5096435"/>
            <a:ext cx="1770529" cy="995083"/>
            <a:chOff x="6499412" y="5096435"/>
            <a:chExt cx="1770529" cy="995083"/>
          </a:xfrm>
          <a:solidFill>
            <a:srgbClr val="000000">
              <a:alpha val="60000"/>
            </a:srgbClr>
          </a:solidFill>
        </p:grpSpPr>
        <p:sp>
          <p:nvSpPr>
            <p:cNvPr id="87" name="Rectangle 86"/>
            <p:cNvSpPr/>
            <p:nvPr/>
          </p:nvSpPr>
          <p:spPr bwMode="auto">
            <a:xfrm>
              <a:off x="7308476" y="5096435"/>
              <a:ext cx="961465" cy="995083"/>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8" name="Rectangle 87"/>
            <p:cNvSpPr/>
            <p:nvPr/>
          </p:nvSpPr>
          <p:spPr bwMode="auto">
            <a:xfrm>
              <a:off x="6499412" y="5564841"/>
              <a:ext cx="815789" cy="398930"/>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100" name="TextBox 99"/>
          <p:cNvSpPr txBox="1"/>
          <p:nvPr/>
        </p:nvSpPr>
        <p:spPr bwMode="ltGray">
          <a:xfrm>
            <a:off x="356059" y="4883569"/>
            <a:ext cx="4418987" cy="5355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3200" dirty="0" smtClean="0">
                <a:solidFill>
                  <a:srgbClr val="C9A4E4"/>
                </a:solidFill>
                <a:latin typeface="Calibri" pitchFamily="34" charset="0"/>
              </a:rPr>
              <a:t>But why?</a:t>
            </a:r>
          </a:p>
        </p:txBody>
      </p:sp>
      <p:sp>
        <p:nvSpPr>
          <p:cNvPr id="2" name="Rounded Rectangular Callout 1"/>
          <p:cNvSpPr/>
          <p:nvPr/>
        </p:nvSpPr>
        <p:spPr bwMode="auto">
          <a:xfrm>
            <a:off x="3549440" y="4834072"/>
            <a:ext cx="2235190" cy="1243473"/>
          </a:xfrm>
          <a:prstGeom prst="wedgeRoundRectCallout">
            <a:avLst>
              <a:gd name="adj1" fmla="val 88822"/>
              <a:gd name="adj2" fmla="val 388"/>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If a hidden atom just happens</a:t>
            </a:r>
            <a:r>
              <a:rPr kumimoji="0" lang="en-US" sz="2000" i="0" u="none" strike="noStrike" cap="none" normalizeH="0" dirty="0" smtClean="0">
                <a:ln>
                  <a:noFill/>
                </a:ln>
                <a:effectLst/>
                <a:latin typeface="+mn-lt"/>
              </a:rPr>
              <a:t> to randomly flip up…</a:t>
            </a:r>
            <a:endParaRPr kumimoji="0" lang="en-US" sz="2000" i="0" u="none" strike="noStrike" cap="none" normalizeH="0" baseline="0" dirty="0" smtClean="0">
              <a:ln>
                <a:noFill/>
              </a:ln>
              <a:effectLst/>
              <a:latin typeface="+mn-lt"/>
            </a:endParaRPr>
          </a:p>
        </p:txBody>
      </p:sp>
      <p:sp>
        <p:nvSpPr>
          <p:cNvPr id="102" name="Rounded Rectangular Callout 101"/>
          <p:cNvSpPr/>
          <p:nvPr/>
        </p:nvSpPr>
        <p:spPr bwMode="auto">
          <a:xfrm>
            <a:off x="2698719" y="1810903"/>
            <a:ext cx="2235190" cy="1243473"/>
          </a:xfrm>
          <a:prstGeom prst="wedgeRoundRectCallout">
            <a:avLst>
              <a:gd name="adj1" fmla="val 68127"/>
              <a:gd name="adj2" fmla="val 101608"/>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Positively</a:t>
            </a:r>
            <a:r>
              <a:rPr kumimoji="0" lang="en-US" sz="2000" i="0" u="none" strike="noStrike" cap="none" normalizeH="0" dirty="0" smtClean="0">
                <a:ln>
                  <a:noFill/>
                </a:ln>
                <a:effectLst/>
                <a:latin typeface="+mn-lt"/>
              </a:rPr>
              <a:t> connected visible atoms will likely flip up as well!</a:t>
            </a:r>
            <a:endParaRPr kumimoji="0" lang="en-US" sz="2000" i="0" u="none" strike="noStrike" cap="none" normalizeH="0" baseline="0" dirty="0" smtClean="0">
              <a:ln>
                <a:noFill/>
              </a:ln>
              <a:effectLst/>
              <a:latin typeface="+mn-lt"/>
            </a:endParaRPr>
          </a:p>
        </p:txBody>
      </p:sp>
      <p:sp>
        <p:nvSpPr>
          <p:cNvPr id="103" name="Rounded Rectangular Callout 102"/>
          <p:cNvSpPr/>
          <p:nvPr/>
        </p:nvSpPr>
        <p:spPr bwMode="auto">
          <a:xfrm>
            <a:off x="5349566" y="1221639"/>
            <a:ext cx="2594793" cy="1392400"/>
          </a:xfrm>
          <a:prstGeom prst="wedgeRoundRectCallout">
            <a:avLst>
              <a:gd name="adj1" fmla="val -44319"/>
              <a:gd name="adj2" fmla="val 123170"/>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And similarly,</a:t>
            </a:r>
            <a:r>
              <a:rPr kumimoji="0" lang="en-US" sz="2000" i="0" u="none" strike="noStrike" cap="none" normalizeH="0" dirty="0" smtClean="0">
                <a:ln>
                  <a:noFill/>
                </a:ln>
                <a:effectLst/>
                <a:latin typeface="+mn-lt"/>
              </a:rPr>
              <a:t> if a bunch of visible atoms just happen to randomly flip in a particular direction…</a:t>
            </a:r>
            <a:endParaRPr kumimoji="0" lang="en-US" sz="2000" i="0" u="none" strike="noStrike" cap="none" normalizeH="0" baseline="0" dirty="0" smtClean="0">
              <a:ln>
                <a:noFill/>
              </a:ln>
              <a:effectLst/>
              <a:latin typeface="+mn-lt"/>
            </a:endParaRPr>
          </a:p>
        </p:txBody>
      </p:sp>
      <p:sp>
        <p:nvSpPr>
          <p:cNvPr id="104" name="Rounded Rectangular Callout 103"/>
          <p:cNvSpPr/>
          <p:nvPr/>
        </p:nvSpPr>
        <p:spPr bwMode="auto">
          <a:xfrm>
            <a:off x="2621935" y="3780117"/>
            <a:ext cx="2415659" cy="1205342"/>
          </a:xfrm>
          <a:prstGeom prst="wedgeRoundRectCallout">
            <a:avLst>
              <a:gd name="adj1" fmla="val 119476"/>
              <a:gd name="adj2" fmla="val 80615"/>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That’ll pressure the positively-connected hidden ato</a:t>
            </a:r>
            <a:r>
              <a:rPr lang="en-US" sz="2000" dirty="0" smtClean="0">
                <a:latin typeface="+mn-lt"/>
              </a:rPr>
              <a:t>m to flip too!</a:t>
            </a:r>
            <a:endParaRPr kumimoji="0" lang="en-US" sz="2000" i="0" u="none" strike="noStrike" cap="none" normalizeH="0" baseline="0" dirty="0" smtClean="0">
              <a:ln>
                <a:noFill/>
              </a:ln>
              <a:effectLst/>
              <a:latin typeface="+mn-lt"/>
            </a:endParaRPr>
          </a:p>
        </p:txBody>
      </p:sp>
      <p:sp>
        <p:nvSpPr>
          <p:cNvPr id="105" name="Rounded Rectangular Callout 104"/>
          <p:cNvSpPr/>
          <p:nvPr/>
        </p:nvSpPr>
        <p:spPr bwMode="auto">
          <a:xfrm>
            <a:off x="6457063" y="2741657"/>
            <a:ext cx="2415659" cy="1205342"/>
          </a:xfrm>
          <a:prstGeom prst="wedgeRoundRectCallout">
            <a:avLst>
              <a:gd name="adj1" fmla="val -64641"/>
              <a:gd name="adj2" fmla="val 87898"/>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Further reinforcing alignment on the</a:t>
            </a:r>
            <a:r>
              <a:rPr kumimoji="0" lang="en-US" sz="2000" i="0" u="none" strike="noStrike" cap="none" normalizeH="0" dirty="0" smtClean="0">
                <a:ln>
                  <a:noFill/>
                </a:ln>
                <a:effectLst/>
                <a:latin typeface="+mn-lt"/>
              </a:rPr>
              <a:t> visible plane!</a:t>
            </a:r>
            <a:endParaRPr kumimoji="0" lang="en-US" sz="2000" i="0" u="none" strike="noStrike" cap="none" normalizeH="0" baseline="0" dirty="0" smtClean="0">
              <a:ln>
                <a:noFill/>
              </a:ln>
              <a:effectLst/>
              <a:latin typeface="+mn-lt"/>
            </a:endParaRPr>
          </a:p>
        </p:txBody>
      </p:sp>
      <p:sp>
        <p:nvSpPr>
          <p:cNvPr id="110" name="Rounded Rectangular Callout 109"/>
          <p:cNvSpPr/>
          <p:nvPr/>
        </p:nvSpPr>
        <p:spPr bwMode="auto">
          <a:xfrm>
            <a:off x="6724306" y="3389521"/>
            <a:ext cx="2419693" cy="1127080"/>
          </a:xfrm>
          <a:prstGeom prst="wedgeRoundRectCallout">
            <a:avLst>
              <a:gd name="adj1" fmla="val -60255"/>
              <a:gd name="adj2" fmla="val 87174"/>
              <a:gd name="adj3" fmla="val 16667"/>
            </a:avLst>
          </a:prstGeom>
          <a:solidFill>
            <a:srgbClr val="49150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This creates a self-reinforcing set of</a:t>
            </a:r>
            <a:r>
              <a:rPr kumimoji="0" lang="en-US" sz="1800" i="0" u="none" strike="noStrike" cap="none" normalizeH="0" dirty="0" smtClean="0">
                <a:ln>
                  <a:noFill/>
                </a:ln>
                <a:effectLst/>
                <a:latin typeface="+mn-lt"/>
              </a:rPr>
              <a:t> stable configurations!</a:t>
            </a:r>
            <a:endParaRPr kumimoji="0" lang="en-US" sz="1800" i="0" u="none" strike="noStrike" cap="none" normalizeH="0" baseline="0" dirty="0"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nodeType="clickEffect">
                                  <p:stCondLst>
                                    <p:cond delay="0"/>
                                  </p:stCondLst>
                                  <p:childTnLst>
                                    <p:animClr clrSpc="rgb" dir="cw">
                                      <p:cBhvr override="childStyle">
                                        <p:cTn id="17" dur="100" fill="hold"/>
                                        <p:tgtEl>
                                          <p:spTgt spid="166"/>
                                        </p:tgtEl>
                                        <p:attrNameLst>
                                          <p:attrName>style.color</p:attrName>
                                        </p:attrNameLst>
                                      </p:cBhvr>
                                      <p:to>
                                        <a:schemeClr val="accent2"/>
                                      </p:to>
                                    </p:animClr>
                                    <p:animClr clrSpc="rgb" dir="cw">
                                      <p:cBhvr>
                                        <p:cTn id="18" dur="100" fill="hold"/>
                                        <p:tgtEl>
                                          <p:spTgt spid="166"/>
                                        </p:tgtEl>
                                        <p:attrNameLst>
                                          <p:attrName>fillcolor</p:attrName>
                                        </p:attrNameLst>
                                      </p:cBhvr>
                                      <p:to>
                                        <a:schemeClr val="accent2"/>
                                      </p:to>
                                    </p:animClr>
                                    <p:set>
                                      <p:cBhvr>
                                        <p:cTn id="19" dur="100" fill="hold"/>
                                        <p:tgtEl>
                                          <p:spTgt spid="166"/>
                                        </p:tgtEl>
                                        <p:attrNameLst>
                                          <p:attrName>fill.type</p:attrName>
                                        </p:attrNameLst>
                                      </p:cBhvr>
                                      <p:to>
                                        <p:strVal val="solid"/>
                                      </p:to>
                                    </p:set>
                                    <p:set>
                                      <p:cBhvr>
                                        <p:cTn id="20" dur="100" fill="hold"/>
                                        <p:tgtEl>
                                          <p:spTgt spid="166"/>
                                        </p:tgtEl>
                                        <p:attrNameLst>
                                          <p:attrName>fill.on</p:attrName>
                                        </p:attrNameLst>
                                      </p:cBhvr>
                                      <p:to>
                                        <p:strVal val="true"/>
                                      </p:to>
                                    </p:set>
                                    <p:animRot by="120000">
                                      <p:cBhvr>
                                        <p:cTn id="21" dur="100" fill="hold">
                                          <p:stCondLst>
                                            <p:cond delay="0"/>
                                          </p:stCondLst>
                                        </p:cTn>
                                        <p:tgtEl>
                                          <p:spTgt spid="166"/>
                                        </p:tgtEl>
                                        <p:attrNameLst>
                                          <p:attrName>r</p:attrName>
                                        </p:attrNameLst>
                                      </p:cBhvr>
                                    </p:animRot>
                                    <p:animRot by="-240000">
                                      <p:cBhvr>
                                        <p:cTn id="22" dur="200" fill="hold">
                                          <p:stCondLst>
                                            <p:cond delay="200"/>
                                          </p:stCondLst>
                                        </p:cTn>
                                        <p:tgtEl>
                                          <p:spTgt spid="166"/>
                                        </p:tgtEl>
                                        <p:attrNameLst>
                                          <p:attrName>r</p:attrName>
                                        </p:attrNameLst>
                                      </p:cBhvr>
                                    </p:animRot>
                                    <p:animRot by="240000">
                                      <p:cBhvr>
                                        <p:cTn id="23" dur="200" fill="hold">
                                          <p:stCondLst>
                                            <p:cond delay="400"/>
                                          </p:stCondLst>
                                        </p:cTn>
                                        <p:tgtEl>
                                          <p:spTgt spid="166"/>
                                        </p:tgtEl>
                                        <p:attrNameLst>
                                          <p:attrName>r</p:attrName>
                                        </p:attrNameLst>
                                      </p:cBhvr>
                                    </p:animRot>
                                    <p:animRot by="-240000">
                                      <p:cBhvr>
                                        <p:cTn id="24" dur="200" fill="hold">
                                          <p:stCondLst>
                                            <p:cond delay="600"/>
                                          </p:stCondLst>
                                        </p:cTn>
                                        <p:tgtEl>
                                          <p:spTgt spid="166"/>
                                        </p:tgtEl>
                                        <p:attrNameLst>
                                          <p:attrName>r</p:attrName>
                                        </p:attrNameLst>
                                      </p:cBhvr>
                                    </p:animRot>
                                    <p:animRot by="120000">
                                      <p:cBhvr>
                                        <p:cTn id="25" dur="200" fill="hold">
                                          <p:stCondLst>
                                            <p:cond delay="800"/>
                                          </p:stCondLst>
                                        </p:cTn>
                                        <p:tgtEl>
                                          <p:spTgt spid="166"/>
                                        </p:tgtEl>
                                        <p:attrNameLst>
                                          <p:attrName>r</p:attrName>
                                        </p:attrNameLst>
                                      </p:cBhvr>
                                    </p:animRot>
                                  </p:childTnLst>
                                </p:cTn>
                              </p:par>
                              <p:par>
                                <p:cTn id="26" presetID="32" presetClass="emph" presetSubtype="0" fill="hold" nodeType="withEffect">
                                  <p:stCondLst>
                                    <p:cond delay="0"/>
                                  </p:stCondLst>
                                  <p:childTnLst>
                                    <p:animClr clrSpc="rgb" dir="cw">
                                      <p:cBhvr override="childStyle">
                                        <p:cTn id="27" dur="100" fill="hold"/>
                                        <p:tgtEl>
                                          <p:spTgt spid="154"/>
                                        </p:tgtEl>
                                        <p:attrNameLst>
                                          <p:attrName>style.color</p:attrName>
                                        </p:attrNameLst>
                                      </p:cBhvr>
                                      <p:to>
                                        <a:schemeClr val="accent2"/>
                                      </p:to>
                                    </p:animClr>
                                    <p:animClr clrSpc="rgb" dir="cw">
                                      <p:cBhvr>
                                        <p:cTn id="28" dur="100" fill="hold"/>
                                        <p:tgtEl>
                                          <p:spTgt spid="154"/>
                                        </p:tgtEl>
                                        <p:attrNameLst>
                                          <p:attrName>fillcolor</p:attrName>
                                        </p:attrNameLst>
                                      </p:cBhvr>
                                      <p:to>
                                        <a:schemeClr val="accent2"/>
                                      </p:to>
                                    </p:animClr>
                                    <p:set>
                                      <p:cBhvr>
                                        <p:cTn id="29" dur="100" fill="hold"/>
                                        <p:tgtEl>
                                          <p:spTgt spid="154"/>
                                        </p:tgtEl>
                                        <p:attrNameLst>
                                          <p:attrName>fill.type</p:attrName>
                                        </p:attrNameLst>
                                      </p:cBhvr>
                                      <p:to>
                                        <p:strVal val="solid"/>
                                      </p:to>
                                    </p:set>
                                    <p:set>
                                      <p:cBhvr>
                                        <p:cTn id="30" dur="100" fill="hold"/>
                                        <p:tgtEl>
                                          <p:spTgt spid="154"/>
                                        </p:tgtEl>
                                        <p:attrNameLst>
                                          <p:attrName>fill.on</p:attrName>
                                        </p:attrNameLst>
                                      </p:cBhvr>
                                      <p:to>
                                        <p:strVal val="true"/>
                                      </p:to>
                                    </p:set>
                                    <p:animRot by="120000">
                                      <p:cBhvr>
                                        <p:cTn id="31" dur="100" fill="hold">
                                          <p:stCondLst>
                                            <p:cond delay="0"/>
                                          </p:stCondLst>
                                        </p:cTn>
                                        <p:tgtEl>
                                          <p:spTgt spid="154"/>
                                        </p:tgtEl>
                                        <p:attrNameLst>
                                          <p:attrName>r</p:attrName>
                                        </p:attrNameLst>
                                      </p:cBhvr>
                                    </p:animRot>
                                    <p:animRot by="-240000">
                                      <p:cBhvr>
                                        <p:cTn id="32" dur="200" fill="hold">
                                          <p:stCondLst>
                                            <p:cond delay="200"/>
                                          </p:stCondLst>
                                        </p:cTn>
                                        <p:tgtEl>
                                          <p:spTgt spid="154"/>
                                        </p:tgtEl>
                                        <p:attrNameLst>
                                          <p:attrName>r</p:attrName>
                                        </p:attrNameLst>
                                      </p:cBhvr>
                                    </p:animRot>
                                    <p:animRot by="240000">
                                      <p:cBhvr>
                                        <p:cTn id="33" dur="200" fill="hold">
                                          <p:stCondLst>
                                            <p:cond delay="400"/>
                                          </p:stCondLst>
                                        </p:cTn>
                                        <p:tgtEl>
                                          <p:spTgt spid="154"/>
                                        </p:tgtEl>
                                        <p:attrNameLst>
                                          <p:attrName>r</p:attrName>
                                        </p:attrNameLst>
                                      </p:cBhvr>
                                    </p:animRot>
                                    <p:animRot by="-240000">
                                      <p:cBhvr>
                                        <p:cTn id="34" dur="200" fill="hold">
                                          <p:stCondLst>
                                            <p:cond delay="600"/>
                                          </p:stCondLst>
                                        </p:cTn>
                                        <p:tgtEl>
                                          <p:spTgt spid="154"/>
                                        </p:tgtEl>
                                        <p:attrNameLst>
                                          <p:attrName>r</p:attrName>
                                        </p:attrNameLst>
                                      </p:cBhvr>
                                    </p:animRot>
                                    <p:animRot by="120000">
                                      <p:cBhvr>
                                        <p:cTn id="35" dur="200" fill="hold">
                                          <p:stCondLst>
                                            <p:cond delay="800"/>
                                          </p:stCondLst>
                                        </p:cTn>
                                        <p:tgtEl>
                                          <p:spTgt spid="154"/>
                                        </p:tgtEl>
                                        <p:attrNameLst>
                                          <p:attrName>r</p:attrName>
                                        </p:attrNameLst>
                                      </p:cBhvr>
                                    </p:animRot>
                                  </p:childTnLst>
                                </p:cTn>
                              </p:par>
                              <p:par>
                                <p:cTn id="36" presetID="32" presetClass="emph" presetSubtype="0" fill="hold" nodeType="withEffect">
                                  <p:stCondLst>
                                    <p:cond delay="0"/>
                                  </p:stCondLst>
                                  <p:childTnLst>
                                    <p:animClr clrSpc="rgb" dir="cw">
                                      <p:cBhvr override="childStyle">
                                        <p:cTn id="37" dur="100" fill="hold"/>
                                        <p:tgtEl>
                                          <p:spTgt spid="180"/>
                                        </p:tgtEl>
                                        <p:attrNameLst>
                                          <p:attrName>style.color</p:attrName>
                                        </p:attrNameLst>
                                      </p:cBhvr>
                                      <p:to>
                                        <a:schemeClr val="accent2"/>
                                      </p:to>
                                    </p:animClr>
                                    <p:animClr clrSpc="rgb" dir="cw">
                                      <p:cBhvr>
                                        <p:cTn id="38" dur="100" fill="hold"/>
                                        <p:tgtEl>
                                          <p:spTgt spid="180"/>
                                        </p:tgtEl>
                                        <p:attrNameLst>
                                          <p:attrName>fillcolor</p:attrName>
                                        </p:attrNameLst>
                                      </p:cBhvr>
                                      <p:to>
                                        <a:schemeClr val="accent2"/>
                                      </p:to>
                                    </p:animClr>
                                    <p:set>
                                      <p:cBhvr>
                                        <p:cTn id="39" dur="100" fill="hold"/>
                                        <p:tgtEl>
                                          <p:spTgt spid="180"/>
                                        </p:tgtEl>
                                        <p:attrNameLst>
                                          <p:attrName>fill.type</p:attrName>
                                        </p:attrNameLst>
                                      </p:cBhvr>
                                      <p:to>
                                        <p:strVal val="solid"/>
                                      </p:to>
                                    </p:set>
                                    <p:set>
                                      <p:cBhvr>
                                        <p:cTn id="40" dur="100" fill="hold"/>
                                        <p:tgtEl>
                                          <p:spTgt spid="180"/>
                                        </p:tgtEl>
                                        <p:attrNameLst>
                                          <p:attrName>fill.on</p:attrName>
                                        </p:attrNameLst>
                                      </p:cBhvr>
                                      <p:to>
                                        <p:strVal val="true"/>
                                      </p:to>
                                    </p:set>
                                    <p:animRot by="120000">
                                      <p:cBhvr>
                                        <p:cTn id="41" dur="100" fill="hold">
                                          <p:stCondLst>
                                            <p:cond delay="0"/>
                                          </p:stCondLst>
                                        </p:cTn>
                                        <p:tgtEl>
                                          <p:spTgt spid="180"/>
                                        </p:tgtEl>
                                        <p:attrNameLst>
                                          <p:attrName>r</p:attrName>
                                        </p:attrNameLst>
                                      </p:cBhvr>
                                    </p:animRot>
                                    <p:animRot by="-240000">
                                      <p:cBhvr>
                                        <p:cTn id="42" dur="200" fill="hold">
                                          <p:stCondLst>
                                            <p:cond delay="200"/>
                                          </p:stCondLst>
                                        </p:cTn>
                                        <p:tgtEl>
                                          <p:spTgt spid="180"/>
                                        </p:tgtEl>
                                        <p:attrNameLst>
                                          <p:attrName>r</p:attrName>
                                        </p:attrNameLst>
                                      </p:cBhvr>
                                    </p:animRot>
                                    <p:animRot by="240000">
                                      <p:cBhvr>
                                        <p:cTn id="43" dur="200" fill="hold">
                                          <p:stCondLst>
                                            <p:cond delay="400"/>
                                          </p:stCondLst>
                                        </p:cTn>
                                        <p:tgtEl>
                                          <p:spTgt spid="180"/>
                                        </p:tgtEl>
                                        <p:attrNameLst>
                                          <p:attrName>r</p:attrName>
                                        </p:attrNameLst>
                                      </p:cBhvr>
                                    </p:animRot>
                                    <p:animRot by="-240000">
                                      <p:cBhvr>
                                        <p:cTn id="44" dur="200" fill="hold">
                                          <p:stCondLst>
                                            <p:cond delay="600"/>
                                          </p:stCondLst>
                                        </p:cTn>
                                        <p:tgtEl>
                                          <p:spTgt spid="180"/>
                                        </p:tgtEl>
                                        <p:attrNameLst>
                                          <p:attrName>r</p:attrName>
                                        </p:attrNameLst>
                                      </p:cBhvr>
                                    </p:animRot>
                                    <p:animRot by="120000">
                                      <p:cBhvr>
                                        <p:cTn id="45" dur="200" fill="hold">
                                          <p:stCondLst>
                                            <p:cond delay="800"/>
                                          </p:stCondLst>
                                        </p:cTn>
                                        <p:tgtEl>
                                          <p:spTgt spid="180"/>
                                        </p:tgtEl>
                                        <p:attrNameLst>
                                          <p:attrName>r</p:attrName>
                                        </p:attrNameLst>
                                      </p:cBhvr>
                                    </p:animRot>
                                  </p:childTnLst>
                                </p:cTn>
                              </p:par>
                              <p:par>
                                <p:cTn id="46" presetID="32" presetClass="emph" presetSubtype="0" fill="hold" nodeType="withEffect">
                                  <p:stCondLst>
                                    <p:cond delay="0"/>
                                  </p:stCondLst>
                                  <p:childTnLst>
                                    <p:animClr clrSpc="rgb" dir="cw">
                                      <p:cBhvr override="childStyle">
                                        <p:cTn id="47" dur="100" fill="hold"/>
                                        <p:tgtEl>
                                          <p:spTgt spid="152"/>
                                        </p:tgtEl>
                                        <p:attrNameLst>
                                          <p:attrName>style.color</p:attrName>
                                        </p:attrNameLst>
                                      </p:cBhvr>
                                      <p:to>
                                        <a:schemeClr val="accent2"/>
                                      </p:to>
                                    </p:animClr>
                                    <p:animClr clrSpc="rgb" dir="cw">
                                      <p:cBhvr>
                                        <p:cTn id="48" dur="100" fill="hold"/>
                                        <p:tgtEl>
                                          <p:spTgt spid="152"/>
                                        </p:tgtEl>
                                        <p:attrNameLst>
                                          <p:attrName>fillcolor</p:attrName>
                                        </p:attrNameLst>
                                      </p:cBhvr>
                                      <p:to>
                                        <a:schemeClr val="accent2"/>
                                      </p:to>
                                    </p:animClr>
                                    <p:set>
                                      <p:cBhvr>
                                        <p:cTn id="49" dur="100" fill="hold"/>
                                        <p:tgtEl>
                                          <p:spTgt spid="152"/>
                                        </p:tgtEl>
                                        <p:attrNameLst>
                                          <p:attrName>fill.type</p:attrName>
                                        </p:attrNameLst>
                                      </p:cBhvr>
                                      <p:to>
                                        <p:strVal val="solid"/>
                                      </p:to>
                                    </p:set>
                                    <p:set>
                                      <p:cBhvr>
                                        <p:cTn id="50" dur="100" fill="hold"/>
                                        <p:tgtEl>
                                          <p:spTgt spid="152"/>
                                        </p:tgtEl>
                                        <p:attrNameLst>
                                          <p:attrName>fill.on</p:attrName>
                                        </p:attrNameLst>
                                      </p:cBhvr>
                                      <p:to>
                                        <p:strVal val="true"/>
                                      </p:to>
                                    </p:set>
                                    <p:animRot by="120000">
                                      <p:cBhvr>
                                        <p:cTn id="51" dur="100" fill="hold">
                                          <p:stCondLst>
                                            <p:cond delay="0"/>
                                          </p:stCondLst>
                                        </p:cTn>
                                        <p:tgtEl>
                                          <p:spTgt spid="152"/>
                                        </p:tgtEl>
                                        <p:attrNameLst>
                                          <p:attrName>r</p:attrName>
                                        </p:attrNameLst>
                                      </p:cBhvr>
                                    </p:animRot>
                                    <p:animRot by="-240000">
                                      <p:cBhvr>
                                        <p:cTn id="52" dur="200" fill="hold">
                                          <p:stCondLst>
                                            <p:cond delay="200"/>
                                          </p:stCondLst>
                                        </p:cTn>
                                        <p:tgtEl>
                                          <p:spTgt spid="152"/>
                                        </p:tgtEl>
                                        <p:attrNameLst>
                                          <p:attrName>r</p:attrName>
                                        </p:attrNameLst>
                                      </p:cBhvr>
                                    </p:animRot>
                                    <p:animRot by="240000">
                                      <p:cBhvr>
                                        <p:cTn id="53" dur="200" fill="hold">
                                          <p:stCondLst>
                                            <p:cond delay="400"/>
                                          </p:stCondLst>
                                        </p:cTn>
                                        <p:tgtEl>
                                          <p:spTgt spid="152"/>
                                        </p:tgtEl>
                                        <p:attrNameLst>
                                          <p:attrName>r</p:attrName>
                                        </p:attrNameLst>
                                      </p:cBhvr>
                                    </p:animRot>
                                    <p:animRot by="-240000">
                                      <p:cBhvr>
                                        <p:cTn id="54" dur="200" fill="hold">
                                          <p:stCondLst>
                                            <p:cond delay="600"/>
                                          </p:stCondLst>
                                        </p:cTn>
                                        <p:tgtEl>
                                          <p:spTgt spid="152"/>
                                        </p:tgtEl>
                                        <p:attrNameLst>
                                          <p:attrName>r</p:attrName>
                                        </p:attrNameLst>
                                      </p:cBhvr>
                                    </p:animRot>
                                    <p:animRot by="120000">
                                      <p:cBhvr>
                                        <p:cTn id="55" dur="200" fill="hold">
                                          <p:stCondLst>
                                            <p:cond delay="800"/>
                                          </p:stCondLst>
                                        </p:cTn>
                                        <p:tgtEl>
                                          <p:spTgt spid="152"/>
                                        </p:tgtEl>
                                        <p:attrNameLst>
                                          <p:attrName>r</p:attrName>
                                        </p:attrNameLst>
                                      </p:cBhvr>
                                    </p:animRot>
                                  </p:childTnLst>
                                </p:cTn>
                              </p:par>
                              <p:par>
                                <p:cTn id="56" presetID="32" presetClass="emph" presetSubtype="0" fill="hold" nodeType="withEffect">
                                  <p:stCondLst>
                                    <p:cond delay="0"/>
                                  </p:stCondLst>
                                  <p:childTnLst>
                                    <p:animClr clrSpc="rgb" dir="cw">
                                      <p:cBhvr override="childStyle">
                                        <p:cTn id="57" dur="100" fill="hold"/>
                                        <p:tgtEl>
                                          <p:spTgt spid="165"/>
                                        </p:tgtEl>
                                        <p:attrNameLst>
                                          <p:attrName>style.color</p:attrName>
                                        </p:attrNameLst>
                                      </p:cBhvr>
                                      <p:to>
                                        <a:schemeClr val="accent2"/>
                                      </p:to>
                                    </p:animClr>
                                    <p:animClr clrSpc="rgb" dir="cw">
                                      <p:cBhvr>
                                        <p:cTn id="58" dur="100" fill="hold"/>
                                        <p:tgtEl>
                                          <p:spTgt spid="165"/>
                                        </p:tgtEl>
                                        <p:attrNameLst>
                                          <p:attrName>fillcolor</p:attrName>
                                        </p:attrNameLst>
                                      </p:cBhvr>
                                      <p:to>
                                        <a:schemeClr val="accent2"/>
                                      </p:to>
                                    </p:animClr>
                                    <p:set>
                                      <p:cBhvr>
                                        <p:cTn id="59" dur="100" fill="hold"/>
                                        <p:tgtEl>
                                          <p:spTgt spid="165"/>
                                        </p:tgtEl>
                                        <p:attrNameLst>
                                          <p:attrName>fill.type</p:attrName>
                                        </p:attrNameLst>
                                      </p:cBhvr>
                                      <p:to>
                                        <p:strVal val="solid"/>
                                      </p:to>
                                    </p:set>
                                    <p:set>
                                      <p:cBhvr>
                                        <p:cTn id="60" dur="100" fill="hold"/>
                                        <p:tgtEl>
                                          <p:spTgt spid="165"/>
                                        </p:tgtEl>
                                        <p:attrNameLst>
                                          <p:attrName>fill.on</p:attrName>
                                        </p:attrNameLst>
                                      </p:cBhvr>
                                      <p:to>
                                        <p:strVal val="true"/>
                                      </p:to>
                                    </p:set>
                                    <p:animRot by="120000">
                                      <p:cBhvr>
                                        <p:cTn id="61" dur="100" fill="hold">
                                          <p:stCondLst>
                                            <p:cond delay="0"/>
                                          </p:stCondLst>
                                        </p:cTn>
                                        <p:tgtEl>
                                          <p:spTgt spid="165"/>
                                        </p:tgtEl>
                                        <p:attrNameLst>
                                          <p:attrName>r</p:attrName>
                                        </p:attrNameLst>
                                      </p:cBhvr>
                                    </p:animRot>
                                    <p:animRot by="-240000">
                                      <p:cBhvr>
                                        <p:cTn id="62" dur="200" fill="hold">
                                          <p:stCondLst>
                                            <p:cond delay="200"/>
                                          </p:stCondLst>
                                        </p:cTn>
                                        <p:tgtEl>
                                          <p:spTgt spid="165"/>
                                        </p:tgtEl>
                                        <p:attrNameLst>
                                          <p:attrName>r</p:attrName>
                                        </p:attrNameLst>
                                      </p:cBhvr>
                                    </p:animRot>
                                    <p:animRot by="240000">
                                      <p:cBhvr>
                                        <p:cTn id="63" dur="200" fill="hold">
                                          <p:stCondLst>
                                            <p:cond delay="400"/>
                                          </p:stCondLst>
                                        </p:cTn>
                                        <p:tgtEl>
                                          <p:spTgt spid="165"/>
                                        </p:tgtEl>
                                        <p:attrNameLst>
                                          <p:attrName>r</p:attrName>
                                        </p:attrNameLst>
                                      </p:cBhvr>
                                    </p:animRot>
                                    <p:animRot by="-240000">
                                      <p:cBhvr>
                                        <p:cTn id="64" dur="200" fill="hold">
                                          <p:stCondLst>
                                            <p:cond delay="600"/>
                                          </p:stCondLst>
                                        </p:cTn>
                                        <p:tgtEl>
                                          <p:spTgt spid="165"/>
                                        </p:tgtEl>
                                        <p:attrNameLst>
                                          <p:attrName>r</p:attrName>
                                        </p:attrNameLst>
                                      </p:cBhvr>
                                    </p:animRot>
                                    <p:animRot by="120000">
                                      <p:cBhvr>
                                        <p:cTn id="65" dur="200" fill="hold">
                                          <p:stCondLst>
                                            <p:cond delay="800"/>
                                          </p:stCondLst>
                                        </p:cTn>
                                        <p:tgtEl>
                                          <p:spTgt spid="165"/>
                                        </p:tgtEl>
                                        <p:attrNameLst>
                                          <p:attrName>r</p:attrName>
                                        </p:attrNameLst>
                                      </p:cBhvr>
                                    </p:animRot>
                                  </p:childTnLst>
                                </p:cTn>
                              </p:par>
                              <p:par>
                                <p:cTn id="66" presetID="32" presetClass="emph" presetSubtype="0" fill="hold" nodeType="withEffect">
                                  <p:stCondLst>
                                    <p:cond delay="0"/>
                                  </p:stCondLst>
                                  <p:childTnLst>
                                    <p:animClr clrSpc="rgb" dir="cw">
                                      <p:cBhvr override="childStyle">
                                        <p:cTn id="67" dur="100" fill="hold"/>
                                        <p:tgtEl>
                                          <p:spTgt spid="192"/>
                                        </p:tgtEl>
                                        <p:attrNameLst>
                                          <p:attrName>style.color</p:attrName>
                                        </p:attrNameLst>
                                      </p:cBhvr>
                                      <p:to>
                                        <a:schemeClr val="accent2"/>
                                      </p:to>
                                    </p:animClr>
                                    <p:animClr clrSpc="rgb" dir="cw">
                                      <p:cBhvr>
                                        <p:cTn id="68" dur="100" fill="hold"/>
                                        <p:tgtEl>
                                          <p:spTgt spid="192"/>
                                        </p:tgtEl>
                                        <p:attrNameLst>
                                          <p:attrName>fillcolor</p:attrName>
                                        </p:attrNameLst>
                                      </p:cBhvr>
                                      <p:to>
                                        <a:schemeClr val="accent2"/>
                                      </p:to>
                                    </p:animClr>
                                    <p:set>
                                      <p:cBhvr>
                                        <p:cTn id="69" dur="100" fill="hold"/>
                                        <p:tgtEl>
                                          <p:spTgt spid="192"/>
                                        </p:tgtEl>
                                        <p:attrNameLst>
                                          <p:attrName>fill.type</p:attrName>
                                        </p:attrNameLst>
                                      </p:cBhvr>
                                      <p:to>
                                        <p:strVal val="solid"/>
                                      </p:to>
                                    </p:set>
                                    <p:set>
                                      <p:cBhvr>
                                        <p:cTn id="70" dur="100" fill="hold"/>
                                        <p:tgtEl>
                                          <p:spTgt spid="192"/>
                                        </p:tgtEl>
                                        <p:attrNameLst>
                                          <p:attrName>fill.on</p:attrName>
                                        </p:attrNameLst>
                                      </p:cBhvr>
                                      <p:to>
                                        <p:strVal val="true"/>
                                      </p:to>
                                    </p:set>
                                    <p:animRot by="120000">
                                      <p:cBhvr>
                                        <p:cTn id="71" dur="100" fill="hold">
                                          <p:stCondLst>
                                            <p:cond delay="0"/>
                                          </p:stCondLst>
                                        </p:cTn>
                                        <p:tgtEl>
                                          <p:spTgt spid="192"/>
                                        </p:tgtEl>
                                        <p:attrNameLst>
                                          <p:attrName>r</p:attrName>
                                        </p:attrNameLst>
                                      </p:cBhvr>
                                    </p:animRot>
                                    <p:animRot by="-240000">
                                      <p:cBhvr>
                                        <p:cTn id="72" dur="200" fill="hold">
                                          <p:stCondLst>
                                            <p:cond delay="200"/>
                                          </p:stCondLst>
                                        </p:cTn>
                                        <p:tgtEl>
                                          <p:spTgt spid="192"/>
                                        </p:tgtEl>
                                        <p:attrNameLst>
                                          <p:attrName>r</p:attrName>
                                        </p:attrNameLst>
                                      </p:cBhvr>
                                    </p:animRot>
                                    <p:animRot by="240000">
                                      <p:cBhvr>
                                        <p:cTn id="73" dur="200" fill="hold">
                                          <p:stCondLst>
                                            <p:cond delay="400"/>
                                          </p:stCondLst>
                                        </p:cTn>
                                        <p:tgtEl>
                                          <p:spTgt spid="192"/>
                                        </p:tgtEl>
                                        <p:attrNameLst>
                                          <p:attrName>r</p:attrName>
                                        </p:attrNameLst>
                                      </p:cBhvr>
                                    </p:animRot>
                                    <p:animRot by="-240000">
                                      <p:cBhvr>
                                        <p:cTn id="74" dur="200" fill="hold">
                                          <p:stCondLst>
                                            <p:cond delay="600"/>
                                          </p:stCondLst>
                                        </p:cTn>
                                        <p:tgtEl>
                                          <p:spTgt spid="192"/>
                                        </p:tgtEl>
                                        <p:attrNameLst>
                                          <p:attrName>r</p:attrName>
                                        </p:attrNameLst>
                                      </p:cBhvr>
                                    </p:animRot>
                                    <p:animRot by="120000">
                                      <p:cBhvr>
                                        <p:cTn id="75" dur="200" fill="hold">
                                          <p:stCondLst>
                                            <p:cond delay="800"/>
                                          </p:stCondLst>
                                        </p:cTn>
                                        <p:tgtEl>
                                          <p:spTgt spid="192"/>
                                        </p:tgtEl>
                                        <p:attrNameLst>
                                          <p:attrName>r</p:attrName>
                                        </p:attrNameLst>
                                      </p:cBhvr>
                                    </p:animRot>
                                  </p:childTnLst>
                                </p:cTn>
                              </p:par>
                              <p:par>
                                <p:cTn id="76" presetID="32" presetClass="emph" presetSubtype="0" fill="hold" nodeType="withEffect">
                                  <p:stCondLst>
                                    <p:cond delay="0"/>
                                  </p:stCondLst>
                                  <p:childTnLst>
                                    <p:animClr clrSpc="rgb" dir="cw">
                                      <p:cBhvr override="childStyle">
                                        <p:cTn id="77" dur="100" fill="hold"/>
                                        <p:tgtEl>
                                          <p:spTgt spid="155"/>
                                        </p:tgtEl>
                                        <p:attrNameLst>
                                          <p:attrName>style.color</p:attrName>
                                        </p:attrNameLst>
                                      </p:cBhvr>
                                      <p:to>
                                        <a:schemeClr val="accent2"/>
                                      </p:to>
                                    </p:animClr>
                                    <p:animClr clrSpc="rgb" dir="cw">
                                      <p:cBhvr>
                                        <p:cTn id="78" dur="100" fill="hold"/>
                                        <p:tgtEl>
                                          <p:spTgt spid="155"/>
                                        </p:tgtEl>
                                        <p:attrNameLst>
                                          <p:attrName>fillcolor</p:attrName>
                                        </p:attrNameLst>
                                      </p:cBhvr>
                                      <p:to>
                                        <a:schemeClr val="accent2"/>
                                      </p:to>
                                    </p:animClr>
                                    <p:set>
                                      <p:cBhvr>
                                        <p:cTn id="79" dur="100" fill="hold"/>
                                        <p:tgtEl>
                                          <p:spTgt spid="155"/>
                                        </p:tgtEl>
                                        <p:attrNameLst>
                                          <p:attrName>fill.type</p:attrName>
                                        </p:attrNameLst>
                                      </p:cBhvr>
                                      <p:to>
                                        <p:strVal val="solid"/>
                                      </p:to>
                                    </p:set>
                                    <p:set>
                                      <p:cBhvr>
                                        <p:cTn id="80" dur="100" fill="hold"/>
                                        <p:tgtEl>
                                          <p:spTgt spid="155"/>
                                        </p:tgtEl>
                                        <p:attrNameLst>
                                          <p:attrName>fill.on</p:attrName>
                                        </p:attrNameLst>
                                      </p:cBhvr>
                                      <p:to>
                                        <p:strVal val="true"/>
                                      </p:to>
                                    </p:set>
                                    <p:animRot by="120000">
                                      <p:cBhvr>
                                        <p:cTn id="81" dur="100" fill="hold">
                                          <p:stCondLst>
                                            <p:cond delay="0"/>
                                          </p:stCondLst>
                                        </p:cTn>
                                        <p:tgtEl>
                                          <p:spTgt spid="155"/>
                                        </p:tgtEl>
                                        <p:attrNameLst>
                                          <p:attrName>r</p:attrName>
                                        </p:attrNameLst>
                                      </p:cBhvr>
                                    </p:animRot>
                                    <p:animRot by="-240000">
                                      <p:cBhvr>
                                        <p:cTn id="82" dur="200" fill="hold">
                                          <p:stCondLst>
                                            <p:cond delay="200"/>
                                          </p:stCondLst>
                                        </p:cTn>
                                        <p:tgtEl>
                                          <p:spTgt spid="155"/>
                                        </p:tgtEl>
                                        <p:attrNameLst>
                                          <p:attrName>r</p:attrName>
                                        </p:attrNameLst>
                                      </p:cBhvr>
                                    </p:animRot>
                                    <p:animRot by="240000">
                                      <p:cBhvr>
                                        <p:cTn id="83" dur="200" fill="hold">
                                          <p:stCondLst>
                                            <p:cond delay="400"/>
                                          </p:stCondLst>
                                        </p:cTn>
                                        <p:tgtEl>
                                          <p:spTgt spid="155"/>
                                        </p:tgtEl>
                                        <p:attrNameLst>
                                          <p:attrName>r</p:attrName>
                                        </p:attrNameLst>
                                      </p:cBhvr>
                                    </p:animRot>
                                    <p:animRot by="-240000">
                                      <p:cBhvr>
                                        <p:cTn id="84" dur="200" fill="hold">
                                          <p:stCondLst>
                                            <p:cond delay="600"/>
                                          </p:stCondLst>
                                        </p:cTn>
                                        <p:tgtEl>
                                          <p:spTgt spid="155"/>
                                        </p:tgtEl>
                                        <p:attrNameLst>
                                          <p:attrName>r</p:attrName>
                                        </p:attrNameLst>
                                      </p:cBhvr>
                                    </p:animRot>
                                    <p:animRot by="120000">
                                      <p:cBhvr>
                                        <p:cTn id="85" dur="200" fill="hold">
                                          <p:stCondLst>
                                            <p:cond delay="800"/>
                                          </p:stCondLst>
                                        </p:cTn>
                                        <p:tgtEl>
                                          <p:spTgt spid="155"/>
                                        </p:tgtEl>
                                        <p:attrNameLst>
                                          <p:attrName>r</p:attrName>
                                        </p:attrNameLst>
                                      </p:cBhvr>
                                    </p:animRot>
                                  </p:childTnLst>
                                </p:cTn>
                              </p:par>
                              <p:par>
                                <p:cTn id="86" presetID="32" presetClass="emph" presetSubtype="0" fill="hold" nodeType="withEffect">
                                  <p:stCondLst>
                                    <p:cond delay="0"/>
                                  </p:stCondLst>
                                  <p:childTnLst>
                                    <p:animClr clrSpc="rgb" dir="cw">
                                      <p:cBhvr override="childStyle">
                                        <p:cTn id="87" dur="100" fill="hold"/>
                                        <p:tgtEl>
                                          <p:spTgt spid="168"/>
                                        </p:tgtEl>
                                        <p:attrNameLst>
                                          <p:attrName>style.color</p:attrName>
                                        </p:attrNameLst>
                                      </p:cBhvr>
                                      <p:to>
                                        <a:schemeClr val="accent2"/>
                                      </p:to>
                                    </p:animClr>
                                    <p:animClr clrSpc="rgb" dir="cw">
                                      <p:cBhvr>
                                        <p:cTn id="88" dur="100" fill="hold"/>
                                        <p:tgtEl>
                                          <p:spTgt spid="168"/>
                                        </p:tgtEl>
                                        <p:attrNameLst>
                                          <p:attrName>fillcolor</p:attrName>
                                        </p:attrNameLst>
                                      </p:cBhvr>
                                      <p:to>
                                        <a:schemeClr val="accent2"/>
                                      </p:to>
                                    </p:animClr>
                                    <p:set>
                                      <p:cBhvr>
                                        <p:cTn id="89" dur="100" fill="hold"/>
                                        <p:tgtEl>
                                          <p:spTgt spid="168"/>
                                        </p:tgtEl>
                                        <p:attrNameLst>
                                          <p:attrName>fill.type</p:attrName>
                                        </p:attrNameLst>
                                      </p:cBhvr>
                                      <p:to>
                                        <p:strVal val="solid"/>
                                      </p:to>
                                    </p:set>
                                    <p:set>
                                      <p:cBhvr>
                                        <p:cTn id="90" dur="100" fill="hold"/>
                                        <p:tgtEl>
                                          <p:spTgt spid="168"/>
                                        </p:tgtEl>
                                        <p:attrNameLst>
                                          <p:attrName>fill.on</p:attrName>
                                        </p:attrNameLst>
                                      </p:cBhvr>
                                      <p:to>
                                        <p:strVal val="true"/>
                                      </p:to>
                                    </p:set>
                                    <p:animRot by="120000">
                                      <p:cBhvr>
                                        <p:cTn id="91" dur="100" fill="hold">
                                          <p:stCondLst>
                                            <p:cond delay="0"/>
                                          </p:stCondLst>
                                        </p:cTn>
                                        <p:tgtEl>
                                          <p:spTgt spid="168"/>
                                        </p:tgtEl>
                                        <p:attrNameLst>
                                          <p:attrName>r</p:attrName>
                                        </p:attrNameLst>
                                      </p:cBhvr>
                                    </p:animRot>
                                    <p:animRot by="-240000">
                                      <p:cBhvr>
                                        <p:cTn id="92" dur="200" fill="hold">
                                          <p:stCondLst>
                                            <p:cond delay="200"/>
                                          </p:stCondLst>
                                        </p:cTn>
                                        <p:tgtEl>
                                          <p:spTgt spid="168"/>
                                        </p:tgtEl>
                                        <p:attrNameLst>
                                          <p:attrName>r</p:attrName>
                                        </p:attrNameLst>
                                      </p:cBhvr>
                                    </p:animRot>
                                    <p:animRot by="240000">
                                      <p:cBhvr>
                                        <p:cTn id="93" dur="200" fill="hold">
                                          <p:stCondLst>
                                            <p:cond delay="400"/>
                                          </p:stCondLst>
                                        </p:cTn>
                                        <p:tgtEl>
                                          <p:spTgt spid="168"/>
                                        </p:tgtEl>
                                        <p:attrNameLst>
                                          <p:attrName>r</p:attrName>
                                        </p:attrNameLst>
                                      </p:cBhvr>
                                    </p:animRot>
                                    <p:animRot by="-240000">
                                      <p:cBhvr>
                                        <p:cTn id="94" dur="200" fill="hold">
                                          <p:stCondLst>
                                            <p:cond delay="600"/>
                                          </p:stCondLst>
                                        </p:cTn>
                                        <p:tgtEl>
                                          <p:spTgt spid="168"/>
                                        </p:tgtEl>
                                        <p:attrNameLst>
                                          <p:attrName>r</p:attrName>
                                        </p:attrNameLst>
                                      </p:cBhvr>
                                    </p:animRot>
                                    <p:animRot by="120000">
                                      <p:cBhvr>
                                        <p:cTn id="95" dur="200" fill="hold">
                                          <p:stCondLst>
                                            <p:cond delay="800"/>
                                          </p:stCondLst>
                                        </p:cTn>
                                        <p:tgtEl>
                                          <p:spTgt spid="168"/>
                                        </p:tgtEl>
                                        <p:attrNameLst>
                                          <p:attrName>r</p:attrName>
                                        </p:attrNameLst>
                                      </p:cBhvr>
                                    </p:animRot>
                                  </p:childTnLst>
                                </p:cTn>
                              </p:par>
                              <p:par>
                                <p:cTn id="96" presetID="32" presetClass="emph" presetSubtype="0" fill="hold" nodeType="withEffect">
                                  <p:stCondLst>
                                    <p:cond delay="0"/>
                                  </p:stCondLst>
                                  <p:childTnLst>
                                    <p:animClr clrSpc="rgb" dir="cw">
                                      <p:cBhvr override="childStyle">
                                        <p:cTn id="97" dur="100" fill="hold"/>
                                        <p:tgtEl>
                                          <p:spTgt spid="195"/>
                                        </p:tgtEl>
                                        <p:attrNameLst>
                                          <p:attrName>style.color</p:attrName>
                                        </p:attrNameLst>
                                      </p:cBhvr>
                                      <p:to>
                                        <a:schemeClr val="accent2"/>
                                      </p:to>
                                    </p:animClr>
                                    <p:animClr clrSpc="rgb" dir="cw">
                                      <p:cBhvr>
                                        <p:cTn id="98" dur="100" fill="hold"/>
                                        <p:tgtEl>
                                          <p:spTgt spid="195"/>
                                        </p:tgtEl>
                                        <p:attrNameLst>
                                          <p:attrName>fillcolor</p:attrName>
                                        </p:attrNameLst>
                                      </p:cBhvr>
                                      <p:to>
                                        <a:schemeClr val="accent2"/>
                                      </p:to>
                                    </p:animClr>
                                    <p:set>
                                      <p:cBhvr>
                                        <p:cTn id="99" dur="100" fill="hold"/>
                                        <p:tgtEl>
                                          <p:spTgt spid="195"/>
                                        </p:tgtEl>
                                        <p:attrNameLst>
                                          <p:attrName>fill.type</p:attrName>
                                        </p:attrNameLst>
                                      </p:cBhvr>
                                      <p:to>
                                        <p:strVal val="solid"/>
                                      </p:to>
                                    </p:set>
                                    <p:set>
                                      <p:cBhvr>
                                        <p:cTn id="100" dur="100" fill="hold"/>
                                        <p:tgtEl>
                                          <p:spTgt spid="195"/>
                                        </p:tgtEl>
                                        <p:attrNameLst>
                                          <p:attrName>fill.on</p:attrName>
                                        </p:attrNameLst>
                                      </p:cBhvr>
                                      <p:to>
                                        <p:strVal val="true"/>
                                      </p:to>
                                    </p:set>
                                    <p:animRot by="120000">
                                      <p:cBhvr>
                                        <p:cTn id="101" dur="100" fill="hold">
                                          <p:stCondLst>
                                            <p:cond delay="0"/>
                                          </p:stCondLst>
                                        </p:cTn>
                                        <p:tgtEl>
                                          <p:spTgt spid="195"/>
                                        </p:tgtEl>
                                        <p:attrNameLst>
                                          <p:attrName>r</p:attrName>
                                        </p:attrNameLst>
                                      </p:cBhvr>
                                    </p:animRot>
                                    <p:animRot by="-240000">
                                      <p:cBhvr>
                                        <p:cTn id="102" dur="200" fill="hold">
                                          <p:stCondLst>
                                            <p:cond delay="200"/>
                                          </p:stCondLst>
                                        </p:cTn>
                                        <p:tgtEl>
                                          <p:spTgt spid="195"/>
                                        </p:tgtEl>
                                        <p:attrNameLst>
                                          <p:attrName>r</p:attrName>
                                        </p:attrNameLst>
                                      </p:cBhvr>
                                    </p:animRot>
                                    <p:animRot by="240000">
                                      <p:cBhvr>
                                        <p:cTn id="103" dur="200" fill="hold">
                                          <p:stCondLst>
                                            <p:cond delay="400"/>
                                          </p:stCondLst>
                                        </p:cTn>
                                        <p:tgtEl>
                                          <p:spTgt spid="195"/>
                                        </p:tgtEl>
                                        <p:attrNameLst>
                                          <p:attrName>r</p:attrName>
                                        </p:attrNameLst>
                                      </p:cBhvr>
                                    </p:animRot>
                                    <p:animRot by="-240000">
                                      <p:cBhvr>
                                        <p:cTn id="104" dur="200" fill="hold">
                                          <p:stCondLst>
                                            <p:cond delay="600"/>
                                          </p:stCondLst>
                                        </p:cTn>
                                        <p:tgtEl>
                                          <p:spTgt spid="195"/>
                                        </p:tgtEl>
                                        <p:attrNameLst>
                                          <p:attrName>r</p:attrName>
                                        </p:attrNameLst>
                                      </p:cBhvr>
                                    </p:animRot>
                                    <p:animRot by="120000">
                                      <p:cBhvr>
                                        <p:cTn id="105" dur="200" fill="hold">
                                          <p:stCondLst>
                                            <p:cond delay="800"/>
                                          </p:stCondLst>
                                        </p:cTn>
                                        <p:tgtEl>
                                          <p:spTgt spid="195"/>
                                        </p:tgtEl>
                                        <p:attrNameLst>
                                          <p:attrName>r</p:attrName>
                                        </p:attrNameLst>
                                      </p:cBhvr>
                                    </p:animRot>
                                  </p:childTnLst>
                                </p:cTn>
                              </p:par>
                            </p:childTnLst>
                          </p:cTn>
                        </p:par>
                        <p:par>
                          <p:cTn id="106" fill="hold">
                            <p:stCondLst>
                              <p:cond delay="1000"/>
                            </p:stCondLst>
                            <p:childTnLst>
                              <p:par>
                                <p:cTn id="107" presetID="8" presetClass="emph" presetSubtype="0" fill="hold" nodeType="afterEffect">
                                  <p:stCondLst>
                                    <p:cond delay="0"/>
                                  </p:stCondLst>
                                  <p:childTnLst>
                                    <p:animRot by="10800000">
                                      <p:cBhvr>
                                        <p:cTn id="108" dur="500" fill="hold"/>
                                        <p:tgtEl>
                                          <p:spTgt spid="166"/>
                                        </p:tgtEl>
                                        <p:attrNameLst>
                                          <p:attrName>r</p:attrName>
                                        </p:attrNameLst>
                                      </p:cBhvr>
                                    </p:animRot>
                                  </p:childTnLst>
                                </p:cTn>
                              </p:par>
                              <p:par>
                                <p:cTn id="109" presetID="8" presetClass="emph" presetSubtype="0" fill="hold" nodeType="withEffect">
                                  <p:stCondLst>
                                    <p:cond delay="0"/>
                                  </p:stCondLst>
                                  <p:childTnLst>
                                    <p:animRot by="10800000">
                                      <p:cBhvr>
                                        <p:cTn id="110" dur="500" fill="hold"/>
                                        <p:tgtEl>
                                          <p:spTgt spid="154"/>
                                        </p:tgtEl>
                                        <p:attrNameLst>
                                          <p:attrName>r</p:attrName>
                                        </p:attrNameLst>
                                      </p:cBhvr>
                                    </p:animRot>
                                  </p:childTnLst>
                                </p:cTn>
                              </p:par>
                              <p:par>
                                <p:cTn id="111" presetID="8" presetClass="emph" presetSubtype="0" fill="hold" nodeType="withEffect">
                                  <p:stCondLst>
                                    <p:cond delay="0"/>
                                  </p:stCondLst>
                                  <p:childTnLst>
                                    <p:animRot by="10800000">
                                      <p:cBhvr>
                                        <p:cTn id="112" dur="500" fill="hold"/>
                                        <p:tgtEl>
                                          <p:spTgt spid="180"/>
                                        </p:tgtEl>
                                        <p:attrNameLst>
                                          <p:attrName>r</p:attrName>
                                        </p:attrNameLst>
                                      </p:cBhvr>
                                    </p:animRot>
                                  </p:childTnLst>
                                </p:cTn>
                              </p:par>
                              <p:par>
                                <p:cTn id="113" presetID="8" presetClass="emph" presetSubtype="0" fill="hold" nodeType="withEffect">
                                  <p:stCondLst>
                                    <p:cond delay="0"/>
                                  </p:stCondLst>
                                  <p:childTnLst>
                                    <p:animRot by="10800000">
                                      <p:cBhvr>
                                        <p:cTn id="114" dur="500" fill="hold"/>
                                        <p:tgtEl>
                                          <p:spTgt spid="152"/>
                                        </p:tgtEl>
                                        <p:attrNameLst>
                                          <p:attrName>r</p:attrName>
                                        </p:attrNameLst>
                                      </p:cBhvr>
                                    </p:animRot>
                                  </p:childTnLst>
                                </p:cTn>
                              </p:par>
                              <p:par>
                                <p:cTn id="115" presetID="8" presetClass="emph" presetSubtype="0" fill="hold" nodeType="withEffect">
                                  <p:stCondLst>
                                    <p:cond delay="0"/>
                                  </p:stCondLst>
                                  <p:childTnLst>
                                    <p:animRot by="10800000">
                                      <p:cBhvr>
                                        <p:cTn id="116" dur="500" fill="hold"/>
                                        <p:tgtEl>
                                          <p:spTgt spid="165"/>
                                        </p:tgtEl>
                                        <p:attrNameLst>
                                          <p:attrName>r</p:attrName>
                                        </p:attrNameLst>
                                      </p:cBhvr>
                                    </p:animRot>
                                  </p:childTnLst>
                                </p:cTn>
                              </p:par>
                              <p:par>
                                <p:cTn id="117" presetID="8" presetClass="emph" presetSubtype="0" fill="hold" nodeType="withEffect">
                                  <p:stCondLst>
                                    <p:cond delay="0"/>
                                  </p:stCondLst>
                                  <p:childTnLst>
                                    <p:animRot by="10800000">
                                      <p:cBhvr>
                                        <p:cTn id="118" dur="500" fill="hold"/>
                                        <p:tgtEl>
                                          <p:spTgt spid="192"/>
                                        </p:tgtEl>
                                        <p:attrNameLst>
                                          <p:attrName>r</p:attrName>
                                        </p:attrNameLst>
                                      </p:cBhvr>
                                    </p:animRot>
                                  </p:childTnLst>
                                </p:cTn>
                              </p:par>
                              <p:par>
                                <p:cTn id="119" presetID="8" presetClass="emph" presetSubtype="0" fill="hold" nodeType="withEffect">
                                  <p:stCondLst>
                                    <p:cond delay="0"/>
                                  </p:stCondLst>
                                  <p:childTnLst>
                                    <p:animRot by="10800000">
                                      <p:cBhvr>
                                        <p:cTn id="120" dur="500" fill="hold"/>
                                        <p:tgtEl>
                                          <p:spTgt spid="155"/>
                                        </p:tgtEl>
                                        <p:attrNameLst>
                                          <p:attrName>r</p:attrName>
                                        </p:attrNameLst>
                                      </p:cBhvr>
                                    </p:animRot>
                                  </p:childTnLst>
                                </p:cTn>
                              </p:par>
                              <p:par>
                                <p:cTn id="121" presetID="8" presetClass="emph" presetSubtype="0" fill="hold" nodeType="withEffect">
                                  <p:stCondLst>
                                    <p:cond delay="0"/>
                                  </p:stCondLst>
                                  <p:childTnLst>
                                    <p:animRot by="10800000">
                                      <p:cBhvr>
                                        <p:cTn id="122" dur="500" fill="hold"/>
                                        <p:tgtEl>
                                          <p:spTgt spid="168"/>
                                        </p:tgtEl>
                                        <p:attrNameLst>
                                          <p:attrName>r</p:attrName>
                                        </p:attrNameLst>
                                      </p:cBhvr>
                                    </p:animRot>
                                  </p:childTnLst>
                                </p:cTn>
                              </p:par>
                              <p:par>
                                <p:cTn id="123" presetID="8" presetClass="emph" presetSubtype="0" fill="hold" nodeType="withEffect">
                                  <p:stCondLst>
                                    <p:cond delay="0"/>
                                  </p:stCondLst>
                                  <p:childTnLst>
                                    <p:animRot by="10800000">
                                      <p:cBhvr>
                                        <p:cTn id="124" dur="500" fill="hold"/>
                                        <p:tgtEl>
                                          <p:spTgt spid="195"/>
                                        </p:tgtEl>
                                        <p:attrNameLst>
                                          <p:attrName>r</p:attrName>
                                        </p:attrNameLst>
                                      </p:cBhvr>
                                    </p:animRot>
                                  </p:childTnLst>
                                </p:cTn>
                              </p:par>
                            </p:childTnLst>
                          </p:cTn>
                        </p:par>
                      </p:childTnLst>
                    </p:cTn>
                  </p:par>
                  <p:par>
                    <p:cTn id="125" fill="hold">
                      <p:stCondLst>
                        <p:cond delay="indefinite"/>
                      </p:stCondLst>
                      <p:childTnLst>
                        <p:par>
                          <p:cTn id="126" fill="hold">
                            <p:stCondLst>
                              <p:cond delay="0"/>
                            </p:stCondLst>
                            <p:childTnLst>
                              <p:par>
                                <p:cTn id="127" presetID="32" presetClass="emph" presetSubtype="0" fill="hold" nodeType="clickEffect">
                                  <p:stCondLst>
                                    <p:cond delay="0"/>
                                  </p:stCondLst>
                                  <p:childTnLst>
                                    <p:animClr clrSpc="rgb" dir="cw">
                                      <p:cBhvr override="childStyle">
                                        <p:cTn id="128" dur="100" fill="hold"/>
                                        <p:tgtEl>
                                          <p:spTgt spid="206"/>
                                        </p:tgtEl>
                                        <p:attrNameLst>
                                          <p:attrName>style.color</p:attrName>
                                        </p:attrNameLst>
                                      </p:cBhvr>
                                      <p:to>
                                        <a:schemeClr val="accent2"/>
                                      </p:to>
                                    </p:animClr>
                                    <p:animClr clrSpc="rgb" dir="cw">
                                      <p:cBhvr>
                                        <p:cTn id="129" dur="100" fill="hold"/>
                                        <p:tgtEl>
                                          <p:spTgt spid="206"/>
                                        </p:tgtEl>
                                        <p:attrNameLst>
                                          <p:attrName>fillcolor</p:attrName>
                                        </p:attrNameLst>
                                      </p:cBhvr>
                                      <p:to>
                                        <a:schemeClr val="accent2"/>
                                      </p:to>
                                    </p:animClr>
                                    <p:set>
                                      <p:cBhvr>
                                        <p:cTn id="130" dur="100" fill="hold"/>
                                        <p:tgtEl>
                                          <p:spTgt spid="206"/>
                                        </p:tgtEl>
                                        <p:attrNameLst>
                                          <p:attrName>fill.type</p:attrName>
                                        </p:attrNameLst>
                                      </p:cBhvr>
                                      <p:to>
                                        <p:strVal val="solid"/>
                                      </p:to>
                                    </p:set>
                                    <p:set>
                                      <p:cBhvr>
                                        <p:cTn id="131" dur="100" fill="hold"/>
                                        <p:tgtEl>
                                          <p:spTgt spid="206"/>
                                        </p:tgtEl>
                                        <p:attrNameLst>
                                          <p:attrName>fill.on</p:attrName>
                                        </p:attrNameLst>
                                      </p:cBhvr>
                                      <p:to>
                                        <p:strVal val="true"/>
                                      </p:to>
                                    </p:set>
                                    <p:animRot by="120000">
                                      <p:cBhvr>
                                        <p:cTn id="132" dur="100" fill="hold">
                                          <p:stCondLst>
                                            <p:cond delay="0"/>
                                          </p:stCondLst>
                                        </p:cTn>
                                        <p:tgtEl>
                                          <p:spTgt spid="206"/>
                                        </p:tgtEl>
                                        <p:attrNameLst>
                                          <p:attrName>r</p:attrName>
                                        </p:attrNameLst>
                                      </p:cBhvr>
                                    </p:animRot>
                                    <p:animRot by="-240000">
                                      <p:cBhvr>
                                        <p:cTn id="133" dur="200" fill="hold">
                                          <p:stCondLst>
                                            <p:cond delay="200"/>
                                          </p:stCondLst>
                                        </p:cTn>
                                        <p:tgtEl>
                                          <p:spTgt spid="206"/>
                                        </p:tgtEl>
                                        <p:attrNameLst>
                                          <p:attrName>r</p:attrName>
                                        </p:attrNameLst>
                                      </p:cBhvr>
                                    </p:animRot>
                                    <p:animRot by="240000">
                                      <p:cBhvr>
                                        <p:cTn id="134" dur="200" fill="hold">
                                          <p:stCondLst>
                                            <p:cond delay="400"/>
                                          </p:stCondLst>
                                        </p:cTn>
                                        <p:tgtEl>
                                          <p:spTgt spid="206"/>
                                        </p:tgtEl>
                                        <p:attrNameLst>
                                          <p:attrName>r</p:attrName>
                                        </p:attrNameLst>
                                      </p:cBhvr>
                                    </p:animRot>
                                    <p:animRot by="-240000">
                                      <p:cBhvr>
                                        <p:cTn id="135" dur="200" fill="hold">
                                          <p:stCondLst>
                                            <p:cond delay="600"/>
                                          </p:stCondLst>
                                        </p:cTn>
                                        <p:tgtEl>
                                          <p:spTgt spid="206"/>
                                        </p:tgtEl>
                                        <p:attrNameLst>
                                          <p:attrName>r</p:attrName>
                                        </p:attrNameLst>
                                      </p:cBhvr>
                                    </p:animRot>
                                    <p:animRot by="120000">
                                      <p:cBhvr>
                                        <p:cTn id="136" dur="200" fill="hold">
                                          <p:stCondLst>
                                            <p:cond delay="800"/>
                                          </p:stCondLst>
                                        </p:cTn>
                                        <p:tgtEl>
                                          <p:spTgt spid="206"/>
                                        </p:tgtEl>
                                        <p:attrNameLst>
                                          <p:attrName>r</p:attrName>
                                        </p:attrNameLst>
                                      </p:cBhvr>
                                    </p:animRot>
                                  </p:childTnLst>
                                </p:cTn>
                              </p:par>
                              <p:par>
                                <p:cTn id="137" presetID="32" presetClass="emph" presetSubtype="0" fill="hold" nodeType="withEffect">
                                  <p:stCondLst>
                                    <p:cond delay="0"/>
                                  </p:stCondLst>
                                  <p:childTnLst>
                                    <p:animClr clrSpc="rgb" dir="cw">
                                      <p:cBhvr override="childStyle">
                                        <p:cTn id="138" dur="100" fill="hold"/>
                                        <p:tgtEl>
                                          <p:spTgt spid="181"/>
                                        </p:tgtEl>
                                        <p:attrNameLst>
                                          <p:attrName>style.color</p:attrName>
                                        </p:attrNameLst>
                                      </p:cBhvr>
                                      <p:to>
                                        <a:schemeClr val="accent2"/>
                                      </p:to>
                                    </p:animClr>
                                    <p:animClr clrSpc="rgb" dir="cw">
                                      <p:cBhvr>
                                        <p:cTn id="139" dur="100" fill="hold"/>
                                        <p:tgtEl>
                                          <p:spTgt spid="181"/>
                                        </p:tgtEl>
                                        <p:attrNameLst>
                                          <p:attrName>fillcolor</p:attrName>
                                        </p:attrNameLst>
                                      </p:cBhvr>
                                      <p:to>
                                        <a:schemeClr val="accent2"/>
                                      </p:to>
                                    </p:animClr>
                                    <p:set>
                                      <p:cBhvr>
                                        <p:cTn id="140" dur="100" fill="hold"/>
                                        <p:tgtEl>
                                          <p:spTgt spid="181"/>
                                        </p:tgtEl>
                                        <p:attrNameLst>
                                          <p:attrName>fill.type</p:attrName>
                                        </p:attrNameLst>
                                      </p:cBhvr>
                                      <p:to>
                                        <p:strVal val="solid"/>
                                      </p:to>
                                    </p:set>
                                    <p:set>
                                      <p:cBhvr>
                                        <p:cTn id="141" dur="100" fill="hold"/>
                                        <p:tgtEl>
                                          <p:spTgt spid="181"/>
                                        </p:tgtEl>
                                        <p:attrNameLst>
                                          <p:attrName>fill.on</p:attrName>
                                        </p:attrNameLst>
                                      </p:cBhvr>
                                      <p:to>
                                        <p:strVal val="true"/>
                                      </p:to>
                                    </p:set>
                                    <p:animRot by="120000">
                                      <p:cBhvr>
                                        <p:cTn id="142" dur="100" fill="hold">
                                          <p:stCondLst>
                                            <p:cond delay="0"/>
                                          </p:stCondLst>
                                        </p:cTn>
                                        <p:tgtEl>
                                          <p:spTgt spid="181"/>
                                        </p:tgtEl>
                                        <p:attrNameLst>
                                          <p:attrName>r</p:attrName>
                                        </p:attrNameLst>
                                      </p:cBhvr>
                                    </p:animRot>
                                    <p:animRot by="-240000">
                                      <p:cBhvr>
                                        <p:cTn id="143" dur="200" fill="hold">
                                          <p:stCondLst>
                                            <p:cond delay="200"/>
                                          </p:stCondLst>
                                        </p:cTn>
                                        <p:tgtEl>
                                          <p:spTgt spid="181"/>
                                        </p:tgtEl>
                                        <p:attrNameLst>
                                          <p:attrName>r</p:attrName>
                                        </p:attrNameLst>
                                      </p:cBhvr>
                                    </p:animRot>
                                    <p:animRot by="240000">
                                      <p:cBhvr>
                                        <p:cTn id="144" dur="200" fill="hold">
                                          <p:stCondLst>
                                            <p:cond delay="400"/>
                                          </p:stCondLst>
                                        </p:cTn>
                                        <p:tgtEl>
                                          <p:spTgt spid="181"/>
                                        </p:tgtEl>
                                        <p:attrNameLst>
                                          <p:attrName>r</p:attrName>
                                        </p:attrNameLst>
                                      </p:cBhvr>
                                    </p:animRot>
                                    <p:animRot by="-240000">
                                      <p:cBhvr>
                                        <p:cTn id="145" dur="200" fill="hold">
                                          <p:stCondLst>
                                            <p:cond delay="600"/>
                                          </p:stCondLst>
                                        </p:cTn>
                                        <p:tgtEl>
                                          <p:spTgt spid="181"/>
                                        </p:tgtEl>
                                        <p:attrNameLst>
                                          <p:attrName>r</p:attrName>
                                        </p:attrNameLst>
                                      </p:cBhvr>
                                    </p:animRot>
                                    <p:animRot by="120000">
                                      <p:cBhvr>
                                        <p:cTn id="146" dur="200" fill="hold">
                                          <p:stCondLst>
                                            <p:cond delay="800"/>
                                          </p:stCondLst>
                                        </p:cTn>
                                        <p:tgtEl>
                                          <p:spTgt spid="181"/>
                                        </p:tgtEl>
                                        <p:attrNameLst>
                                          <p:attrName>r</p:attrName>
                                        </p:attrNameLst>
                                      </p:cBhvr>
                                    </p:animRot>
                                  </p:childTnLst>
                                </p:cTn>
                              </p:par>
                              <p:par>
                                <p:cTn id="147" presetID="32" presetClass="emph" presetSubtype="0" fill="hold" nodeType="withEffect">
                                  <p:stCondLst>
                                    <p:cond delay="0"/>
                                  </p:stCondLst>
                                  <p:childTnLst>
                                    <p:animClr clrSpc="rgb" dir="cw">
                                      <p:cBhvr override="childStyle">
                                        <p:cTn id="148" dur="100" fill="hold"/>
                                        <p:tgtEl>
                                          <p:spTgt spid="155"/>
                                        </p:tgtEl>
                                        <p:attrNameLst>
                                          <p:attrName>style.color</p:attrName>
                                        </p:attrNameLst>
                                      </p:cBhvr>
                                      <p:to>
                                        <a:schemeClr val="accent2"/>
                                      </p:to>
                                    </p:animClr>
                                    <p:animClr clrSpc="rgb" dir="cw">
                                      <p:cBhvr>
                                        <p:cTn id="149" dur="100" fill="hold"/>
                                        <p:tgtEl>
                                          <p:spTgt spid="155"/>
                                        </p:tgtEl>
                                        <p:attrNameLst>
                                          <p:attrName>fillcolor</p:attrName>
                                        </p:attrNameLst>
                                      </p:cBhvr>
                                      <p:to>
                                        <a:schemeClr val="accent2"/>
                                      </p:to>
                                    </p:animClr>
                                    <p:set>
                                      <p:cBhvr>
                                        <p:cTn id="150" dur="100" fill="hold"/>
                                        <p:tgtEl>
                                          <p:spTgt spid="155"/>
                                        </p:tgtEl>
                                        <p:attrNameLst>
                                          <p:attrName>fill.type</p:attrName>
                                        </p:attrNameLst>
                                      </p:cBhvr>
                                      <p:to>
                                        <p:strVal val="solid"/>
                                      </p:to>
                                    </p:set>
                                    <p:set>
                                      <p:cBhvr>
                                        <p:cTn id="151" dur="100" fill="hold"/>
                                        <p:tgtEl>
                                          <p:spTgt spid="155"/>
                                        </p:tgtEl>
                                        <p:attrNameLst>
                                          <p:attrName>fill.on</p:attrName>
                                        </p:attrNameLst>
                                      </p:cBhvr>
                                      <p:to>
                                        <p:strVal val="true"/>
                                      </p:to>
                                    </p:set>
                                    <p:animRot by="120000">
                                      <p:cBhvr>
                                        <p:cTn id="152" dur="100" fill="hold">
                                          <p:stCondLst>
                                            <p:cond delay="0"/>
                                          </p:stCondLst>
                                        </p:cTn>
                                        <p:tgtEl>
                                          <p:spTgt spid="155"/>
                                        </p:tgtEl>
                                        <p:attrNameLst>
                                          <p:attrName>r</p:attrName>
                                        </p:attrNameLst>
                                      </p:cBhvr>
                                    </p:animRot>
                                    <p:animRot by="-240000">
                                      <p:cBhvr>
                                        <p:cTn id="153" dur="200" fill="hold">
                                          <p:stCondLst>
                                            <p:cond delay="200"/>
                                          </p:stCondLst>
                                        </p:cTn>
                                        <p:tgtEl>
                                          <p:spTgt spid="155"/>
                                        </p:tgtEl>
                                        <p:attrNameLst>
                                          <p:attrName>r</p:attrName>
                                        </p:attrNameLst>
                                      </p:cBhvr>
                                    </p:animRot>
                                    <p:animRot by="240000">
                                      <p:cBhvr>
                                        <p:cTn id="154" dur="200" fill="hold">
                                          <p:stCondLst>
                                            <p:cond delay="400"/>
                                          </p:stCondLst>
                                        </p:cTn>
                                        <p:tgtEl>
                                          <p:spTgt spid="155"/>
                                        </p:tgtEl>
                                        <p:attrNameLst>
                                          <p:attrName>r</p:attrName>
                                        </p:attrNameLst>
                                      </p:cBhvr>
                                    </p:animRot>
                                    <p:animRot by="-240000">
                                      <p:cBhvr>
                                        <p:cTn id="155" dur="200" fill="hold">
                                          <p:stCondLst>
                                            <p:cond delay="600"/>
                                          </p:stCondLst>
                                        </p:cTn>
                                        <p:tgtEl>
                                          <p:spTgt spid="155"/>
                                        </p:tgtEl>
                                        <p:attrNameLst>
                                          <p:attrName>r</p:attrName>
                                        </p:attrNameLst>
                                      </p:cBhvr>
                                    </p:animRot>
                                    <p:animRot by="120000">
                                      <p:cBhvr>
                                        <p:cTn id="156" dur="200" fill="hold">
                                          <p:stCondLst>
                                            <p:cond delay="800"/>
                                          </p:stCondLst>
                                        </p:cTn>
                                        <p:tgtEl>
                                          <p:spTgt spid="155"/>
                                        </p:tgtEl>
                                        <p:attrNameLst>
                                          <p:attrName>r</p:attrName>
                                        </p:attrNameLst>
                                      </p:cBhvr>
                                    </p:animRot>
                                  </p:childTnLst>
                                </p:cTn>
                              </p:par>
                              <p:par>
                                <p:cTn id="157" presetID="32" presetClass="emph" presetSubtype="0" fill="hold" nodeType="withEffect">
                                  <p:stCondLst>
                                    <p:cond delay="0"/>
                                  </p:stCondLst>
                                  <p:childTnLst>
                                    <p:animClr clrSpc="rgb" dir="cw">
                                      <p:cBhvr override="childStyle">
                                        <p:cTn id="158" dur="100" fill="hold"/>
                                        <p:tgtEl>
                                          <p:spTgt spid="168"/>
                                        </p:tgtEl>
                                        <p:attrNameLst>
                                          <p:attrName>style.color</p:attrName>
                                        </p:attrNameLst>
                                      </p:cBhvr>
                                      <p:to>
                                        <a:schemeClr val="accent2"/>
                                      </p:to>
                                    </p:animClr>
                                    <p:animClr clrSpc="rgb" dir="cw">
                                      <p:cBhvr>
                                        <p:cTn id="159" dur="100" fill="hold"/>
                                        <p:tgtEl>
                                          <p:spTgt spid="168"/>
                                        </p:tgtEl>
                                        <p:attrNameLst>
                                          <p:attrName>fillcolor</p:attrName>
                                        </p:attrNameLst>
                                      </p:cBhvr>
                                      <p:to>
                                        <a:schemeClr val="accent2"/>
                                      </p:to>
                                    </p:animClr>
                                    <p:set>
                                      <p:cBhvr>
                                        <p:cTn id="160" dur="100" fill="hold"/>
                                        <p:tgtEl>
                                          <p:spTgt spid="168"/>
                                        </p:tgtEl>
                                        <p:attrNameLst>
                                          <p:attrName>fill.type</p:attrName>
                                        </p:attrNameLst>
                                      </p:cBhvr>
                                      <p:to>
                                        <p:strVal val="solid"/>
                                      </p:to>
                                    </p:set>
                                    <p:set>
                                      <p:cBhvr>
                                        <p:cTn id="161" dur="100" fill="hold"/>
                                        <p:tgtEl>
                                          <p:spTgt spid="168"/>
                                        </p:tgtEl>
                                        <p:attrNameLst>
                                          <p:attrName>fill.on</p:attrName>
                                        </p:attrNameLst>
                                      </p:cBhvr>
                                      <p:to>
                                        <p:strVal val="true"/>
                                      </p:to>
                                    </p:set>
                                    <p:animRot by="120000">
                                      <p:cBhvr>
                                        <p:cTn id="162" dur="100" fill="hold">
                                          <p:stCondLst>
                                            <p:cond delay="0"/>
                                          </p:stCondLst>
                                        </p:cTn>
                                        <p:tgtEl>
                                          <p:spTgt spid="168"/>
                                        </p:tgtEl>
                                        <p:attrNameLst>
                                          <p:attrName>r</p:attrName>
                                        </p:attrNameLst>
                                      </p:cBhvr>
                                    </p:animRot>
                                    <p:animRot by="-240000">
                                      <p:cBhvr>
                                        <p:cTn id="163" dur="200" fill="hold">
                                          <p:stCondLst>
                                            <p:cond delay="200"/>
                                          </p:stCondLst>
                                        </p:cTn>
                                        <p:tgtEl>
                                          <p:spTgt spid="168"/>
                                        </p:tgtEl>
                                        <p:attrNameLst>
                                          <p:attrName>r</p:attrName>
                                        </p:attrNameLst>
                                      </p:cBhvr>
                                    </p:animRot>
                                    <p:animRot by="240000">
                                      <p:cBhvr>
                                        <p:cTn id="164" dur="200" fill="hold">
                                          <p:stCondLst>
                                            <p:cond delay="400"/>
                                          </p:stCondLst>
                                        </p:cTn>
                                        <p:tgtEl>
                                          <p:spTgt spid="168"/>
                                        </p:tgtEl>
                                        <p:attrNameLst>
                                          <p:attrName>r</p:attrName>
                                        </p:attrNameLst>
                                      </p:cBhvr>
                                    </p:animRot>
                                    <p:animRot by="-240000">
                                      <p:cBhvr>
                                        <p:cTn id="165" dur="200" fill="hold">
                                          <p:stCondLst>
                                            <p:cond delay="600"/>
                                          </p:stCondLst>
                                        </p:cTn>
                                        <p:tgtEl>
                                          <p:spTgt spid="168"/>
                                        </p:tgtEl>
                                        <p:attrNameLst>
                                          <p:attrName>r</p:attrName>
                                        </p:attrNameLst>
                                      </p:cBhvr>
                                    </p:animRot>
                                    <p:animRot by="120000">
                                      <p:cBhvr>
                                        <p:cTn id="166" dur="200" fill="hold">
                                          <p:stCondLst>
                                            <p:cond delay="800"/>
                                          </p:stCondLst>
                                        </p:cTn>
                                        <p:tgtEl>
                                          <p:spTgt spid="168"/>
                                        </p:tgtEl>
                                        <p:attrNameLst>
                                          <p:attrName>r</p:attrName>
                                        </p:attrNameLst>
                                      </p:cBhvr>
                                    </p:animRot>
                                  </p:childTnLst>
                                </p:cTn>
                              </p:par>
                              <p:par>
                                <p:cTn id="167" presetID="32" presetClass="emph" presetSubtype="0" fill="hold" nodeType="withEffect">
                                  <p:stCondLst>
                                    <p:cond delay="0"/>
                                  </p:stCondLst>
                                  <p:childTnLst>
                                    <p:animClr clrSpc="rgb" dir="cw">
                                      <p:cBhvr override="childStyle">
                                        <p:cTn id="168" dur="100" fill="hold"/>
                                        <p:tgtEl>
                                          <p:spTgt spid="195"/>
                                        </p:tgtEl>
                                        <p:attrNameLst>
                                          <p:attrName>style.color</p:attrName>
                                        </p:attrNameLst>
                                      </p:cBhvr>
                                      <p:to>
                                        <a:schemeClr val="accent2"/>
                                      </p:to>
                                    </p:animClr>
                                    <p:animClr clrSpc="rgb" dir="cw">
                                      <p:cBhvr>
                                        <p:cTn id="169" dur="100" fill="hold"/>
                                        <p:tgtEl>
                                          <p:spTgt spid="195"/>
                                        </p:tgtEl>
                                        <p:attrNameLst>
                                          <p:attrName>fillcolor</p:attrName>
                                        </p:attrNameLst>
                                      </p:cBhvr>
                                      <p:to>
                                        <a:schemeClr val="accent2"/>
                                      </p:to>
                                    </p:animClr>
                                    <p:set>
                                      <p:cBhvr>
                                        <p:cTn id="170" dur="100" fill="hold"/>
                                        <p:tgtEl>
                                          <p:spTgt spid="195"/>
                                        </p:tgtEl>
                                        <p:attrNameLst>
                                          <p:attrName>fill.type</p:attrName>
                                        </p:attrNameLst>
                                      </p:cBhvr>
                                      <p:to>
                                        <p:strVal val="solid"/>
                                      </p:to>
                                    </p:set>
                                    <p:set>
                                      <p:cBhvr>
                                        <p:cTn id="171" dur="100" fill="hold"/>
                                        <p:tgtEl>
                                          <p:spTgt spid="195"/>
                                        </p:tgtEl>
                                        <p:attrNameLst>
                                          <p:attrName>fill.on</p:attrName>
                                        </p:attrNameLst>
                                      </p:cBhvr>
                                      <p:to>
                                        <p:strVal val="true"/>
                                      </p:to>
                                    </p:set>
                                    <p:animRot by="120000">
                                      <p:cBhvr>
                                        <p:cTn id="172" dur="100" fill="hold">
                                          <p:stCondLst>
                                            <p:cond delay="0"/>
                                          </p:stCondLst>
                                        </p:cTn>
                                        <p:tgtEl>
                                          <p:spTgt spid="195"/>
                                        </p:tgtEl>
                                        <p:attrNameLst>
                                          <p:attrName>r</p:attrName>
                                        </p:attrNameLst>
                                      </p:cBhvr>
                                    </p:animRot>
                                    <p:animRot by="-240000">
                                      <p:cBhvr>
                                        <p:cTn id="173" dur="200" fill="hold">
                                          <p:stCondLst>
                                            <p:cond delay="200"/>
                                          </p:stCondLst>
                                        </p:cTn>
                                        <p:tgtEl>
                                          <p:spTgt spid="195"/>
                                        </p:tgtEl>
                                        <p:attrNameLst>
                                          <p:attrName>r</p:attrName>
                                        </p:attrNameLst>
                                      </p:cBhvr>
                                    </p:animRot>
                                    <p:animRot by="240000">
                                      <p:cBhvr>
                                        <p:cTn id="174" dur="200" fill="hold">
                                          <p:stCondLst>
                                            <p:cond delay="400"/>
                                          </p:stCondLst>
                                        </p:cTn>
                                        <p:tgtEl>
                                          <p:spTgt spid="195"/>
                                        </p:tgtEl>
                                        <p:attrNameLst>
                                          <p:attrName>r</p:attrName>
                                        </p:attrNameLst>
                                      </p:cBhvr>
                                    </p:animRot>
                                    <p:animRot by="-240000">
                                      <p:cBhvr>
                                        <p:cTn id="175" dur="200" fill="hold">
                                          <p:stCondLst>
                                            <p:cond delay="600"/>
                                          </p:stCondLst>
                                        </p:cTn>
                                        <p:tgtEl>
                                          <p:spTgt spid="195"/>
                                        </p:tgtEl>
                                        <p:attrNameLst>
                                          <p:attrName>r</p:attrName>
                                        </p:attrNameLst>
                                      </p:cBhvr>
                                    </p:animRot>
                                    <p:animRot by="120000">
                                      <p:cBhvr>
                                        <p:cTn id="176" dur="200" fill="hold">
                                          <p:stCondLst>
                                            <p:cond delay="800"/>
                                          </p:stCondLst>
                                        </p:cTn>
                                        <p:tgtEl>
                                          <p:spTgt spid="195"/>
                                        </p:tgtEl>
                                        <p:attrNameLst>
                                          <p:attrName>r</p:attrName>
                                        </p:attrNameLst>
                                      </p:cBhvr>
                                    </p:animRot>
                                  </p:childTnLst>
                                </p:cTn>
                              </p:par>
                              <p:par>
                                <p:cTn id="177" presetID="32" presetClass="emph" presetSubtype="0" fill="hold" nodeType="withEffect">
                                  <p:stCondLst>
                                    <p:cond delay="0"/>
                                  </p:stCondLst>
                                  <p:childTnLst>
                                    <p:animClr clrSpc="rgb" dir="cw">
                                      <p:cBhvr override="childStyle">
                                        <p:cTn id="178" dur="100" fill="hold"/>
                                        <p:tgtEl>
                                          <p:spTgt spid="152"/>
                                        </p:tgtEl>
                                        <p:attrNameLst>
                                          <p:attrName>style.color</p:attrName>
                                        </p:attrNameLst>
                                      </p:cBhvr>
                                      <p:to>
                                        <a:schemeClr val="accent2"/>
                                      </p:to>
                                    </p:animClr>
                                    <p:animClr clrSpc="rgb" dir="cw">
                                      <p:cBhvr>
                                        <p:cTn id="179" dur="100" fill="hold"/>
                                        <p:tgtEl>
                                          <p:spTgt spid="152"/>
                                        </p:tgtEl>
                                        <p:attrNameLst>
                                          <p:attrName>fillcolor</p:attrName>
                                        </p:attrNameLst>
                                      </p:cBhvr>
                                      <p:to>
                                        <a:schemeClr val="accent2"/>
                                      </p:to>
                                    </p:animClr>
                                    <p:set>
                                      <p:cBhvr>
                                        <p:cTn id="180" dur="100" fill="hold"/>
                                        <p:tgtEl>
                                          <p:spTgt spid="152"/>
                                        </p:tgtEl>
                                        <p:attrNameLst>
                                          <p:attrName>fill.type</p:attrName>
                                        </p:attrNameLst>
                                      </p:cBhvr>
                                      <p:to>
                                        <p:strVal val="solid"/>
                                      </p:to>
                                    </p:set>
                                    <p:set>
                                      <p:cBhvr>
                                        <p:cTn id="181" dur="100" fill="hold"/>
                                        <p:tgtEl>
                                          <p:spTgt spid="152"/>
                                        </p:tgtEl>
                                        <p:attrNameLst>
                                          <p:attrName>fill.on</p:attrName>
                                        </p:attrNameLst>
                                      </p:cBhvr>
                                      <p:to>
                                        <p:strVal val="true"/>
                                      </p:to>
                                    </p:set>
                                    <p:animRot by="120000">
                                      <p:cBhvr>
                                        <p:cTn id="182" dur="100" fill="hold">
                                          <p:stCondLst>
                                            <p:cond delay="0"/>
                                          </p:stCondLst>
                                        </p:cTn>
                                        <p:tgtEl>
                                          <p:spTgt spid="152"/>
                                        </p:tgtEl>
                                        <p:attrNameLst>
                                          <p:attrName>r</p:attrName>
                                        </p:attrNameLst>
                                      </p:cBhvr>
                                    </p:animRot>
                                    <p:animRot by="-240000">
                                      <p:cBhvr>
                                        <p:cTn id="183" dur="200" fill="hold">
                                          <p:stCondLst>
                                            <p:cond delay="200"/>
                                          </p:stCondLst>
                                        </p:cTn>
                                        <p:tgtEl>
                                          <p:spTgt spid="152"/>
                                        </p:tgtEl>
                                        <p:attrNameLst>
                                          <p:attrName>r</p:attrName>
                                        </p:attrNameLst>
                                      </p:cBhvr>
                                    </p:animRot>
                                    <p:animRot by="240000">
                                      <p:cBhvr>
                                        <p:cTn id="184" dur="200" fill="hold">
                                          <p:stCondLst>
                                            <p:cond delay="400"/>
                                          </p:stCondLst>
                                        </p:cTn>
                                        <p:tgtEl>
                                          <p:spTgt spid="152"/>
                                        </p:tgtEl>
                                        <p:attrNameLst>
                                          <p:attrName>r</p:attrName>
                                        </p:attrNameLst>
                                      </p:cBhvr>
                                    </p:animRot>
                                    <p:animRot by="-240000">
                                      <p:cBhvr>
                                        <p:cTn id="185" dur="200" fill="hold">
                                          <p:stCondLst>
                                            <p:cond delay="600"/>
                                          </p:stCondLst>
                                        </p:cTn>
                                        <p:tgtEl>
                                          <p:spTgt spid="152"/>
                                        </p:tgtEl>
                                        <p:attrNameLst>
                                          <p:attrName>r</p:attrName>
                                        </p:attrNameLst>
                                      </p:cBhvr>
                                    </p:animRot>
                                    <p:animRot by="120000">
                                      <p:cBhvr>
                                        <p:cTn id="186" dur="200" fill="hold">
                                          <p:stCondLst>
                                            <p:cond delay="800"/>
                                          </p:stCondLst>
                                        </p:cTn>
                                        <p:tgtEl>
                                          <p:spTgt spid="152"/>
                                        </p:tgtEl>
                                        <p:attrNameLst>
                                          <p:attrName>r</p:attrName>
                                        </p:attrNameLst>
                                      </p:cBhvr>
                                    </p:animRot>
                                  </p:childTnLst>
                                </p:cTn>
                              </p:par>
                              <p:par>
                                <p:cTn id="187" presetID="32" presetClass="emph" presetSubtype="0" fill="hold" nodeType="withEffect">
                                  <p:stCondLst>
                                    <p:cond delay="0"/>
                                  </p:stCondLst>
                                  <p:childTnLst>
                                    <p:animClr clrSpc="rgb" dir="cw">
                                      <p:cBhvr override="childStyle">
                                        <p:cTn id="188" dur="100" fill="hold"/>
                                        <p:tgtEl>
                                          <p:spTgt spid="153"/>
                                        </p:tgtEl>
                                        <p:attrNameLst>
                                          <p:attrName>style.color</p:attrName>
                                        </p:attrNameLst>
                                      </p:cBhvr>
                                      <p:to>
                                        <a:schemeClr val="accent2"/>
                                      </p:to>
                                    </p:animClr>
                                    <p:animClr clrSpc="rgb" dir="cw">
                                      <p:cBhvr>
                                        <p:cTn id="189" dur="100" fill="hold"/>
                                        <p:tgtEl>
                                          <p:spTgt spid="153"/>
                                        </p:tgtEl>
                                        <p:attrNameLst>
                                          <p:attrName>fillcolor</p:attrName>
                                        </p:attrNameLst>
                                      </p:cBhvr>
                                      <p:to>
                                        <a:schemeClr val="accent2"/>
                                      </p:to>
                                    </p:animClr>
                                    <p:set>
                                      <p:cBhvr>
                                        <p:cTn id="190" dur="100" fill="hold"/>
                                        <p:tgtEl>
                                          <p:spTgt spid="153"/>
                                        </p:tgtEl>
                                        <p:attrNameLst>
                                          <p:attrName>fill.type</p:attrName>
                                        </p:attrNameLst>
                                      </p:cBhvr>
                                      <p:to>
                                        <p:strVal val="solid"/>
                                      </p:to>
                                    </p:set>
                                    <p:set>
                                      <p:cBhvr>
                                        <p:cTn id="191" dur="100" fill="hold"/>
                                        <p:tgtEl>
                                          <p:spTgt spid="153"/>
                                        </p:tgtEl>
                                        <p:attrNameLst>
                                          <p:attrName>fill.on</p:attrName>
                                        </p:attrNameLst>
                                      </p:cBhvr>
                                      <p:to>
                                        <p:strVal val="true"/>
                                      </p:to>
                                    </p:set>
                                    <p:animRot by="120000">
                                      <p:cBhvr>
                                        <p:cTn id="192" dur="100" fill="hold">
                                          <p:stCondLst>
                                            <p:cond delay="0"/>
                                          </p:stCondLst>
                                        </p:cTn>
                                        <p:tgtEl>
                                          <p:spTgt spid="153"/>
                                        </p:tgtEl>
                                        <p:attrNameLst>
                                          <p:attrName>r</p:attrName>
                                        </p:attrNameLst>
                                      </p:cBhvr>
                                    </p:animRot>
                                    <p:animRot by="-240000">
                                      <p:cBhvr>
                                        <p:cTn id="193" dur="200" fill="hold">
                                          <p:stCondLst>
                                            <p:cond delay="200"/>
                                          </p:stCondLst>
                                        </p:cTn>
                                        <p:tgtEl>
                                          <p:spTgt spid="153"/>
                                        </p:tgtEl>
                                        <p:attrNameLst>
                                          <p:attrName>r</p:attrName>
                                        </p:attrNameLst>
                                      </p:cBhvr>
                                    </p:animRot>
                                    <p:animRot by="240000">
                                      <p:cBhvr>
                                        <p:cTn id="194" dur="200" fill="hold">
                                          <p:stCondLst>
                                            <p:cond delay="400"/>
                                          </p:stCondLst>
                                        </p:cTn>
                                        <p:tgtEl>
                                          <p:spTgt spid="153"/>
                                        </p:tgtEl>
                                        <p:attrNameLst>
                                          <p:attrName>r</p:attrName>
                                        </p:attrNameLst>
                                      </p:cBhvr>
                                    </p:animRot>
                                    <p:animRot by="-240000">
                                      <p:cBhvr>
                                        <p:cTn id="195" dur="200" fill="hold">
                                          <p:stCondLst>
                                            <p:cond delay="600"/>
                                          </p:stCondLst>
                                        </p:cTn>
                                        <p:tgtEl>
                                          <p:spTgt spid="153"/>
                                        </p:tgtEl>
                                        <p:attrNameLst>
                                          <p:attrName>r</p:attrName>
                                        </p:attrNameLst>
                                      </p:cBhvr>
                                    </p:animRot>
                                    <p:animRot by="120000">
                                      <p:cBhvr>
                                        <p:cTn id="196" dur="200" fill="hold">
                                          <p:stCondLst>
                                            <p:cond delay="800"/>
                                          </p:stCondLst>
                                        </p:cTn>
                                        <p:tgtEl>
                                          <p:spTgt spid="153"/>
                                        </p:tgtEl>
                                        <p:attrNameLst>
                                          <p:attrName>r</p:attrName>
                                        </p:attrNameLst>
                                      </p:cBhvr>
                                    </p:animRot>
                                  </p:childTnLst>
                                </p:cTn>
                              </p:par>
                              <p:par>
                                <p:cTn id="197" presetID="32" presetClass="emph" presetSubtype="0" fill="hold" nodeType="withEffect">
                                  <p:stCondLst>
                                    <p:cond delay="0"/>
                                  </p:stCondLst>
                                  <p:childTnLst>
                                    <p:animClr clrSpc="rgb" dir="cw">
                                      <p:cBhvr override="childStyle">
                                        <p:cTn id="198" dur="100" fill="hold"/>
                                        <p:tgtEl>
                                          <p:spTgt spid="154"/>
                                        </p:tgtEl>
                                        <p:attrNameLst>
                                          <p:attrName>style.color</p:attrName>
                                        </p:attrNameLst>
                                      </p:cBhvr>
                                      <p:to>
                                        <a:schemeClr val="accent2"/>
                                      </p:to>
                                    </p:animClr>
                                    <p:animClr clrSpc="rgb" dir="cw">
                                      <p:cBhvr>
                                        <p:cTn id="199" dur="100" fill="hold"/>
                                        <p:tgtEl>
                                          <p:spTgt spid="154"/>
                                        </p:tgtEl>
                                        <p:attrNameLst>
                                          <p:attrName>fillcolor</p:attrName>
                                        </p:attrNameLst>
                                      </p:cBhvr>
                                      <p:to>
                                        <a:schemeClr val="accent2"/>
                                      </p:to>
                                    </p:animClr>
                                    <p:set>
                                      <p:cBhvr>
                                        <p:cTn id="200" dur="100" fill="hold"/>
                                        <p:tgtEl>
                                          <p:spTgt spid="154"/>
                                        </p:tgtEl>
                                        <p:attrNameLst>
                                          <p:attrName>fill.type</p:attrName>
                                        </p:attrNameLst>
                                      </p:cBhvr>
                                      <p:to>
                                        <p:strVal val="solid"/>
                                      </p:to>
                                    </p:set>
                                    <p:set>
                                      <p:cBhvr>
                                        <p:cTn id="201" dur="100" fill="hold"/>
                                        <p:tgtEl>
                                          <p:spTgt spid="154"/>
                                        </p:tgtEl>
                                        <p:attrNameLst>
                                          <p:attrName>fill.on</p:attrName>
                                        </p:attrNameLst>
                                      </p:cBhvr>
                                      <p:to>
                                        <p:strVal val="true"/>
                                      </p:to>
                                    </p:set>
                                    <p:animRot by="120000">
                                      <p:cBhvr>
                                        <p:cTn id="202" dur="100" fill="hold">
                                          <p:stCondLst>
                                            <p:cond delay="0"/>
                                          </p:stCondLst>
                                        </p:cTn>
                                        <p:tgtEl>
                                          <p:spTgt spid="154"/>
                                        </p:tgtEl>
                                        <p:attrNameLst>
                                          <p:attrName>r</p:attrName>
                                        </p:attrNameLst>
                                      </p:cBhvr>
                                    </p:animRot>
                                    <p:animRot by="-240000">
                                      <p:cBhvr>
                                        <p:cTn id="203" dur="200" fill="hold">
                                          <p:stCondLst>
                                            <p:cond delay="200"/>
                                          </p:stCondLst>
                                        </p:cTn>
                                        <p:tgtEl>
                                          <p:spTgt spid="154"/>
                                        </p:tgtEl>
                                        <p:attrNameLst>
                                          <p:attrName>r</p:attrName>
                                        </p:attrNameLst>
                                      </p:cBhvr>
                                    </p:animRot>
                                    <p:animRot by="240000">
                                      <p:cBhvr>
                                        <p:cTn id="204" dur="200" fill="hold">
                                          <p:stCondLst>
                                            <p:cond delay="400"/>
                                          </p:stCondLst>
                                        </p:cTn>
                                        <p:tgtEl>
                                          <p:spTgt spid="154"/>
                                        </p:tgtEl>
                                        <p:attrNameLst>
                                          <p:attrName>r</p:attrName>
                                        </p:attrNameLst>
                                      </p:cBhvr>
                                    </p:animRot>
                                    <p:animRot by="-240000">
                                      <p:cBhvr>
                                        <p:cTn id="205" dur="200" fill="hold">
                                          <p:stCondLst>
                                            <p:cond delay="600"/>
                                          </p:stCondLst>
                                        </p:cTn>
                                        <p:tgtEl>
                                          <p:spTgt spid="154"/>
                                        </p:tgtEl>
                                        <p:attrNameLst>
                                          <p:attrName>r</p:attrName>
                                        </p:attrNameLst>
                                      </p:cBhvr>
                                    </p:animRot>
                                    <p:animRot by="120000">
                                      <p:cBhvr>
                                        <p:cTn id="206" dur="200" fill="hold">
                                          <p:stCondLst>
                                            <p:cond delay="800"/>
                                          </p:stCondLst>
                                        </p:cTn>
                                        <p:tgtEl>
                                          <p:spTgt spid="154"/>
                                        </p:tgtEl>
                                        <p:attrNameLst>
                                          <p:attrName>r</p:attrName>
                                        </p:attrNameLst>
                                      </p:cBhvr>
                                    </p:animRot>
                                  </p:childTnLst>
                                </p:cTn>
                              </p:par>
                              <p:par>
                                <p:cTn id="207" presetID="32" presetClass="emph" presetSubtype="0" fill="hold" nodeType="withEffect">
                                  <p:stCondLst>
                                    <p:cond delay="0"/>
                                  </p:stCondLst>
                                  <p:childTnLst>
                                    <p:animClr clrSpc="rgb" dir="cw">
                                      <p:cBhvr override="childStyle">
                                        <p:cTn id="208" dur="100" fill="hold"/>
                                        <p:tgtEl>
                                          <p:spTgt spid="165"/>
                                        </p:tgtEl>
                                        <p:attrNameLst>
                                          <p:attrName>style.color</p:attrName>
                                        </p:attrNameLst>
                                      </p:cBhvr>
                                      <p:to>
                                        <a:schemeClr val="accent2"/>
                                      </p:to>
                                    </p:animClr>
                                    <p:animClr clrSpc="rgb" dir="cw">
                                      <p:cBhvr>
                                        <p:cTn id="209" dur="100" fill="hold"/>
                                        <p:tgtEl>
                                          <p:spTgt spid="165"/>
                                        </p:tgtEl>
                                        <p:attrNameLst>
                                          <p:attrName>fillcolor</p:attrName>
                                        </p:attrNameLst>
                                      </p:cBhvr>
                                      <p:to>
                                        <a:schemeClr val="accent2"/>
                                      </p:to>
                                    </p:animClr>
                                    <p:set>
                                      <p:cBhvr>
                                        <p:cTn id="210" dur="100" fill="hold"/>
                                        <p:tgtEl>
                                          <p:spTgt spid="165"/>
                                        </p:tgtEl>
                                        <p:attrNameLst>
                                          <p:attrName>fill.type</p:attrName>
                                        </p:attrNameLst>
                                      </p:cBhvr>
                                      <p:to>
                                        <p:strVal val="solid"/>
                                      </p:to>
                                    </p:set>
                                    <p:set>
                                      <p:cBhvr>
                                        <p:cTn id="211" dur="100" fill="hold"/>
                                        <p:tgtEl>
                                          <p:spTgt spid="165"/>
                                        </p:tgtEl>
                                        <p:attrNameLst>
                                          <p:attrName>fill.on</p:attrName>
                                        </p:attrNameLst>
                                      </p:cBhvr>
                                      <p:to>
                                        <p:strVal val="true"/>
                                      </p:to>
                                    </p:set>
                                    <p:animRot by="120000">
                                      <p:cBhvr>
                                        <p:cTn id="212" dur="100" fill="hold">
                                          <p:stCondLst>
                                            <p:cond delay="0"/>
                                          </p:stCondLst>
                                        </p:cTn>
                                        <p:tgtEl>
                                          <p:spTgt spid="165"/>
                                        </p:tgtEl>
                                        <p:attrNameLst>
                                          <p:attrName>r</p:attrName>
                                        </p:attrNameLst>
                                      </p:cBhvr>
                                    </p:animRot>
                                    <p:animRot by="-240000">
                                      <p:cBhvr>
                                        <p:cTn id="213" dur="200" fill="hold">
                                          <p:stCondLst>
                                            <p:cond delay="200"/>
                                          </p:stCondLst>
                                        </p:cTn>
                                        <p:tgtEl>
                                          <p:spTgt spid="165"/>
                                        </p:tgtEl>
                                        <p:attrNameLst>
                                          <p:attrName>r</p:attrName>
                                        </p:attrNameLst>
                                      </p:cBhvr>
                                    </p:animRot>
                                    <p:animRot by="240000">
                                      <p:cBhvr>
                                        <p:cTn id="214" dur="200" fill="hold">
                                          <p:stCondLst>
                                            <p:cond delay="400"/>
                                          </p:stCondLst>
                                        </p:cTn>
                                        <p:tgtEl>
                                          <p:spTgt spid="165"/>
                                        </p:tgtEl>
                                        <p:attrNameLst>
                                          <p:attrName>r</p:attrName>
                                        </p:attrNameLst>
                                      </p:cBhvr>
                                    </p:animRot>
                                    <p:animRot by="-240000">
                                      <p:cBhvr>
                                        <p:cTn id="215" dur="200" fill="hold">
                                          <p:stCondLst>
                                            <p:cond delay="600"/>
                                          </p:stCondLst>
                                        </p:cTn>
                                        <p:tgtEl>
                                          <p:spTgt spid="165"/>
                                        </p:tgtEl>
                                        <p:attrNameLst>
                                          <p:attrName>r</p:attrName>
                                        </p:attrNameLst>
                                      </p:cBhvr>
                                    </p:animRot>
                                    <p:animRot by="120000">
                                      <p:cBhvr>
                                        <p:cTn id="216" dur="200" fill="hold">
                                          <p:stCondLst>
                                            <p:cond delay="800"/>
                                          </p:stCondLst>
                                        </p:cTn>
                                        <p:tgtEl>
                                          <p:spTgt spid="165"/>
                                        </p:tgtEl>
                                        <p:attrNameLst>
                                          <p:attrName>r</p:attrName>
                                        </p:attrNameLst>
                                      </p:cBhvr>
                                    </p:animRot>
                                  </p:childTnLst>
                                </p:cTn>
                              </p:par>
                              <p:par>
                                <p:cTn id="217" presetID="32" presetClass="emph" presetSubtype="0" fill="hold" nodeType="withEffect">
                                  <p:stCondLst>
                                    <p:cond delay="0"/>
                                  </p:stCondLst>
                                  <p:childTnLst>
                                    <p:animClr clrSpc="rgb" dir="cw">
                                      <p:cBhvr override="childStyle">
                                        <p:cTn id="218" dur="100" fill="hold"/>
                                        <p:tgtEl>
                                          <p:spTgt spid="166"/>
                                        </p:tgtEl>
                                        <p:attrNameLst>
                                          <p:attrName>style.color</p:attrName>
                                        </p:attrNameLst>
                                      </p:cBhvr>
                                      <p:to>
                                        <a:schemeClr val="accent2"/>
                                      </p:to>
                                    </p:animClr>
                                    <p:animClr clrSpc="rgb" dir="cw">
                                      <p:cBhvr>
                                        <p:cTn id="219" dur="100" fill="hold"/>
                                        <p:tgtEl>
                                          <p:spTgt spid="166"/>
                                        </p:tgtEl>
                                        <p:attrNameLst>
                                          <p:attrName>fillcolor</p:attrName>
                                        </p:attrNameLst>
                                      </p:cBhvr>
                                      <p:to>
                                        <a:schemeClr val="accent2"/>
                                      </p:to>
                                    </p:animClr>
                                    <p:set>
                                      <p:cBhvr>
                                        <p:cTn id="220" dur="100" fill="hold"/>
                                        <p:tgtEl>
                                          <p:spTgt spid="166"/>
                                        </p:tgtEl>
                                        <p:attrNameLst>
                                          <p:attrName>fill.type</p:attrName>
                                        </p:attrNameLst>
                                      </p:cBhvr>
                                      <p:to>
                                        <p:strVal val="solid"/>
                                      </p:to>
                                    </p:set>
                                    <p:set>
                                      <p:cBhvr>
                                        <p:cTn id="221" dur="100" fill="hold"/>
                                        <p:tgtEl>
                                          <p:spTgt spid="166"/>
                                        </p:tgtEl>
                                        <p:attrNameLst>
                                          <p:attrName>fill.on</p:attrName>
                                        </p:attrNameLst>
                                      </p:cBhvr>
                                      <p:to>
                                        <p:strVal val="true"/>
                                      </p:to>
                                    </p:set>
                                    <p:animRot by="120000">
                                      <p:cBhvr>
                                        <p:cTn id="222" dur="100" fill="hold">
                                          <p:stCondLst>
                                            <p:cond delay="0"/>
                                          </p:stCondLst>
                                        </p:cTn>
                                        <p:tgtEl>
                                          <p:spTgt spid="166"/>
                                        </p:tgtEl>
                                        <p:attrNameLst>
                                          <p:attrName>r</p:attrName>
                                        </p:attrNameLst>
                                      </p:cBhvr>
                                    </p:animRot>
                                    <p:animRot by="-240000">
                                      <p:cBhvr>
                                        <p:cTn id="223" dur="200" fill="hold">
                                          <p:stCondLst>
                                            <p:cond delay="200"/>
                                          </p:stCondLst>
                                        </p:cTn>
                                        <p:tgtEl>
                                          <p:spTgt spid="166"/>
                                        </p:tgtEl>
                                        <p:attrNameLst>
                                          <p:attrName>r</p:attrName>
                                        </p:attrNameLst>
                                      </p:cBhvr>
                                    </p:animRot>
                                    <p:animRot by="240000">
                                      <p:cBhvr>
                                        <p:cTn id="224" dur="200" fill="hold">
                                          <p:stCondLst>
                                            <p:cond delay="400"/>
                                          </p:stCondLst>
                                        </p:cTn>
                                        <p:tgtEl>
                                          <p:spTgt spid="166"/>
                                        </p:tgtEl>
                                        <p:attrNameLst>
                                          <p:attrName>r</p:attrName>
                                        </p:attrNameLst>
                                      </p:cBhvr>
                                    </p:animRot>
                                    <p:animRot by="-240000">
                                      <p:cBhvr>
                                        <p:cTn id="225" dur="200" fill="hold">
                                          <p:stCondLst>
                                            <p:cond delay="600"/>
                                          </p:stCondLst>
                                        </p:cTn>
                                        <p:tgtEl>
                                          <p:spTgt spid="166"/>
                                        </p:tgtEl>
                                        <p:attrNameLst>
                                          <p:attrName>r</p:attrName>
                                        </p:attrNameLst>
                                      </p:cBhvr>
                                    </p:animRot>
                                    <p:animRot by="120000">
                                      <p:cBhvr>
                                        <p:cTn id="226" dur="200" fill="hold">
                                          <p:stCondLst>
                                            <p:cond delay="800"/>
                                          </p:stCondLst>
                                        </p:cTn>
                                        <p:tgtEl>
                                          <p:spTgt spid="166"/>
                                        </p:tgtEl>
                                        <p:attrNameLst>
                                          <p:attrName>r</p:attrName>
                                        </p:attrNameLst>
                                      </p:cBhvr>
                                    </p:animRot>
                                  </p:childTnLst>
                                </p:cTn>
                              </p:par>
                              <p:par>
                                <p:cTn id="227" presetID="32" presetClass="emph" presetSubtype="0" fill="hold" nodeType="withEffect">
                                  <p:stCondLst>
                                    <p:cond delay="0"/>
                                  </p:stCondLst>
                                  <p:childTnLst>
                                    <p:animClr clrSpc="rgb" dir="cw">
                                      <p:cBhvr override="childStyle">
                                        <p:cTn id="228" dur="100" fill="hold"/>
                                        <p:tgtEl>
                                          <p:spTgt spid="167"/>
                                        </p:tgtEl>
                                        <p:attrNameLst>
                                          <p:attrName>style.color</p:attrName>
                                        </p:attrNameLst>
                                      </p:cBhvr>
                                      <p:to>
                                        <a:schemeClr val="accent2"/>
                                      </p:to>
                                    </p:animClr>
                                    <p:animClr clrSpc="rgb" dir="cw">
                                      <p:cBhvr>
                                        <p:cTn id="229" dur="100" fill="hold"/>
                                        <p:tgtEl>
                                          <p:spTgt spid="167"/>
                                        </p:tgtEl>
                                        <p:attrNameLst>
                                          <p:attrName>fillcolor</p:attrName>
                                        </p:attrNameLst>
                                      </p:cBhvr>
                                      <p:to>
                                        <a:schemeClr val="accent2"/>
                                      </p:to>
                                    </p:animClr>
                                    <p:set>
                                      <p:cBhvr>
                                        <p:cTn id="230" dur="100" fill="hold"/>
                                        <p:tgtEl>
                                          <p:spTgt spid="167"/>
                                        </p:tgtEl>
                                        <p:attrNameLst>
                                          <p:attrName>fill.type</p:attrName>
                                        </p:attrNameLst>
                                      </p:cBhvr>
                                      <p:to>
                                        <p:strVal val="solid"/>
                                      </p:to>
                                    </p:set>
                                    <p:set>
                                      <p:cBhvr>
                                        <p:cTn id="231" dur="100" fill="hold"/>
                                        <p:tgtEl>
                                          <p:spTgt spid="167"/>
                                        </p:tgtEl>
                                        <p:attrNameLst>
                                          <p:attrName>fill.on</p:attrName>
                                        </p:attrNameLst>
                                      </p:cBhvr>
                                      <p:to>
                                        <p:strVal val="true"/>
                                      </p:to>
                                    </p:set>
                                    <p:animRot by="120000">
                                      <p:cBhvr>
                                        <p:cTn id="232" dur="100" fill="hold">
                                          <p:stCondLst>
                                            <p:cond delay="0"/>
                                          </p:stCondLst>
                                        </p:cTn>
                                        <p:tgtEl>
                                          <p:spTgt spid="167"/>
                                        </p:tgtEl>
                                        <p:attrNameLst>
                                          <p:attrName>r</p:attrName>
                                        </p:attrNameLst>
                                      </p:cBhvr>
                                    </p:animRot>
                                    <p:animRot by="-240000">
                                      <p:cBhvr>
                                        <p:cTn id="233" dur="200" fill="hold">
                                          <p:stCondLst>
                                            <p:cond delay="200"/>
                                          </p:stCondLst>
                                        </p:cTn>
                                        <p:tgtEl>
                                          <p:spTgt spid="167"/>
                                        </p:tgtEl>
                                        <p:attrNameLst>
                                          <p:attrName>r</p:attrName>
                                        </p:attrNameLst>
                                      </p:cBhvr>
                                    </p:animRot>
                                    <p:animRot by="240000">
                                      <p:cBhvr>
                                        <p:cTn id="234" dur="200" fill="hold">
                                          <p:stCondLst>
                                            <p:cond delay="400"/>
                                          </p:stCondLst>
                                        </p:cTn>
                                        <p:tgtEl>
                                          <p:spTgt spid="167"/>
                                        </p:tgtEl>
                                        <p:attrNameLst>
                                          <p:attrName>r</p:attrName>
                                        </p:attrNameLst>
                                      </p:cBhvr>
                                    </p:animRot>
                                    <p:animRot by="-240000">
                                      <p:cBhvr>
                                        <p:cTn id="235" dur="200" fill="hold">
                                          <p:stCondLst>
                                            <p:cond delay="600"/>
                                          </p:stCondLst>
                                        </p:cTn>
                                        <p:tgtEl>
                                          <p:spTgt spid="167"/>
                                        </p:tgtEl>
                                        <p:attrNameLst>
                                          <p:attrName>r</p:attrName>
                                        </p:attrNameLst>
                                      </p:cBhvr>
                                    </p:animRot>
                                    <p:animRot by="120000">
                                      <p:cBhvr>
                                        <p:cTn id="236" dur="200" fill="hold">
                                          <p:stCondLst>
                                            <p:cond delay="800"/>
                                          </p:stCondLst>
                                        </p:cTn>
                                        <p:tgtEl>
                                          <p:spTgt spid="167"/>
                                        </p:tgtEl>
                                        <p:attrNameLst>
                                          <p:attrName>r</p:attrName>
                                        </p:attrNameLst>
                                      </p:cBhvr>
                                    </p:animRot>
                                  </p:childTnLst>
                                </p:cTn>
                              </p:par>
                              <p:par>
                                <p:cTn id="237" presetID="32" presetClass="emph" presetSubtype="0" fill="hold" nodeType="withEffect">
                                  <p:stCondLst>
                                    <p:cond delay="0"/>
                                  </p:stCondLst>
                                  <p:childTnLst>
                                    <p:animClr clrSpc="rgb" dir="cw">
                                      <p:cBhvr override="childStyle">
                                        <p:cTn id="238" dur="100" fill="hold"/>
                                        <p:tgtEl>
                                          <p:spTgt spid="178"/>
                                        </p:tgtEl>
                                        <p:attrNameLst>
                                          <p:attrName>style.color</p:attrName>
                                        </p:attrNameLst>
                                      </p:cBhvr>
                                      <p:to>
                                        <a:schemeClr val="accent2"/>
                                      </p:to>
                                    </p:animClr>
                                    <p:animClr clrSpc="rgb" dir="cw">
                                      <p:cBhvr>
                                        <p:cTn id="239" dur="100" fill="hold"/>
                                        <p:tgtEl>
                                          <p:spTgt spid="178"/>
                                        </p:tgtEl>
                                        <p:attrNameLst>
                                          <p:attrName>fillcolor</p:attrName>
                                        </p:attrNameLst>
                                      </p:cBhvr>
                                      <p:to>
                                        <a:schemeClr val="accent2"/>
                                      </p:to>
                                    </p:animClr>
                                    <p:set>
                                      <p:cBhvr>
                                        <p:cTn id="240" dur="100" fill="hold"/>
                                        <p:tgtEl>
                                          <p:spTgt spid="178"/>
                                        </p:tgtEl>
                                        <p:attrNameLst>
                                          <p:attrName>fill.type</p:attrName>
                                        </p:attrNameLst>
                                      </p:cBhvr>
                                      <p:to>
                                        <p:strVal val="solid"/>
                                      </p:to>
                                    </p:set>
                                    <p:set>
                                      <p:cBhvr>
                                        <p:cTn id="241" dur="100" fill="hold"/>
                                        <p:tgtEl>
                                          <p:spTgt spid="178"/>
                                        </p:tgtEl>
                                        <p:attrNameLst>
                                          <p:attrName>fill.on</p:attrName>
                                        </p:attrNameLst>
                                      </p:cBhvr>
                                      <p:to>
                                        <p:strVal val="true"/>
                                      </p:to>
                                    </p:set>
                                    <p:animRot by="120000">
                                      <p:cBhvr>
                                        <p:cTn id="242" dur="100" fill="hold">
                                          <p:stCondLst>
                                            <p:cond delay="0"/>
                                          </p:stCondLst>
                                        </p:cTn>
                                        <p:tgtEl>
                                          <p:spTgt spid="178"/>
                                        </p:tgtEl>
                                        <p:attrNameLst>
                                          <p:attrName>r</p:attrName>
                                        </p:attrNameLst>
                                      </p:cBhvr>
                                    </p:animRot>
                                    <p:animRot by="-240000">
                                      <p:cBhvr>
                                        <p:cTn id="243" dur="200" fill="hold">
                                          <p:stCondLst>
                                            <p:cond delay="200"/>
                                          </p:stCondLst>
                                        </p:cTn>
                                        <p:tgtEl>
                                          <p:spTgt spid="178"/>
                                        </p:tgtEl>
                                        <p:attrNameLst>
                                          <p:attrName>r</p:attrName>
                                        </p:attrNameLst>
                                      </p:cBhvr>
                                    </p:animRot>
                                    <p:animRot by="240000">
                                      <p:cBhvr>
                                        <p:cTn id="244" dur="200" fill="hold">
                                          <p:stCondLst>
                                            <p:cond delay="400"/>
                                          </p:stCondLst>
                                        </p:cTn>
                                        <p:tgtEl>
                                          <p:spTgt spid="178"/>
                                        </p:tgtEl>
                                        <p:attrNameLst>
                                          <p:attrName>r</p:attrName>
                                        </p:attrNameLst>
                                      </p:cBhvr>
                                    </p:animRot>
                                    <p:animRot by="-240000">
                                      <p:cBhvr>
                                        <p:cTn id="245" dur="200" fill="hold">
                                          <p:stCondLst>
                                            <p:cond delay="600"/>
                                          </p:stCondLst>
                                        </p:cTn>
                                        <p:tgtEl>
                                          <p:spTgt spid="178"/>
                                        </p:tgtEl>
                                        <p:attrNameLst>
                                          <p:attrName>r</p:attrName>
                                        </p:attrNameLst>
                                      </p:cBhvr>
                                    </p:animRot>
                                    <p:animRot by="120000">
                                      <p:cBhvr>
                                        <p:cTn id="246" dur="200" fill="hold">
                                          <p:stCondLst>
                                            <p:cond delay="800"/>
                                          </p:stCondLst>
                                        </p:cTn>
                                        <p:tgtEl>
                                          <p:spTgt spid="178"/>
                                        </p:tgtEl>
                                        <p:attrNameLst>
                                          <p:attrName>r</p:attrName>
                                        </p:attrNameLst>
                                      </p:cBhvr>
                                    </p:animRot>
                                  </p:childTnLst>
                                </p:cTn>
                              </p:par>
                              <p:par>
                                <p:cTn id="247" presetID="32" presetClass="emph" presetSubtype="0" fill="hold" nodeType="withEffect">
                                  <p:stCondLst>
                                    <p:cond delay="0"/>
                                  </p:stCondLst>
                                  <p:childTnLst>
                                    <p:animClr clrSpc="rgb" dir="cw">
                                      <p:cBhvr override="childStyle">
                                        <p:cTn id="248" dur="100" fill="hold"/>
                                        <p:tgtEl>
                                          <p:spTgt spid="179"/>
                                        </p:tgtEl>
                                        <p:attrNameLst>
                                          <p:attrName>style.color</p:attrName>
                                        </p:attrNameLst>
                                      </p:cBhvr>
                                      <p:to>
                                        <a:schemeClr val="accent2"/>
                                      </p:to>
                                    </p:animClr>
                                    <p:animClr clrSpc="rgb" dir="cw">
                                      <p:cBhvr>
                                        <p:cTn id="249" dur="100" fill="hold"/>
                                        <p:tgtEl>
                                          <p:spTgt spid="179"/>
                                        </p:tgtEl>
                                        <p:attrNameLst>
                                          <p:attrName>fillcolor</p:attrName>
                                        </p:attrNameLst>
                                      </p:cBhvr>
                                      <p:to>
                                        <a:schemeClr val="accent2"/>
                                      </p:to>
                                    </p:animClr>
                                    <p:set>
                                      <p:cBhvr>
                                        <p:cTn id="250" dur="100" fill="hold"/>
                                        <p:tgtEl>
                                          <p:spTgt spid="179"/>
                                        </p:tgtEl>
                                        <p:attrNameLst>
                                          <p:attrName>fill.type</p:attrName>
                                        </p:attrNameLst>
                                      </p:cBhvr>
                                      <p:to>
                                        <p:strVal val="solid"/>
                                      </p:to>
                                    </p:set>
                                    <p:set>
                                      <p:cBhvr>
                                        <p:cTn id="251" dur="100" fill="hold"/>
                                        <p:tgtEl>
                                          <p:spTgt spid="179"/>
                                        </p:tgtEl>
                                        <p:attrNameLst>
                                          <p:attrName>fill.on</p:attrName>
                                        </p:attrNameLst>
                                      </p:cBhvr>
                                      <p:to>
                                        <p:strVal val="true"/>
                                      </p:to>
                                    </p:set>
                                    <p:animRot by="120000">
                                      <p:cBhvr>
                                        <p:cTn id="252" dur="100" fill="hold">
                                          <p:stCondLst>
                                            <p:cond delay="0"/>
                                          </p:stCondLst>
                                        </p:cTn>
                                        <p:tgtEl>
                                          <p:spTgt spid="179"/>
                                        </p:tgtEl>
                                        <p:attrNameLst>
                                          <p:attrName>r</p:attrName>
                                        </p:attrNameLst>
                                      </p:cBhvr>
                                    </p:animRot>
                                    <p:animRot by="-240000">
                                      <p:cBhvr>
                                        <p:cTn id="253" dur="200" fill="hold">
                                          <p:stCondLst>
                                            <p:cond delay="200"/>
                                          </p:stCondLst>
                                        </p:cTn>
                                        <p:tgtEl>
                                          <p:spTgt spid="179"/>
                                        </p:tgtEl>
                                        <p:attrNameLst>
                                          <p:attrName>r</p:attrName>
                                        </p:attrNameLst>
                                      </p:cBhvr>
                                    </p:animRot>
                                    <p:animRot by="240000">
                                      <p:cBhvr>
                                        <p:cTn id="254" dur="200" fill="hold">
                                          <p:stCondLst>
                                            <p:cond delay="400"/>
                                          </p:stCondLst>
                                        </p:cTn>
                                        <p:tgtEl>
                                          <p:spTgt spid="179"/>
                                        </p:tgtEl>
                                        <p:attrNameLst>
                                          <p:attrName>r</p:attrName>
                                        </p:attrNameLst>
                                      </p:cBhvr>
                                    </p:animRot>
                                    <p:animRot by="-240000">
                                      <p:cBhvr>
                                        <p:cTn id="255" dur="200" fill="hold">
                                          <p:stCondLst>
                                            <p:cond delay="600"/>
                                          </p:stCondLst>
                                        </p:cTn>
                                        <p:tgtEl>
                                          <p:spTgt spid="179"/>
                                        </p:tgtEl>
                                        <p:attrNameLst>
                                          <p:attrName>r</p:attrName>
                                        </p:attrNameLst>
                                      </p:cBhvr>
                                    </p:animRot>
                                    <p:animRot by="120000">
                                      <p:cBhvr>
                                        <p:cTn id="256" dur="200" fill="hold">
                                          <p:stCondLst>
                                            <p:cond delay="800"/>
                                          </p:stCondLst>
                                        </p:cTn>
                                        <p:tgtEl>
                                          <p:spTgt spid="179"/>
                                        </p:tgtEl>
                                        <p:attrNameLst>
                                          <p:attrName>r</p:attrName>
                                        </p:attrNameLst>
                                      </p:cBhvr>
                                    </p:animRot>
                                  </p:childTnLst>
                                </p:cTn>
                              </p:par>
                              <p:par>
                                <p:cTn id="257" presetID="32" presetClass="emph" presetSubtype="0" fill="hold" nodeType="withEffect">
                                  <p:stCondLst>
                                    <p:cond delay="0"/>
                                  </p:stCondLst>
                                  <p:childTnLst>
                                    <p:animClr clrSpc="rgb" dir="cw">
                                      <p:cBhvr override="childStyle">
                                        <p:cTn id="258" dur="100" fill="hold"/>
                                        <p:tgtEl>
                                          <p:spTgt spid="180"/>
                                        </p:tgtEl>
                                        <p:attrNameLst>
                                          <p:attrName>style.color</p:attrName>
                                        </p:attrNameLst>
                                      </p:cBhvr>
                                      <p:to>
                                        <a:schemeClr val="accent2"/>
                                      </p:to>
                                    </p:animClr>
                                    <p:animClr clrSpc="rgb" dir="cw">
                                      <p:cBhvr>
                                        <p:cTn id="259" dur="100" fill="hold"/>
                                        <p:tgtEl>
                                          <p:spTgt spid="180"/>
                                        </p:tgtEl>
                                        <p:attrNameLst>
                                          <p:attrName>fillcolor</p:attrName>
                                        </p:attrNameLst>
                                      </p:cBhvr>
                                      <p:to>
                                        <a:schemeClr val="accent2"/>
                                      </p:to>
                                    </p:animClr>
                                    <p:set>
                                      <p:cBhvr>
                                        <p:cTn id="260" dur="100" fill="hold"/>
                                        <p:tgtEl>
                                          <p:spTgt spid="180"/>
                                        </p:tgtEl>
                                        <p:attrNameLst>
                                          <p:attrName>fill.type</p:attrName>
                                        </p:attrNameLst>
                                      </p:cBhvr>
                                      <p:to>
                                        <p:strVal val="solid"/>
                                      </p:to>
                                    </p:set>
                                    <p:set>
                                      <p:cBhvr>
                                        <p:cTn id="261" dur="100" fill="hold"/>
                                        <p:tgtEl>
                                          <p:spTgt spid="180"/>
                                        </p:tgtEl>
                                        <p:attrNameLst>
                                          <p:attrName>fill.on</p:attrName>
                                        </p:attrNameLst>
                                      </p:cBhvr>
                                      <p:to>
                                        <p:strVal val="true"/>
                                      </p:to>
                                    </p:set>
                                    <p:animRot by="120000">
                                      <p:cBhvr>
                                        <p:cTn id="262" dur="100" fill="hold">
                                          <p:stCondLst>
                                            <p:cond delay="0"/>
                                          </p:stCondLst>
                                        </p:cTn>
                                        <p:tgtEl>
                                          <p:spTgt spid="180"/>
                                        </p:tgtEl>
                                        <p:attrNameLst>
                                          <p:attrName>r</p:attrName>
                                        </p:attrNameLst>
                                      </p:cBhvr>
                                    </p:animRot>
                                    <p:animRot by="-240000">
                                      <p:cBhvr>
                                        <p:cTn id="263" dur="200" fill="hold">
                                          <p:stCondLst>
                                            <p:cond delay="200"/>
                                          </p:stCondLst>
                                        </p:cTn>
                                        <p:tgtEl>
                                          <p:spTgt spid="180"/>
                                        </p:tgtEl>
                                        <p:attrNameLst>
                                          <p:attrName>r</p:attrName>
                                        </p:attrNameLst>
                                      </p:cBhvr>
                                    </p:animRot>
                                    <p:animRot by="240000">
                                      <p:cBhvr>
                                        <p:cTn id="264" dur="200" fill="hold">
                                          <p:stCondLst>
                                            <p:cond delay="400"/>
                                          </p:stCondLst>
                                        </p:cTn>
                                        <p:tgtEl>
                                          <p:spTgt spid="180"/>
                                        </p:tgtEl>
                                        <p:attrNameLst>
                                          <p:attrName>r</p:attrName>
                                        </p:attrNameLst>
                                      </p:cBhvr>
                                    </p:animRot>
                                    <p:animRot by="-240000">
                                      <p:cBhvr>
                                        <p:cTn id="265" dur="200" fill="hold">
                                          <p:stCondLst>
                                            <p:cond delay="600"/>
                                          </p:stCondLst>
                                        </p:cTn>
                                        <p:tgtEl>
                                          <p:spTgt spid="180"/>
                                        </p:tgtEl>
                                        <p:attrNameLst>
                                          <p:attrName>r</p:attrName>
                                        </p:attrNameLst>
                                      </p:cBhvr>
                                    </p:animRot>
                                    <p:animRot by="120000">
                                      <p:cBhvr>
                                        <p:cTn id="266" dur="200" fill="hold">
                                          <p:stCondLst>
                                            <p:cond delay="800"/>
                                          </p:stCondLst>
                                        </p:cTn>
                                        <p:tgtEl>
                                          <p:spTgt spid="180"/>
                                        </p:tgtEl>
                                        <p:attrNameLst>
                                          <p:attrName>r</p:attrName>
                                        </p:attrNameLst>
                                      </p:cBhvr>
                                    </p:animRot>
                                  </p:childTnLst>
                                </p:cTn>
                              </p:par>
                              <p:par>
                                <p:cTn id="267" presetID="32" presetClass="emph" presetSubtype="0" fill="hold" nodeType="withEffect">
                                  <p:stCondLst>
                                    <p:cond delay="0"/>
                                  </p:stCondLst>
                                  <p:childTnLst>
                                    <p:animClr clrSpc="rgb" dir="cw">
                                      <p:cBhvr override="childStyle">
                                        <p:cTn id="268" dur="100" fill="hold"/>
                                        <p:tgtEl>
                                          <p:spTgt spid="192"/>
                                        </p:tgtEl>
                                        <p:attrNameLst>
                                          <p:attrName>style.color</p:attrName>
                                        </p:attrNameLst>
                                      </p:cBhvr>
                                      <p:to>
                                        <a:schemeClr val="accent2"/>
                                      </p:to>
                                    </p:animClr>
                                    <p:animClr clrSpc="rgb" dir="cw">
                                      <p:cBhvr>
                                        <p:cTn id="269" dur="100" fill="hold"/>
                                        <p:tgtEl>
                                          <p:spTgt spid="192"/>
                                        </p:tgtEl>
                                        <p:attrNameLst>
                                          <p:attrName>fillcolor</p:attrName>
                                        </p:attrNameLst>
                                      </p:cBhvr>
                                      <p:to>
                                        <a:schemeClr val="accent2"/>
                                      </p:to>
                                    </p:animClr>
                                    <p:set>
                                      <p:cBhvr>
                                        <p:cTn id="270" dur="100" fill="hold"/>
                                        <p:tgtEl>
                                          <p:spTgt spid="192"/>
                                        </p:tgtEl>
                                        <p:attrNameLst>
                                          <p:attrName>fill.type</p:attrName>
                                        </p:attrNameLst>
                                      </p:cBhvr>
                                      <p:to>
                                        <p:strVal val="solid"/>
                                      </p:to>
                                    </p:set>
                                    <p:set>
                                      <p:cBhvr>
                                        <p:cTn id="271" dur="100" fill="hold"/>
                                        <p:tgtEl>
                                          <p:spTgt spid="192"/>
                                        </p:tgtEl>
                                        <p:attrNameLst>
                                          <p:attrName>fill.on</p:attrName>
                                        </p:attrNameLst>
                                      </p:cBhvr>
                                      <p:to>
                                        <p:strVal val="true"/>
                                      </p:to>
                                    </p:set>
                                    <p:animRot by="120000">
                                      <p:cBhvr>
                                        <p:cTn id="272" dur="100" fill="hold">
                                          <p:stCondLst>
                                            <p:cond delay="0"/>
                                          </p:stCondLst>
                                        </p:cTn>
                                        <p:tgtEl>
                                          <p:spTgt spid="192"/>
                                        </p:tgtEl>
                                        <p:attrNameLst>
                                          <p:attrName>r</p:attrName>
                                        </p:attrNameLst>
                                      </p:cBhvr>
                                    </p:animRot>
                                    <p:animRot by="-240000">
                                      <p:cBhvr>
                                        <p:cTn id="273" dur="200" fill="hold">
                                          <p:stCondLst>
                                            <p:cond delay="200"/>
                                          </p:stCondLst>
                                        </p:cTn>
                                        <p:tgtEl>
                                          <p:spTgt spid="192"/>
                                        </p:tgtEl>
                                        <p:attrNameLst>
                                          <p:attrName>r</p:attrName>
                                        </p:attrNameLst>
                                      </p:cBhvr>
                                    </p:animRot>
                                    <p:animRot by="240000">
                                      <p:cBhvr>
                                        <p:cTn id="274" dur="200" fill="hold">
                                          <p:stCondLst>
                                            <p:cond delay="400"/>
                                          </p:stCondLst>
                                        </p:cTn>
                                        <p:tgtEl>
                                          <p:spTgt spid="192"/>
                                        </p:tgtEl>
                                        <p:attrNameLst>
                                          <p:attrName>r</p:attrName>
                                        </p:attrNameLst>
                                      </p:cBhvr>
                                    </p:animRot>
                                    <p:animRot by="-240000">
                                      <p:cBhvr>
                                        <p:cTn id="275" dur="200" fill="hold">
                                          <p:stCondLst>
                                            <p:cond delay="600"/>
                                          </p:stCondLst>
                                        </p:cTn>
                                        <p:tgtEl>
                                          <p:spTgt spid="192"/>
                                        </p:tgtEl>
                                        <p:attrNameLst>
                                          <p:attrName>r</p:attrName>
                                        </p:attrNameLst>
                                      </p:cBhvr>
                                    </p:animRot>
                                    <p:animRot by="120000">
                                      <p:cBhvr>
                                        <p:cTn id="276" dur="200" fill="hold">
                                          <p:stCondLst>
                                            <p:cond delay="800"/>
                                          </p:stCondLst>
                                        </p:cTn>
                                        <p:tgtEl>
                                          <p:spTgt spid="192"/>
                                        </p:tgtEl>
                                        <p:attrNameLst>
                                          <p:attrName>r</p:attrName>
                                        </p:attrNameLst>
                                      </p:cBhvr>
                                    </p:animRot>
                                  </p:childTnLst>
                                </p:cTn>
                              </p:par>
                              <p:par>
                                <p:cTn id="277" presetID="32" presetClass="emph" presetSubtype="0" fill="hold" nodeType="withEffect">
                                  <p:stCondLst>
                                    <p:cond delay="0"/>
                                  </p:stCondLst>
                                  <p:childTnLst>
                                    <p:animClr clrSpc="rgb" dir="cw">
                                      <p:cBhvr override="childStyle">
                                        <p:cTn id="278" dur="100" fill="hold"/>
                                        <p:tgtEl>
                                          <p:spTgt spid="193"/>
                                        </p:tgtEl>
                                        <p:attrNameLst>
                                          <p:attrName>style.color</p:attrName>
                                        </p:attrNameLst>
                                      </p:cBhvr>
                                      <p:to>
                                        <a:schemeClr val="accent2"/>
                                      </p:to>
                                    </p:animClr>
                                    <p:animClr clrSpc="rgb" dir="cw">
                                      <p:cBhvr>
                                        <p:cTn id="279" dur="100" fill="hold"/>
                                        <p:tgtEl>
                                          <p:spTgt spid="193"/>
                                        </p:tgtEl>
                                        <p:attrNameLst>
                                          <p:attrName>fillcolor</p:attrName>
                                        </p:attrNameLst>
                                      </p:cBhvr>
                                      <p:to>
                                        <a:schemeClr val="accent2"/>
                                      </p:to>
                                    </p:animClr>
                                    <p:set>
                                      <p:cBhvr>
                                        <p:cTn id="280" dur="100" fill="hold"/>
                                        <p:tgtEl>
                                          <p:spTgt spid="193"/>
                                        </p:tgtEl>
                                        <p:attrNameLst>
                                          <p:attrName>fill.type</p:attrName>
                                        </p:attrNameLst>
                                      </p:cBhvr>
                                      <p:to>
                                        <p:strVal val="solid"/>
                                      </p:to>
                                    </p:set>
                                    <p:set>
                                      <p:cBhvr>
                                        <p:cTn id="281" dur="100" fill="hold"/>
                                        <p:tgtEl>
                                          <p:spTgt spid="193"/>
                                        </p:tgtEl>
                                        <p:attrNameLst>
                                          <p:attrName>fill.on</p:attrName>
                                        </p:attrNameLst>
                                      </p:cBhvr>
                                      <p:to>
                                        <p:strVal val="true"/>
                                      </p:to>
                                    </p:set>
                                    <p:animRot by="120000">
                                      <p:cBhvr>
                                        <p:cTn id="282" dur="100" fill="hold">
                                          <p:stCondLst>
                                            <p:cond delay="0"/>
                                          </p:stCondLst>
                                        </p:cTn>
                                        <p:tgtEl>
                                          <p:spTgt spid="193"/>
                                        </p:tgtEl>
                                        <p:attrNameLst>
                                          <p:attrName>r</p:attrName>
                                        </p:attrNameLst>
                                      </p:cBhvr>
                                    </p:animRot>
                                    <p:animRot by="-240000">
                                      <p:cBhvr>
                                        <p:cTn id="283" dur="200" fill="hold">
                                          <p:stCondLst>
                                            <p:cond delay="200"/>
                                          </p:stCondLst>
                                        </p:cTn>
                                        <p:tgtEl>
                                          <p:spTgt spid="193"/>
                                        </p:tgtEl>
                                        <p:attrNameLst>
                                          <p:attrName>r</p:attrName>
                                        </p:attrNameLst>
                                      </p:cBhvr>
                                    </p:animRot>
                                    <p:animRot by="240000">
                                      <p:cBhvr>
                                        <p:cTn id="284" dur="200" fill="hold">
                                          <p:stCondLst>
                                            <p:cond delay="400"/>
                                          </p:stCondLst>
                                        </p:cTn>
                                        <p:tgtEl>
                                          <p:spTgt spid="193"/>
                                        </p:tgtEl>
                                        <p:attrNameLst>
                                          <p:attrName>r</p:attrName>
                                        </p:attrNameLst>
                                      </p:cBhvr>
                                    </p:animRot>
                                    <p:animRot by="-240000">
                                      <p:cBhvr>
                                        <p:cTn id="285" dur="200" fill="hold">
                                          <p:stCondLst>
                                            <p:cond delay="600"/>
                                          </p:stCondLst>
                                        </p:cTn>
                                        <p:tgtEl>
                                          <p:spTgt spid="193"/>
                                        </p:tgtEl>
                                        <p:attrNameLst>
                                          <p:attrName>r</p:attrName>
                                        </p:attrNameLst>
                                      </p:cBhvr>
                                    </p:animRot>
                                    <p:animRot by="120000">
                                      <p:cBhvr>
                                        <p:cTn id="286" dur="200" fill="hold">
                                          <p:stCondLst>
                                            <p:cond delay="800"/>
                                          </p:stCondLst>
                                        </p:cTn>
                                        <p:tgtEl>
                                          <p:spTgt spid="193"/>
                                        </p:tgtEl>
                                        <p:attrNameLst>
                                          <p:attrName>r</p:attrName>
                                        </p:attrNameLst>
                                      </p:cBhvr>
                                    </p:animRot>
                                  </p:childTnLst>
                                </p:cTn>
                              </p:par>
                              <p:par>
                                <p:cTn id="287" presetID="32" presetClass="emph" presetSubtype="0" fill="hold" nodeType="withEffect">
                                  <p:stCondLst>
                                    <p:cond delay="0"/>
                                  </p:stCondLst>
                                  <p:childTnLst>
                                    <p:animClr clrSpc="rgb" dir="cw">
                                      <p:cBhvr override="childStyle">
                                        <p:cTn id="288" dur="100" fill="hold"/>
                                        <p:tgtEl>
                                          <p:spTgt spid="194"/>
                                        </p:tgtEl>
                                        <p:attrNameLst>
                                          <p:attrName>style.color</p:attrName>
                                        </p:attrNameLst>
                                      </p:cBhvr>
                                      <p:to>
                                        <a:schemeClr val="accent2"/>
                                      </p:to>
                                    </p:animClr>
                                    <p:animClr clrSpc="rgb" dir="cw">
                                      <p:cBhvr>
                                        <p:cTn id="289" dur="100" fill="hold"/>
                                        <p:tgtEl>
                                          <p:spTgt spid="194"/>
                                        </p:tgtEl>
                                        <p:attrNameLst>
                                          <p:attrName>fillcolor</p:attrName>
                                        </p:attrNameLst>
                                      </p:cBhvr>
                                      <p:to>
                                        <a:schemeClr val="accent2"/>
                                      </p:to>
                                    </p:animClr>
                                    <p:set>
                                      <p:cBhvr>
                                        <p:cTn id="290" dur="100" fill="hold"/>
                                        <p:tgtEl>
                                          <p:spTgt spid="194"/>
                                        </p:tgtEl>
                                        <p:attrNameLst>
                                          <p:attrName>fill.type</p:attrName>
                                        </p:attrNameLst>
                                      </p:cBhvr>
                                      <p:to>
                                        <p:strVal val="solid"/>
                                      </p:to>
                                    </p:set>
                                    <p:set>
                                      <p:cBhvr>
                                        <p:cTn id="291" dur="100" fill="hold"/>
                                        <p:tgtEl>
                                          <p:spTgt spid="194"/>
                                        </p:tgtEl>
                                        <p:attrNameLst>
                                          <p:attrName>fill.on</p:attrName>
                                        </p:attrNameLst>
                                      </p:cBhvr>
                                      <p:to>
                                        <p:strVal val="true"/>
                                      </p:to>
                                    </p:set>
                                    <p:animRot by="120000">
                                      <p:cBhvr>
                                        <p:cTn id="292" dur="100" fill="hold">
                                          <p:stCondLst>
                                            <p:cond delay="0"/>
                                          </p:stCondLst>
                                        </p:cTn>
                                        <p:tgtEl>
                                          <p:spTgt spid="194"/>
                                        </p:tgtEl>
                                        <p:attrNameLst>
                                          <p:attrName>r</p:attrName>
                                        </p:attrNameLst>
                                      </p:cBhvr>
                                    </p:animRot>
                                    <p:animRot by="-240000">
                                      <p:cBhvr>
                                        <p:cTn id="293" dur="200" fill="hold">
                                          <p:stCondLst>
                                            <p:cond delay="200"/>
                                          </p:stCondLst>
                                        </p:cTn>
                                        <p:tgtEl>
                                          <p:spTgt spid="194"/>
                                        </p:tgtEl>
                                        <p:attrNameLst>
                                          <p:attrName>r</p:attrName>
                                        </p:attrNameLst>
                                      </p:cBhvr>
                                    </p:animRot>
                                    <p:animRot by="240000">
                                      <p:cBhvr>
                                        <p:cTn id="294" dur="200" fill="hold">
                                          <p:stCondLst>
                                            <p:cond delay="400"/>
                                          </p:stCondLst>
                                        </p:cTn>
                                        <p:tgtEl>
                                          <p:spTgt spid="194"/>
                                        </p:tgtEl>
                                        <p:attrNameLst>
                                          <p:attrName>r</p:attrName>
                                        </p:attrNameLst>
                                      </p:cBhvr>
                                    </p:animRot>
                                    <p:animRot by="-240000">
                                      <p:cBhvr>
                                        <p:cTn id="295" dur="200" fill="hold">
                                          <p:stCondLst>
                                            <p:cond delay="600"/>
                                          </p:stCondLst>
                                        </p:cTn>
                                        <p:tgtEl>
                                          <p:spTgt spid="194"/>
                                        </p:tgtEl>
                                        <p:attrNameLst>
                                          <p:attrName>r</p:attrName>
                                        </p:attrNameLst>
                                      </p:cBhvr>
                                    </p:animRot>
                                    <p:animRot by="120000">
                                      <p:cBhvr>
                                        <p:cTn id="296" dur="200" fill="hold">
                                          <p:stCondLst>
                                            <p:cond delay="800"/>
                                          </p:stCondLst>
                                        </p:cTn>
                                        <p:tgtEl>
                                          <p:spTgt spid="194"/>
                                        </p:tgtEl>
                                        <p:attrNameLst>
                                          <p:attrName>r</p:attrName>
                                        </p:attrNameLst>
                                      </p:cBhvr>
                                    </p:animRot>
                                  </p:childTnLst>
                                </p:cTn>
                              </p:par>
                            </p:childTnLst>
                          </p:cTn>
                        </p:par>
                        <p:par>
                          <p:cTn id="297" fill="hold">
                            <p:stCondLst>
                              <p:cond delay="1000"/>
                            </p:stCondLst>
                            <p:childTnLst>
                              <p:par>
                                <p:cTn id="298" presetID="8" presetClass="emph" presetSubtype="0" fill="hold" nodeType="afterEffect">
                                  <p:stCondLst>
                                    <p:cond delay="0"/>
                                  </p:stCondLst>
                                  <p:childTnLst>
                                    <p:animRot by="10800000">
                                      <p:cBhvr>
                                        <p:cTn id="299" dur="500" fill="hold"/>
                                        <p:tgtEl>
                                          <p:spTgt spid="206"/>
                                        </p:tgtEl>
                                        <p:attrNameLst>
                                          <p:attrName>r</p:attrName>
                                        </p:attrNameLst>
                                      </p:cBhvr>
                                    </p:animRot>
                                  </p:childTnLst>
                                </p:cTn>
                              </p:par>
                              <p:par>
                                <p:cTn id="300" presetID="8" presetClass="emph" presetSubtype="0" fill="hold" nodeType="withEffect">
                                  <p:stCondLst>
                                    <p:cond delay="0"/>
                                  </p:stCondLst>
                                  <p:childTnLst>
                                    <p:animRot by="10800000">
                                      <p:cBhvr>
                                        <p:cTn id="301" dur="500" fill="hold"/>
                                        <p:tgtEl>
                                          <p:spTgt spid="181"/>
                                        </p:tgtEl>
                                        <p:attrNameLst>
                                          <p:attrName>r</p:attrName>
                                        </p:attrNameLst>
                                      </p:cBhvr>
                                    </p:animRot>
                                  </p:childTnLst>
                                </p:cTn>
                              </p:par>
                              <p:par>
                                <p:cTn id="302" presetID="8" presetClass="emph" presetSubtype="0" fill="hold" nodeType="withEffect">
                                  <p:stCondLst>
                                    <p:cond delay="0"/>
                                  </p:stCondLst>
                                  <p:childTnLst>
                                    <p:animRot by="10800000">
                                      <p:cBhvr>
                                        <p:cTn id="303" dur="500" fill="hold"/>
                                        <p:tgtEl>
                                          <p:spTgt spid="155"/>
                                        </p:tgtEl>
                                        <p:attrNameLst>
                                          <p:attrName>r</p:attrName>
                                        </p:attrNameLst>
                                      </p:cBhvr>
                                    </p:animRot>
                                  </p:childTnLst>
                                </p:cTn>
                              </p:par>
                              <p:par>
                                <p:cTn id="304" presetID="8" presetClass="emph" presetSubtype="0" fill="hold" nodeType="withEffect">
                                  <p:stCondLst>
                                    <p:cond delay="0"/>
                                  </p:stCondLst>
                                  <p:childTnLst>
                                    <p:animRot by="10800000">
                                      <p:cBhvr>
                                        <p:cTn id="305" dur="500" fill="hold"/>
                                        <p:tgtEl>
                                          <p:spTgt spid="168"/>
                                        </p:tgtEl>
                                        <p:attrNameLst>
                                          <p:attrName>r</p:attrName>
                                        </p:attrNameLst>
                                      </p:cBhvr>
                                    </p:animRot>
                                  </p:childTnLst>
                                </p:cTn>
                              </p:par>
                              <p:par>
                                <p:cTn id="306" presetID="8" presetClass="emph" presetSubtype="0" fill="hold" nodeType="withEffect">
                                  <p:stCondLst>
                                    <p:cond delay="0"/>
                                  </p:stCondLst>
                                  <p:childTnLst>
                                    <p:animRot by="10800000">
                                      <p:cBhvr>
                                        <p:cTn id="307" dur="500" fill="hold"/>
                                        <p:tgtEl>
                                          <p:spTgt spid="195"/>
                                        </p:tgtEl>
                                        <p:attrNameLst>
                                          <p:attrName>r</p:attrName>
                                        </p:attrNameLst>
                                      </p:cBhvr>
                                    </p:animRot>
                                  </p:childTnLst>
                                </p:cTn>
                              </p:par>
                              <p:par>
                                <p:cTn id="308" presetID="8" presetClass="emph" presetSubtype="0" fill="hold" nodeType="withEffect">
                                  <p:stCondLst>
                                    <p:cond delay="0"/>
                                  </p:stCondLst>
                                  <p:childTnLst>
                                    <p:animRot by="10800000">
                                      <p:cBhvr>
                                        <p:cTn id="309" dur="500" fill="hold"/>
                                        <p:tgtEl>
                                          <p:spTgt spid="152"/>
                                        </p:tgtEl>
                                        <p:attrNameLst>
                                          <p:attrName>r</p:attrName>
                                        </p:attrNameLst>
                                      </p:cBhvr>
                                    </p:animRot>
                                  </p:childTnLst>
                                </p:cTn>
                              </p:par>
                              <p:par>
                                <p:cTn id="310" presetID="8" presetClass="emph" presetSubtype="0" fill="hold" nodeType="withEffect">
                                  <p:stCondLst>
                                    <p:cond delay="0"/>
                                  </p:stCondLst>
                                  <p:childTnLst>
                                    <p:animRot by="10800000">
                                      <p:cBhvr>
                                        <p:cTn id="311" dur="500" fill="hold"/>
                                        <p:tgtEl>
                                          <p:spTgt spid="153"/>
                                        </p:tgtEl>
                                        <p:attrNameLst>
                                          <p:attrName>r</p:attrName>
                                        </p:attrNameLst>
                                      </p:cBhvr>
                                    </p:animRot>
                                  </p:childTnLst>
                                </p:cTn>
                              </p:par>
                              <p:par>
                                <p:cTn id="312" presetID="8" presetClass="emph" presetSubtype="0" fill="hold" nodeType="withEffect">
                                  <p:stCondLst>
                                    <p:cond delay="0"/>
                                  </p:stCondLst>
                                  <p:childTnLst>
                                    <p:animRot by="10800000">
                                      <p:cBhvr>
                                        <p:cTn id="313" dur="500" fill="hold"/>
                                        <p:tgtEl>
                                          <p:spTgt spid="154"/>
                                        </p:tgtEl>
                                        <p:attrNameLst>
                                          <p:attrName>r</p:attrName>
                                        </p:attrNameLst>
                                      </p:cBhvr>
                                    </p:animRot>
                                  </p:childTnLst>
                                </p:cTn>
                              </p:par>
                              <p:par>
                                <p:cTn id="314" presetID="8" presetClass="emph" presetSubtype="0" fill="hold" nodeType="withEffect">
                                  <p:stCondLst>
                                    <p:cond delay="0"/>
                                  </p:stCondLst>
                                  <p:childTnLst>
                                    <p:animRot by="10800000">
                                      <p:cBhvr>
                                        <p:cTn id="315" dur="500" fill="hold"/>
                                        <p:tgtEl>
                                          <p:spTgt spid="165"/>
                                        </p:tgtEl>
                                        <p:attrNameLst>
                                          <p:attrName>r</p:attrName>
                                        </p:attrNameLst>
                                      </p:cBhvr>
                                    </p:animRot>
                                  </p:childTnLst>
                                </p:cTn>
                              </p:par>
                              <p:par>
                                <p:cTn id="316" presetID="8" presetClass="emph" presetSubtype="0" fill="hold" nodeType="withEffect">
                                  <p:stCondLst>
                                    <p:cond delay="0"/>
                                  </p:stCondLst>
                                  <p:childTnLst>
                                    <p:animRot by="10800000">
                                      <p:cBhvr>
                                        <p:cTn id="317" dur="500" fill="hold"/>
                                        <p:tgtEl>
                                          <p:spTgt spid="166"/>
                                        </p:tgtEl>
                                        <p:attrNameLst>
                                          <p:attrName>r</p:attrName>
                                        </p:attrNameLst>
                                      </p:cBhvr>
                                    </p:animRot>
                                  </p:childTnLst>
                                </p:cTn>
                              </p:par>
                              <p:par>
                                <p:cTn id="318" presetID="8" presetClass="emph" presetSubtype="0" fill="hold" nodeType="withEffect">
                                  <p:stCondLst>
                                    <p:cond delay="0"/>
                                  </p:stCondLst>
                                  <p:childTnLst>
                                    <p:animRot by="10800000">
                                      <p:cBhvr>
                                        <p:cTn id="319" dur="500" fill="hold"/>
                                        <p:tgtEl>
                                          <p:spTgt spid="167"/>
                                        </p:tgtEl>
                                        <p:attrNameLst>
                                          <p:attrName>r</p:attrName>
                                        </p:attrNameLst>
                                      </p:cBhvr>
                                    </p:animRot>
                                  </p:childTnLst>
                                </p:cTn>
                              </p:par>
                              <p:par>
                                <p:cTn id="320" presetID="8" presetClass="emph" presetSubtype="0" fill="hold" nodeType="withEffect">
                                  <p:stCondLst>
                                    <p:cond delay="0"/>
                                  </p:stCondLst>
                                  <p:childTnLst>
                                    <p:animRot by="10800000">
                                      <p:cBhvr>
                                        <p:cTn id="321" dur="500" fill="hold"/>
                                        <p:tgtEl>
                                          <p:spTgt spid="178"/>
                                        </p:tgtEl>
                                        <p:attrNameLst>
                                          <p:attrName>r</p:attrName>
                                        </p:attrNameLst>
                                      </p:cBhvr>
                                    </p:animRot>
                                  </p:childTnLst>
                                </p:cTn>
                              </p:par>
                              <p:par>
                                <p:cTn id="322" presetID="8" presetClass="emph" presetSubtype="0" fill="hold" nodeType="withEffect">
                                  <p:stCondLst>
                                    <p:cond delay="0"/>
                                  </p:stCondLst>
                                  <p:childTnLst>
                                    <p:animRot by="10800000">
                                      <p:cBhvr>
                                        <p:cTn id="323" dur="500" fill="hold"/>
                                        <p:tgtEl>
                                          <p:spTgt spid="179"/>
                                        </p:tgtEl>
                                        <p:attrNameLst>
                                          <p:attrName>r</p:attrName>
                                        </p:attrNameLst>
                                      </p:cBhvr>
                                    </p:animRot>
                                  </p:childTnLst>
                                </p:cTn>
                              </p:par>
                              <p:par>
                                <p:cTn id="324" presetID="8" presetClass="emph" presetSubtype="0" fill="hold" nodeType="withEffect">
                                  <p:stCondLst>
                                    <p:cond delay="0"/>
                                  </p:stCondLst>
                                  <p:childTnLst>
                                    <p:animRot by="10800000">
                                      <p:cBhvr>
                                        <p:cTn id="325" dur="500" fill="hold"/>
                                        <p:tgtEl>
                                          <p:spTgt spid="180"/>
                                        </p:tgtEl>
                                        <p:attrNameLst>
                                          <p:attrName>r</p:attrName>
                                        </p:attrNameLst>
                                      </p:cBhvr>
                                    </p:animRot>
                                  </p:childTnLst>
                                </p:cTn>
                              </p:par>
                              <p:par>
                                <p:cTn id="326" presetID="8" presetClass="emph" presetSubtype="0" fill="hold" nodeType="withEffect">
                                  <p:stCondLst>
                                    <p:cond delay="0"/>
                                  </p:stCondLst>
                                  <p:childTnLst>
                                    <p:animRot by="10800000">
                                      <p:cBhvr>
                                        <p:cTn id="327" dur="500" fill="hold"/>
                                        <p:tgtEl>
                                          <p:spTgt spid="192"/>
                                        </p:tgtEl>
                                        <p:attrNameLst>
                                          <p:attrName>r</p:attrName>
                                        </p:attrNameLst>
                                      </p:cBhvr>
                                    </p:animRot>
                                  </p:childTnLst>
                                </p:cTn>
                              </p:par>
                              <p:par>
                                <p:cTn id="328" presetID="8" presetClass="emph" presetSubtype="0" fill="hold" nodeType="withEffect">
                                  <p:stCondLst>
                                    <p:cond delay="0"/>
                                  </p:stCondLst>
                                  <p:childTnLst>
                                    <p:animRot by="10800000">
                                      <p:cBhvr>
                                        <p:cTn id="329" dur="500" fill="hold"/>
                                        <p:tgtEl>
                                          <p:spTgt spid="193"/>
                                        </p:tgtEl>
                                        <p:attrNameLst>
                                          <p:attrName>r</p:attrName>
                                        </p:attrNameLst>
                                      </p:cBhvr>
                                    </p:animRot>
                                  </p:childTnLst>
                                </p:cTn>
                              </p:par>
                              <p:par>
                                <p:cTn id="330" presetID="8" presetClass="emph" presetSubtype="0" fill="hold" nodeType="withEffect">
                                  <p:stCondLst>
                                    <p:cond delay="0"/>
                                  </p:stCondLst>
                                  <p:childTnLst>
                                    <p:animRot by="10800000">
                                      <p:cBhvr>
                                        <p:cTn id="331" dur="500" fill="hold"/>
                                        <p:tgtEl>
                                          <p:spTgt spid="194"/>
                                        </p:tgtEl>
                                        <p:attrNameLst>
                                          <p:attrName>r</p:attrName>
                                        </p:attrNameLst>
                                      </p:cBhvr>
                                    </p:animRot>
                                  </p:childTnLst>
                                </p:cTn>
                              </p:par>
                            </p:childTnLst>
                          </p:cTn>
                        </p:par>
                      </p:childTnLst>
                    </p:cTn>
                  </p:par>
                  <p:par>
                    <p:cTn id="332" fill="hold">
                      <p:stCondLst>
                        <p:cond delay="indefinite"/>
                      </p:stCondLst>
                      <p:childTnLst>
                        <p:par>
                          <p:cTn id="333" fill="hold">
                            <p:stCondLst>
                              <p:cond delay="0"/>
                            </p:stCondLst>
                            <p:childTnLst>
                              <p:par>
                                <p:cTn id="334" presetID="32" presetClass="emph" presetSubtype="0" fill="hold" nodeType="clickEffect">
                                  <p:stCondLst>
                                    <p:cond delay="0"/>
                                  </p:stCondLst>
                                  <p:childTnLst>
                                    <p:animClr clrSpc="rgb" dir="cw">
                                      <p:cBhvr override="childStyle">
                                        <p:cTn id="335" dur="100" fill="hold"/>
                                        <p:tgtEl>
                                          <p:spTgt spid="206"/>
                                        </p:tgtEl>
                                        <p:attrNameLst>
                                          <p:attrName>style.color</p:attrName>
                                        </p:attrNameLst>
                                      </p:cBhvr>
                                      <p:to>
                                        <a:schemeClr val="accent2"/>
                                      </p:to>
                                    </p:animClr>
                                    <p:animClr clrSpc="rgb" dir="cw">
                                      <p:cBhvr>
                                        <p:cTn id="336" dur="100" fill="hold"/>
                                        <p:tgtEl>
                                          <p:spTgt spid="206"/>
                                        </p:tgtEl>
                                        <p:attrNameLst>
                                          <p:attrName>fillcolor</p:attrName>
                                        </p:attrNameLst>
                                      </p:cBhvr>
                                      <p:to>
                                        <a:schemeClr val="accent2"/>
                                      </p:to>
                                    </p:animClr>
                                    <p:set>
                                      <p:cBhvr>
                                        <p:cTn id="337" dur="100" fill="hold"/>
                                        <p:tgtEl>
                                          <p:spTgt spid="206"/>
                                        </p:tgtEl>
                                        <p:attrNameLst>
                                          <p:attrName>fill.type</p:attrName>
                                        </p:attrNameLst>
                                      </p:cBhvr>
                                      <p:to>
                                        <p:strVal val="solid"/>
                                      </p:to>
                                    </p:set>
                                    <p:set>
                                      <p:cBhvr>
                                        <p:cTn id="338" dur="100" fill="hold"/>
                                        <p:tgtEl>
                                          <p:spTgt spid="206"/>
                                        </p:tgtEl>
                                        <p:attrNameLst>
                                          <p:attrName>fill.on</p:attrName>
                                        </p:attrNameLst>
                                      </p:cBhvr>
                                      <p:to>
                                        <p:strVal val="true"/>
                                      </p:to>
                                    </p:set>
                                    <p:animRot by="120000">
                                      <p:cBhvr>
                                        <p:cTn id="339" dur="100" fill="hold">
                                          <p:stCondLst>
                                            <p:cond delay="0"/>
                                          </p:stCondLst>
                                        </p:cTn>
                                        <p:tgtEl>
                                          <p:spTgt spid="206"/>
                                        </p:tgtEl>
                                        <p:attrNameLst>
                                          <p:attrName>r</p:attrName>
                                        </p:attrNameLst>
                                      </p:cBhvr>
                                    </p:animRot>
                                    <p:animRot by="-240000">
                                      <p:cBhvr>
                                        <p:cTn id="340" dur="200" fill="hold">
                                          <p:stCondLst>
                                            <p:cond delay="200"/>
                                          </p:stCondLst>
                                        </p:cTn>
                                        <p:tgtEl>
                                          <p:spTgt spid="206"/>
                                        </p:tgtEl>
                                        <p:attrNameLst>
                                          <p:attrName>r</p:attrName>
                                        </p:attrNameLst>
                                      </p:cBhvr>
                                    </p:animRot>
                                    <p:animRot by="240000">
                                      <p:cBhvr>
                                        <p:cTn id="341" dur="200" fill="hold">
                                          <p:stCondLst>
                                            <p:cond delay="400"/>
                                          </p:stCondLst>
                                        </p:cTn>
                                        <p:tgtEl>
                                          <p:spTgt spid="206"/>
                                        </p:tgtEl>
                                        <p:attrNameLst>
                                          <p:attrName>r</p:attrName>
                                        </p:attrNameLst>
                                      </p:cBhvr>
                                    </p:animRot>
                                    <p:animRot by="-240000">
                                      <p:cBhvr>
                                        <p:cTn id="342" dur="200" fill="hold">
                                          <p:stCondLst>
                                            <p:cond delay="600"/>
                                          </p:stCondLst>
                                        </p:cTn>
                                        <p:tgtEl>
                                          <p:spTgt spid="206"/>
                                        </p:tgtEl>
                                        <p:attrNameLst>
                                          <p:attrName>r</p:attrName>
                                        </p:attrNameLst>
                                      </p:cBhvr>
                                    </p:animRot>
                                    <p:animRot by="120000">
                                      <p:cBhvr>
                                        <p:cTn id="343" dur="200" fill="hold">
                                          <p:stCondLst>
                                            <p:cond delay="800"/>
                                          </p:stCondLst>
                                        </p:cTn>
                                        <p:tgtEl>
                                          <p:spTgt spid="206"/>
                                        </p:tgtEl>
                                        <p:attrNameLst>
                                          <p:attrName>r</p:attrName>
                                        </p:attrNameLst>
                                      </p:cBhvr>
                                    </p:animRot>
                                  </p:childTnLst>
                                </p:cTn>
                              </p:par>
                              <p:par>
                                <p:cTn id="344" presetID="32" presetClass="emph" presetSubtype="0" fill="hold" nodeType="withEffect">
                                  <p:stCondLst>
                                    <p:cond delay="0"/>
                                  </p:stCondLst>
                                  <p:childTnLst>
                                    <p:animClr clrSpc="rgb" dir="cw">
                                      <p:cBhvr override="childStyle">
                                        <p:cTn id="345" dur="100" fill="hold"/>
                                        <p:tgtEl>
                                          <p:spTgt spid="155"/>
                                        </p:tgtEl>
                                        <p:attrNameLst>
                                          <p:attrName>style.color</p:attrName>
                                        </p:attrNameLst>
                                      </p:cBhvr>
                                      <p:to>
                                        <a:schemeClr val="accent2"/>
                                      </p:to>
                                    </p:animClr>
                                    <p:animClr clrSpc="rgb" dir="cw">
                                      <p:cBhvr>
                                        <p:cTn id="346" dur="100" fill="hold"/>
                                        <p:tgtEl>
                                          <p:spTgt spid="155"/>
                                        </p:tgtEl>
                                        <p:attrNameLst>
                                          <p:attrName>fillcolor</p:attrName>
                                        </p:attrNameLst>
                                      </p:cBhvr>
                                      <p:to>
                                        <a:schemeClr val="accent2"/>
                                      </p:to>
                                    </p:animClr>
                                    <p:set>
                                      <p:cBhvr>
                                        <p:cTn id="347" dur="100" fill="hold"/>
                                        <p:tgtEl>
                                          <p:spTgt spid="155"/>
                                        </p:tgtEl>
                                        <p:attrNameLst>
                                          <p:attrName>fill.type</p:attrName>
                                        </p:attrNameLst>
                                      </p:cBhvr>
                                      <p:to>
                                        <p:strVal val="solid"/>
                                      </p:to>
                                    </p:set>
                                    <p:set>
                                      <p:cBhvr>
                                        <p:cTn id="348" dur="100" fill="hold"/>
                                        <p:tgtEl>
                                          <p:spTgt spid="155"/>
                                        </p:tgtEl>
                                        <p:attrNameLst>
                                          <p:attrName>fill.on</p:attrName>
                                        </p:attrNameLst>
                                      </p:cBhvr>
                                      <p:to>
                                        <p:strVal val="true"/>
                                      </p:to>
                                    </p:set>
                                    <p:animRot by="120000">
                                      <p:cBhvr>
                                        <p:cTn id="349" dur="100" fill="hold">
                                          <p:stCondLst>
                                            <p:cond delay="0"/>
                                          </p:stCondLst>
                                        </p:cTn>
                                        <p:tgtEl>
                                          <p:spTgt spid="155"/>
                                        </p:tgtEl>
                                        <p:attrNameLst>
                                          <p:attrName>r</p:attrName>
                                        </p:attrNameLst>
                                      </p:cBhvr>
                                    </p:animRot>
                                    <p:animRot by="-240000">
                                      <p:cBhvr>
                                        <p:cTn id="350" dur="200" fill="hold">
                                          <p:stCondLst>
                                            <p:cond delay="200"/>
                                          </p:stCondLst>
                                        </p:cTn>
                                        <p:tgtEl>
                                          <p:spTgt spid="155"/>
                                        </p:tgtEl>
                                        <p:attrNameLst>
                                          <p:attrName>r</p:attrName>
                                        </p:attrNameLst>
                                      </p:cBhvr>
                                    </p:animRot>
                                    <p:animRot by="240000">
                                      <p:cBhvr>
                                        <p:cTn id="351" dur="200" fill="hold">
                                          <p:stCondLst>
                                            <p:cond delay="400"/>
                                          </p:stCondLst>
                                        </p:cTn>
                                        <p:tgtEl>
                                          <p:spTgt spid="155"/>
                                        </p:tgtEl>
                                        <p:attrNameLst>
                                          <p:attrName>r</p:attrName>
                                        </p:attrNameLst>
                                      </p:cBhvr>
                                    </p:animRot>
                                    <p:animRot by="-240000">
                                      <p:cBhvr>
                                        <p:cTn id="352" dur="200" fill="hold">
                                          <p:stCondLst>
                                            <p:cond delay="600"/>
                                          </p:stCondLst>
                                        </p:cTn>
                                        <p:tgtEl>
                                          <p:spTgt spid="155"/>
                                        </p:tgtEl>
                                        <p:attrNameLst>
                                          <p:attrName>r</p:attrName>
                                        </p:attrNameLst>
                                      </p:cBhvr>
                                    </p:animRot>
                                    <p:animRot by="120000">
                                      <p:cBhvr>
                                        <p:cTn id="353" dur="200" fill="hold">
                                          <p:stCondLst>
                                            <p:cond delay="800"/>
                                          </p:stCondLst>
                                        </p:cTn>
                                        <p:tgtEl>
                                          <p:spTgt spid="155"/>
                                        </p:tgtEl>
                                        <p:attrNameLst>
                                          <p:attrName>r</p:attrName>
                                        </p:attrNameLst>
                                      </p:cBhvr>
                                    </p:animRot>
                                  </p:childTnLst>
                                </p:cTn>
                              </p:par>
                              <p:par>
                                <p:cTn id="354" presetID="32" presetClass="emph" presetSubtype="0" fill="hold" nodeType="withEffect">
                                  <p:stCondLst>
                                    <p:cond delay="0"/>
                                  </p:stCondLst>
                                  <p:childTnLst>
                                    <p:animClr clrSpc="rgb" dir="cw">
                                      <p:cBhvr override="childStyle">
                                        <p:cTn id="355" dur="100" fill="hold"/>
                                        <p:tgtEl>
                                          <p:spTgt spid="168"/>
                                        </p:tgtEl>
                                        <p:attrNameLst>
                                          <p:attrName>style.color</p:attrName>
                                        </p:attrNameLst>
                                      </p:cBhvr>
                                      <p:to>
                                        <a:schemeClr val="accent2"/>
                                      </p:to>
                                    </p:animClr>
                                    <p:animClr clrSpc="rgb" dir="cw">
                                      <p:cBhvr>
                                        <p:cTn id="356" dur="100" fill="hold"/>
                                        <p:tgtEl>
                                          <p:spTgt spid="168"/>
                                        </p:tgtEl>
                                        <p:attrNameLst>
                                          <p:attrName>fillcolor</p:attrName>
                                        </p:attrNameLst>
                                      </p:cBhvr>
                                      <p:to>
                                        <a:schemeClr val="accent2"/>
                                      </p:to>
                                    </p:animClr>
                                    <p:set>
                                      <p:cBhvr>
                                        <p:cTn id="357" dur="100" fill="hold"/>
                                        <p:tgtEl>
                                          <p:spTgt spid="168"/>
                                        </p:tgtEl>
                                        <p:attrNameLst>
                                          <p:attrName>fill.type</p:attrName>
                                        </p:attrNameLst>
                                      </p:cBhvr>
                                      <p:to>
                                        <p:strVal val="solid"/>
                                      </p:to>
                                    </p:set>
                                    <p:set>
                                      <p:cBhvr>
                                        <p:cTn id="358" dur="100" fill="hold"/>
                                        <p:tgtEl>
                                          <p:spTgt spid="168"/>
                                        </p:tgtEl>
                                        <p:attrNameLst>
                                          <p:attrName>fill.on</p:attrName>
                                        </p:attrNameLst>
                                      </p:cBhvr>
                                      <p:to>
                                        <p:strVal val="true"/>
                                      </p:to>
                                    </p:set>
                                    <p:animRot by="120000">
                                      <p:cBhvr>
                                        <p:cTn id="359" dur="100" fill="hold">
                                          <p:stCondLst>
                                            <p:cond delay="0"/>
                                          </p:stCondLst>
                                        </p:cTn>
                                        <p:tgtEl>
                                          <p:spTgt spid="168"/>
                                        </p:tgtEl>
                                        <p:attrNameLst>
                                          <p:attrName>r</p:attrName>
                                        </p:attrNameLst>
                                      </p:cBhvr>
                                    </p:animRot>
                                    <p:animRot by="-240000">
                                      <p:cBhvr>
                                        <p:cTn id="360" dur="200" fill="hold">
                                          <p:stCondLst>
                                            <p:cond delay="200"/>
                                          </p:stCondLst>
                                        </p:cTn>
                                        <p:tgtEl>
                                          <p:spTgt spid="168"/>
                                        </p:tgtEl>
                                        <p:attrNameLst>
                                          <p:attrName>r</p:attrName>
                                        </p:attrNameLst>
                                      </p:cBhvr>
                                    </p:animRot>
                                    <p:animRot by="240000">
                                      <p:cBhvr>
                                        <p:cTn id="361" dur="200" fill="hold">
                                          <p:stCondLst>
                                            <p:cond delay="400"/>
                                          </p:stCondLst>
                                        </p:cTn>
                                        <p:tgtEl>
                                          <p:spTgt spid="168"/>
                                        </p:tgtEl>
                                        <p:attrNameLst>
                                          <p:attrName>r</p:attrName>
                                        </p:attrNameLst>
                                      </p:cBhvr>
                                    </p:animRot>
                                    <p:animRot by="-240000">
                                      <p:cBhvr>
                                        <p:cTn id="362" dur="200" fill="hold">
                                          <p:stCondLst>
                                            <p:cond delay="600"/>
                                          </p:stCondLst>
                                        </p:cTn>
                                        <p:tgtEl>
                                          <p:spTgt spid="168"/>
                                        </p:tgtEl>
                                        <p:attrNameLst>
                                          <p:attrName>r</p:attrName>
                                        </p:attrNameLst>
                                      </p:cBhvr>
                                    </p:animRot>
                                    <p:animRot by="120000">
                                      <p:cBhvr>
                                        <p:cTn id="363" dur="200" fill="hold">
                                          <p:stCondLst>
                                            <p:cond delay="800"/>
                                          </p:stCondLst>
                                        </p:cTn>
                                        <p:tgtEl>
                                          <p:spTgt spid="168"/>
                                        </p:tgtEl>
                                        <p:attrNameLst>
                                          <p:attrName>r</p:attrName>
                                        </p:attrNameLst>
                                      </p:cBhvr>
                                    </p:animRot>
                                  </p:childTnLst>
                                </p:cTn>
                              </p:par>
                              <p:par>
                                <p:cTn id="364" presetID="32" presetClass="emph" presetSubtype="0" fill="hold" nodeType="withEffect">
                                  <p:stCondLst>
                                    <p:cond delay="0"/>
                                  </p:stCondLst>
                                  <p:childTnLst>
                                    <p:animClr clrSpc="rgb" dir="cw">
                                      <p:cBhvr override="childStyle">
                                        <p:cTn id="365" dur="100" fill="hold"/>
                                        <p:tgtEl>
                                          <p:spTgt spid="195"/>
                                        </p:tgtEl>
                                        <p:attrNameLst>
                                          <p:attrName>style.color</p:attrName>
                                        </p:attrNameLst>
                                      </p:cBhvr>
                                      <p:to>
                                        <a:schemeClr val="accent2"/>
                                      </p:to>
                                    </p:animClr>
                                    <p:animClr clrSpc="rgb" dir="cw">
                                      <p:cBhvr>
                                        <p:cTn id="366" dur="100" fill="hold"/>
                                        <p:tgtEl>
                                          <p:spTgt spid="195"/>
                                        </p:tgtEl>
                                        <p:attrNameLst>
                                          <p:attrName>fillcolor</p:attrName>
                                        </p:attrNameLst>
                                      </p:cBhvr>
                                      <p:to>
                                        <a:schemeClr val="accent2"/>
                                      </p:to>
                                    </p:animClr>
                                    <p:set>
                                      <p:cBhvr>
                                        <p:cTn id="367" dur="100" fill="hold"/>
                                        <p:tgtEl>
                                          <p:spTgt spid="195"/>
                                        </p:tgtEl>
                                        <p:attrNameLst>
                                          <p:attrName>fill.type</p:attrName>
                                        </p:attrNameLst>
                                      </p:cBhvr>
                                      <p:to>
                                        <p:strVal val="solid"/>
                                      </p:to>
                                    </p:set>
                                    <p:set>
                                      <p:cBhvr>
                                        <p:cTn id="368" dur="100" fill="hold"/>
                                        <p:tgtEl>
                                          <p:spTgt spid="195"/>
                                        </p:tgtEl>
                                        <p:attrNameLst>
                                          <p:attrName>fill.on</p:attrName>
                                        </p:attrNameLst>
                                      </p:cBhvr>
                                      <p:to>
                                        <p:strVal val="true"/>
                                      </p:to>
                                    </p:set>
                                    <p:animRot by="120000">
                                      <p:cBhvr>
                                        <p:cTn id="369" dur="100" fill="hold">
                                          <p:stCondLst>
                                            <p:cond delay="0"/>
                                          </p:stCondLst>
                                        </p:cTn>
                                        <p:tgtEl>
                                          <p:spTgt spid="195"/>
                                        </p:tgtEl>
                                        <p:attrNameLst>
                                          <p:attrName>r</p:attrName>
                                        </p:attrNameLst>
                                      </p:cBhvr>
                                    </p:animRot>
                                    <p:animRot by="-240000">
                                      <p:cBhvr>
                                        <p:cTn id="370" dur="200" fill="hold">
                                          <p:stCondLst>
                                            <p:cond delay="200"/>
                                          </p:stCondLst>
                                        </p:cTn>
                                        <p:tgtEl>
                                          <p:spTgt spid="195"/>
                                        </p:tgtEl>
                                        <p:attrNameLst>
                                          <p:attrName>r</p:attrName>
                                        </p:attrNameLst>
                                      </p:cBhvr>
                                    </p:animRot>
                                    <p:animRot by="240000">
                                      <p:cBhvr>
                                        <p:cTn id="371" dur="200" fill="hold">
                                          <p:stCondLst>
                                            <p:cond delay="400"/>
                                          </p:stCondLst>
                                        </p:cTn>
                                        <p:tgtEl>
                                          <p:spTgt spid="195"/>
                                        </p:tgtEl>
                                        <p:attrNameLst>
                                          <p:attrName>r</p:attrName>
                                        </p:attrNameLst>
                                      </p:cBhvr>
                                    </p:animRot>
                                    <p:animRot by="-240000">
                                      <p:cBhvr>
                                        <p:cTn id="372" dur="200" fill="hold">
                                          <p:stCondLst>
                                            <p:cond delay="600"/>
                                          </p:stCondLst>
                                        </p:cTn>
                                        <p:tgtEl>
                                          <p:spTgt spid="195"/>
                                        </p:tgtEl>
                                        <p:attrNameLst>
                                          <p:attrName>r</p:attrName>
                                        </p:attrNameLst>
                                      </p:cBhvr>
                                    </p:animRot>
                                    <p:animRot by="120000">
                                      <p:cBhvr>
                                        <p:cTn id="373" dur="200" fill="hold">
                                          <p:stCondLst>
                                            <p:cond delay="800"/>
                                          </p:stCondLst>
                                        </p:cTn>
                                        <p:tgtEl>
                                          <p:spTgt spid="195"/>
                                        </p:tgtEl>
                                        <p:attrNameLst>
                                          <p:attrName>r</p:attrName>
                                        </p:attrNameLst>
                                      </p:cBhvr>
                                    </p:animRot>
                                  </p:childTnLst>
                                </p:cTn>
                              </p:par>
                              <p:par>
                                <p:cTn id="374" presetID="32" presetClass="emph" presetSubtype="0" fill="hold" nodeType="withEffect">
                                  <p:stCondLst>
                                    <p:cond delay="0"/>
                                  </p:stCondLst>
                                  <p:childTnLst>
                                    <p:animClr clrSpc="rgb" dir="cw">
                                      <p:cBhvr override="childStyle">
                                        <p:cTn id="375" dur="100" fill="hold"/>
                                        <p:tgtEl>
                                          <p:spTgt spid="152"/>
                                        </p:tgtEl>
                                        <p:attrNameLst>
                                          <p:attrName>style.color</p:attrName>
                                        </p:attrNameLst>
                                      </p:cBhvr>
                                      <p:to>
                                        <a:schemeClr val="accent2"/>
                                      </p:to>
                                    </p:animClr>
                                    <p:animClr clrSpc="rgb" dir="cw">
                                      <p:cBhvr>
                                        <p:cTn id="376" dur="100" fill="hold"/>
                                        <p:tgtEl>
                                          <p:spTgt spid="152"/>
                                        </p:tgtEl>
                                        <p:attrNameLst>
                                          <p:attrName>fillcolor</p:attrName>
                                        </p:attrNameLst>
                                      </p:cBhvr>
                                      <p:to>
                                        <a:schemeClr val="accent2"/>
                                      </p:to>
                                    </p:animClr>
                                    <p:set>
                                      <p:cBhvr>
                                        <p:cTn id="377" dur="100" fill="hold"/>
                                        <p:tgtEl>
                                          <p:spTgt spid="152"/>
                                        </p:tgtEl>
                                        <p:attrNameLst>
                                          <p:attrName>fill.type</p:attrName>
                                        </p:attrNameLst>
                                      </p:cBhvr>
                                      <p:to>
                                        <p:strVal val="solid"/>
                                      </p:to>
                                    </p:set>
                                    <p:set>
                                      <p:cBhvr>
                                        <p:cTn id="378" dur="100" fill="hold"/>
                                        <p:tgtEl>
                                          <p:spTgt spid="152"/>
                                        </p:tgtEl>
                                        <p:attrNameLst>
                                          <p:attrName>fill.on</p:attrName>
                                        </p:attrNameLst>
                                      </p:cBhvr>
                                      <p:to>
                                        <p:strVal val="true"/>
                                      </p:to>
                                    </p:set>
                                    <p:animRot by="120000">
                                      <p:cBhvr>
                                        <p:cTn id="379" dur="100" fill="hold">
                                          <p:stCondLst>
                                            <p:cond delay="0"/>
                                          </p:stCondLst>
                                        </p:cTn>
                                        <p:tgtEl>
                                          <p:spTgt spid="152"/>
                                        </p:tgtEl>
                                        <p:attrNameLst>
                                          <p:attrName>r</p:attrName>
                                        </p:attrNameLst>
                                      </p:cBhvr>
                                    </p:animRot>
                                    <p:animRot by="-240000">
                                      <p:cBhvr>
                                        <p:cTn id="380" dur="200" fill="hold">
                                          <p:stCondLst>
                                            <p:cond delay="200"/>
                                          </p:stCondLst>
                                        </p:cTn>
                                        <p:tgtEl>
                                          <p:spTgt spid="152"/>
                                        </p:tgtEl>
                                        <p:attrNameLst>
                                          <p:attrName>r</p:attrName>
                                        </p:attrNameLst>
                                      </p:cBhvr>
                                    </p:animRot>
                                    <p:animRot by="240000">
                                      <p:cBhvr>
                                        <p:cTn id="381" dur="200" fill="hold">
                                          <p:stCondLst>
                                            <p:cond delay="400"/>
                                          </p:stCondLst>
                                        </p:cTn>
                                        <p:tgtEl>
                                          <p:spTgt spid="152"/>
                                        </p:tgtEl>
                                        <p:attrNameLst>
                                          <p:attrName>r</p:attrName>
                                        </p:attrNameLst>
                                      </p:cBhvr>
                                    </p:animRot>
                                    <p:animRot by="-240000">
                                      <p:cBhvr>
                                        <p:cTn id="382" dur="200" fill="hold">
                                          <p:stCondLst>
                                            <p:cond delay="600"/>
                                          </p:stCondLst>
                                        </p:cTn>
                                        <p:tgtEl>
                                          <p:spTgt spid="152"/>
                                        </p:tgtEl>
                                        <p:attrNameLst>
                                          <p:attrName>r</p:attrName>
                                        </p:attrNameLst>
                                      </p:cBhvr>
                                    </p:animRot>
                                    <p:animRot by="120000">
                                      <p:cBhvr>
                                        <p:cTn id="383" dur="200" fill="hold">
                                          <p:stCondLst>
                                            <p:cond delay="800"/>
                                          </p:stCondLst>
                                        </p:cTn>
                                        <p:tgtEl>
                                          <p:spTgt spid="152"/>
                                        </p:tgtEl>
                                        <p:attrNameLst>
                                          <p:attrName>r</p:attrName>
                                        </p:attrNameLst>
                                      </p:cBhvr>
                                    </p:animRot>
                                  </p:childTnLst>
                                </p:cTn>
                              </p:par>
                              <p:par>
                                <p:cTn id="384" presetID="32" presetClass="emph" presetSubtype="0" fill="hold" nodeType="withEffect">
                                  <p:stCondLst>
                                    <p:cond delay="0"/>
                                  </p:stCondLst>
                                  <p:childTnLst>
                                    <p:animClr clrSpc="rgb" dir="cw">
                                      <p:cBhvr override="childStyle">
                                        <p:cTn id="385" dur="100" fill="hold"/>
                                        <p:tgtEl>
                                          <p:spTgt spid="153"/>
                                        </p:tgtEl>
                                        <p:attrNameLst>
                                          <p:attrName>style.color</p:attrName>
                                        </p:attrNameLst>
                                      </p:cBhvr>
                                      <p:to>
                                        <a:schemeClr val="accent2"/>
                                      </p:to>
                                    </p:animClr>
                                    <p:animClr clrSpc="rgb" dir="cw">
                                      <p:cBhvr>
                                        <p:cTn id="386" dur="100" fill="hold"/>
                                        <p:tgtEl>
                                          <p:spTgt spid="153"/>
                                        </p:tgtEl>
                                        <p:attrNameLst>
                                          <p:attrName>fillcolor</p:attrName>
                                        </p:attrNameLst>
                                      </p:cBhvr>
                                      <p:to>
                                        <a:schemeClr val="accent2"/>
                                      </p:to>
                                    </p:animClr>
                                    <p:set>
                                      <p:cBhvr>
                                        <p:cTn id="387" dur="100" fill="hold"/>
                                        <p:tgtEl>
                                          <p:spTgt spid="153"/>
                                        </p:tgtEl>
                                        <p:attrNameLst>
                                          <p:attrName>fill.type</p:attrName>
                                        </p:attrNameLst>
                                      </p:cBhvr>
                                      <p:to>
                                        <p:strVal val="solid"/>
                                      </p:to>
                                    </p:set>
                                    <p:set>
                                      <p:cBhvr>
                                        <p:cTn id="388" dur="100" fill="hold"/>
                                        <p:tgtEl>
                                          <p:spTgt spid="153"/>
                                        </p:tgtEl>
                                        <p:attrNameLst>
                                          <p:attrName>fill.on</p:attrName>
                                        </p:attrNameLst>
                                      </p:cBhvr>
                                      <p:to>
                                        <p:strVal val="true"/>
                                      </p:to>
                                    </p:set>
                                    <p:animRot by="120000">
                                      <p:cBhvr>
                                        <p:cTn id="389" dur="100" fill="hold">
                                          <p:stCondLst>
                                            <p:cond delay="0"/>
                                          </p:stCondLst>
                                        </p:cTn>
                                        <p:tgtEl>
                                          <p:spTgt spid="153"/>
                                        </p:tgtEl>
                                        <p:attrNameLst>
                                          <p:attrName>r</p:attrName>
                                        </p:attrNameLst>
                                      </p:cBhvr>
                                    </p:animRot>
                                    <p:animRot by="-240000">
                                      <p:cBhvr>
                                        <p:cTn id="390" dur="200" fill="hold">
                                          <p:stCondLst>
                                            <p:cond delay="200"/>
                                          </p:stCondLst>
                                        </p:cTn>
                                        <p:tgtEl>
                                          <p:spTgt spid="153"/>
                                        </p:tgtEl>
                                        <p:attrNameLst>
                                          <p:attrName>r</p:attrName>
                                        </p:attrNameLst>
                                      </p:cBhvr>
                                    </p:animRot>
                                    <p:animRot by="240000">
                                      <p:cBhvr>
                                        <p:cTn id="391" dur="200" fill="hold">
                                          <p:stCondLst>
                                            <p:cond delay="400"/>
                                          </p:stCondLst>
                                        </p:cTn>
                                        <p:tgtEl>
                                          <p:spTgt spid="153"/>
                                        </p:tgtEl>
                                        <p:attrNameLst>
                                          <p:attrName>r</p:attrName>
                                        </p:attrNameLst>
                                      </p:cBhvr>
                                    </p:animRot>
                                    <p:animRot by="-240000">
                                      <p:cBhvr>
                                        <p:cTn id="392" dur="200" fill="hold">
                                          <p:stCondLst>
                                            <p:cond delay="600"/>
                                          </p:stCondLst>
                                        </p:cTn>
                                        <p:tgtEl>
                                          <p:spTgt spid="153"/>
                                        </p:tgtEl>
                                        <p:attrNameLst>
                                          <p:attrName>r</p:attrName>
                                        </p:attrNameLst>
                                      </p:cBhvr>
                                    </p:animRot>
                                    <p:animRot by="120000">
                                      <p:cBhvr>
                                        <p:cTn id="393" dur="200" fill="hold">
                                          <p:stCondLst>
                                            <p:cond delay="800"/>
                                          </p:stCondLst>
                                        </p:cTn>
                                        <p:tgtEl>
                                          <p:spTgt spid="153"/>
                                        </p:tgtEl>
                                        <p:attrNameLst>
                                          <p:attrName>r</p:attrName>
                                        </p:attrNameLst>
                                      </p:cBhvr>
                                    </p:animRot>
                                  </p:childTnLst>
                                </p:cTn>
                              </p:par>
                              <p:par>
                                <p:cTn id="394" presetID="32" presetClass="emph" presetSubtype="0" fill="hold" nodeType="withEffect">
                                  <p:stCondLst>
                                    <p:cond delay="0"/>
                                  </p:stCondLst>
                                  <p:childTnLst>
                                    <p:animClr clrSpc="rgb" dir="cw">
                                      <p:cBhvr override="childStyle">
                                        <p:cTn id="395" dur="100" fill="hold"/>
                                        <p:tgtEl>
                                          <p:spTgt spid="154"/>
                                        </p:tgtEl>
                                        <p:attrNameLst>
                                          <p:attrName>style.color</p:attrName>
                                        </p:attrNameLst>
                                      </p:cBhvr>
                                      <p:to>
                                        <a:schemeClr val="accent2"/>
                                      </p:to>
                                    </p:animClr>
                                    <p:animClr clrSpc="rgb" dir="cw">
                                      <p:cBhvr>
                                        <p:cTn id="396" dur="100" fill="hold"/>
                                        <p:tgtEl>
                                          <p:spTgt spid="154"/>
                                        </p:tgtEl>
                                        <p:attrNameLst>
                                          <p:attrName>fillcolor</p:attrName>
                                        </p:attrNameLst>
                                      </p:cBhvr>
                                      <p:to>
                                        <a:schemeClr val="accent2"/>
                                      </p:to>
                                    </p:animClr>
                                    <p:set>
                                      <p:cBhvr>
                                        <p:cTn id="397" dur="100" fill="hold"/>
                                        <p:tgtEl>
                                          <p:spTgt spid="154"/>
                                        </p:tgtEl>
                                        <p:attrNameLst>
                                          <p:attrName>fill.type</p:attrName>
                                        </p:attrNameLst>
                                      </p:cBhvr>
                                      <p:to>
                                        <p:strVal val="solid"/>
                                      </p:to>
                                    </p:set>
                                    <p:set>
                                      <p:cBhvr>
                                        <p:cTn id="398" dur="100" fill="hold"/>
                                        <p:tgtEl>
                                          <p:spTgt spid="154"/>
                                        </p:tgtEl>
                                        <p:attrNameLst>
                                          <p:attrName>fill.on</p:attrName>
                                        </p:attrNameLst>
                                      </p:cBhvr>
                                      <p:to>
                                        <p:strVal val="true"/>
                                      </p:to>
                                    </p:set>
                                    <p:animRot by="120000">
                                      <p:cBhvr>
                                        <p:cTn id="399" dur="100" fill="hold">
                                          <p:stCondLst>
                                            <p:cond delay="0"/>
                                          </p:stCondLst>
                                        </p:cTn>
                                        <p:tgtEl>
                                          <p:spTgt spid="154"/>
                                        </p:tgtEl>
                                        <p:attrNameLst>
                                          <p:attrName>r</p:attrName>
                                        </p:attrNameLst>
                                      </p:cBhvr>
                                    </p:animRot>
                                    <p:animRot by="-240000">
                                      <p:cBhvr>
                                        <p:cTn id="400" dur="200" fill="hold">
                                          <p:stCondLst>
                                            <p:cond delay="200"/>
                                          </p:stCondLst>
                                        </p:cTn>
                                        <p:tgtEl>
                                          <p:spTgt spid="154"/>
                                        </p:tgtEl>
                                        <p:attrNameLst>
                                          <p:attrName>r</p:attrName>
                                        </p:attrNameLst>
                                      </p:cBhvr>
                                    </p:animRot>
                                    <p:animRot by="240000">
                                      <p:cBhvr>
                                        <p:cTn id="401" dur="200" fill="hold">
                                          <p:stCondLst>
                                            <p:cond delay="400"/>
                                          </p:stCondLst>
                                        </p:cTn>
                                        <p:tgtEl>
                                          <p:spTgt spid="154"/>
                                        </p:tgtEl>
                                        <p:attrNameLst>
                                          <p:attrName>r</p:attrName>
                                        </p:attrNameLst>
                                      </p:cBhvr>
                                    </p:animRot>
                                    <p:animRot by="-240000">
                                      <p:cBhvr>
                                        <p:cTn id="402" dur="200" fill="hold">
                                          <p:stCondLst>
                                            <p:cond delay="600"/>
                                          </p:stCondLst>
                                        </p:cTn>
                                        <p:tgtEl>
                                          <p:spTgt spid="154"/>
                                        </p:tgtEl>
                                        <p:attrNameLst>
                                          <p:attrName>r</p:attrName>
                                        </p:attrNameLst>
                                      </p:cBhvr>
                                    </p:animRot>
                                    <p:animRot by="120000">
                                      <p:cBhvr>
                                        <p:cTn id="403" dur="200" fill="hold">
                                          <p:stCondLst>
                                            <p:cond delay="800"/>
                                          </p:stCondLst>
                                        </p:cTn>
                                        <p:tgtEl>
                                          <p:spTgt spid="154"/>
                                        </p:tgtEl>
                                        <p:attrNameLst>
                                          <p:attrName>r</p:attrName>
                                        </p:attrNameLst>
                                      </p:cBhvr>
                                    </p:animRot>
                                  </p:childTnLst>
                                </p:cTn>
                              </p:par>
                              <p:par>
                                <p:cTn id="404" presetID="32" presetClass="emph" presetSubtype="0" fill="hold" nodeType="withEffect">
                                  <p:stCondLst>
                                    <p:cond delay="0"/>
                                  </p:stCondLst>
                                  <p:childTnLst>
                                    <p:animClr clrSpc="rgb" dir="cw">
                                      <p:cBhvr override="childStyle">
                                        <p:cTn id="405" dur="100" fill="hold"/>
                                        <p:tgtEl>
                                          <p:spTgt spid="165"/>
                                        </p:tgtEl>
                                        <p:attrNameLst>
                                          <p:attrName>style.color</p:attrName>
                                        </p:attrNameLst>
                                      </p:cBhvr>
                                      <p:to>
                                        <a:schemeClr val="accent2"/>
                                      </p:to>
                                    </p:animClr>
                                    <p:animClr clrSpc="rgb" dir="cw">
                                      <p:cBhvr>
                                        <p:cTn id="406" dur="100" fill="hold"/>
                                        <p:tgtEl>
                                          <p:spTgt spid="165"/>
                                        </p:tgtEl>
                                        <p:attrNameLst>
                                          <p:attrName>fillcolor</p:attrName>
                                        </p:attrNameLst>
                                      </p:cBhvr>
                                      <p:to>
                                        <a:schemeClr val="accent2"/>
                                      </p:to>
                                    </p:animClr>
                                    <p:set>
                                      <p:cBhvr>
                                        <p:cTn id="407" dur="100" fill="hold"/>
                                        <p:tgtEl>
                                          <p:spTgt spid="165"/>
                                        </p:tgtEl>
                                        <p:attrNameLst>
                                          <p:attrName>fill.type</p:attrName>
                                        </p:attrNameLst>
                                      </p:cBhvr>
                                      <p:to>
                                        <p:strVal val="solid"/>
                                      </p:to>
                                    </p:set>
                                    <p:set>
                                      <p:cBhvr>
                                        <p:cTn id="408" dur="100" fill="hold"/>
                                        <p:tgtEl>
                                          <p:spTgt spid="165"/>
                                        </p:tgtEl>
                                        <p:attrNameLst>
                                          <p:attrName>fill.on</p:attrName>
                                        </p:attrNameLst>
                                      </p:cBhvr>
                                      <p:to>
                                        <p:strVal val="true"/>
                                      </p:to>
                                    </p:set>
                                    <p:animRot by="120000">
                                      <p:cBhvr>
                                        <p:cTn id="409" dur="100" fill="hold">
                                          <p:stCondLst>
                                            <p:cond delay="0"/>
                                          </p:stCondLst>
                                        </p:cTn>
                                        <p:tgtEl>
                                          <p:spTgt spid="165"/>
                                        </p:tgtEl>
                                        <p:attrNameLst>
                                          <p:attrName>r</p:attrName>
                                        </p:attrNameLst>
                                      </p:cBhvr>
                                    </p:animRot>
                                    <p:animRot by="-240000">
                                      <p:cBhvr>
                                        <p:cTn id="410" dur="200" fill="hold">
                                          <p:stCondLst>
                                            <p:cond delay="200"/>
                                          </p:stCondLst>
                                        </p:cTn>
                                        <p:tgtEl>
                                          <p:spTgt spid="165"/>
                                        </p:tgtEl>
                                        <p:attrNameLst>
                                          <p:attrName>r</p:attrName>
                                        </p:attrNameLst>
                                      </p:cBhvr>
                                    </p:animRot>
                                    <p:animRot by="240000">
                                      <p:cBhvr>
                                        <p:cTn id="411" dur="200" fill="hold">
                                          <p:stCondLst>
                                            <p:cond delay="400"/>
                                          </p:stCondLst>
                                        </p:cTn>
                                        <p:tgtEl>
                                          <p:spTgt spid="165"/>
                                        </p:tgtEl>
                                        <p:attrNameLst>
                                          <p:attrName>r</p:attrName>
                                        </p:attrNameLst>
                                      </p:cBhvr>
                                    </p:animRot>
                                    <p:animRot by="-240000">
                                      <p:cBhvr>
                                        <p:cTn id="412" dur="200" fill="hold">
                                          <p:stCondLst>
                                            <p:cond delay="600"/>
                                          </p:stCondLst>
                                        </p:cTn>
                                        <p:tgtEl>
                                          <p:spTgt spid="165"/>
                                        </p:tgtEl>
                                        <p:attrNameLst>
                                          <p:attrName>r</p:attrName>
                                        </p:attrNameLst>
                                      </p:cBhvr>
                                    </p:animRot>
                                    <p:animRot by="120000">
                                      <p:cBhvr>
                                        <p:cTn id="413" dur="200" fill="hold">
                                          <p:stCondLst>
                                            <p:cond delay="800"/>
                                          </p:stCondLst>
                                        </p:cTn>
                                        <p:tgtEl>
                                          <p:spTgt spid="165"/>
                                        </p:tgtEl>
                                        <p:attrNameLst>
                                          <p:attrName>r</p:attrName>
                                        </p:attrNameLst>
                                      </p:cBhvr>
                                    </p:animRot>
                                  </p:childTnLst>
                                </p:cTn>
                              </p:par>
                              <p:par>
                                <p:cTn id="414" presetID="32" presetClass="emph" presetSubtype="0" fill="hold" nodeType="withEffect">
                                  <p:stCondLst>
                                    <p:cond delay="0"/>
                                  </p:stCondLst>
                                  <p:childTnLst>
                                    <p:animClr clrSpc="rgb" dir="cw">
                                      <p:cBhvr override="childStyle">
                                        <p:cTn id="415" dur="100" fill="hold"/>
                                        <p:tgtEl>
                                          <p:spTgt spid="166"/>
                                        </p:tgtEl>
                                        <p:attrNameLst>
                                          <p:attrName>style.color</p:attrName>
                                        </p:attrNameLst>
                                      </p:cBhvr>
                                      <p:to>
                                        <a:schemeClr val="accent2"/>
                                      </p:to>
                                    </p:animClr>
                                    <p:animClr clrSpc="rgb" dir="cw">
                                      <p:cBhvr>
                                        <p:cTn id="416" dur="100" fill="hold"/>
                                        <p:tgtEl>
                                          <p:spTgt spid="166"/>
                                        </p:tgtEl>
                                        <p:attrNameLst>
                                          <p:attrName>fillcolor</p:attrName>
                                        </p:attrNameLst>
                                      </p:cBhvr>
                                      <p:to>
                                        <a:schemeClr val="accent2"/>
                                      </p:to>
                                    </p:animClr>
                                    <p:set>
                                      <p:cBhvr>
                                        <p:cTn id="417" dur="100" fill="hold"/>
                                        <p:tgtEl>
                                          <p:spTgt spid="166"/>
                                        </p:tgtEl>
                                        <p:attrNameLst>
                                          <p:attrName>fill.type</p:attrName>
                                        </p:attrNameLst>
                                      </p:cBhvr>
                                      <p:to>
                                        <p:strVal val="solid"/>
                                      </p:to>
                                    </p:set>
                                    <p:set>
                                      <p:cBhvr>
                                        <p:cTn id="418" dur="100" fill="hold"/>
                                        <p:tgtEl>
                                          <p:spTgt spid="166"/>
                                        </p:tgtEl>
                                        <p:attrNameLst>
                                          <p:attrName>fill.on</p:attrName>
                                        </p:attrNameLst>
                                      </p:cBhvr>
                                      <p:to>
                                        <p:strVal val="true"/>
                                      </p:to>
                                    </p:set>
                                    <p:animRot by="120000">
                                      <p:cBhvr>
                                        <p:cTn id="419" dur="100" fill="hold">
                                          <p:stCondLst>
                                            <p:cond delay="0"/>
                                          </p:stCondLst>
                                        </p:cTn>
                                        <p:tgtEl>
                                          <p:spTgt spid="166"/>
                                        </p:tgtEl>
                                        <p:attrNameLst>
                                          <p:attrName>r</p:attrName>
                                        </p:attrNameLst>
                                      </p:cBhvr>
                                    </p:animRot>
                                    <p:animRot by="-240000">
                                      <p:cBhvr>
                                        <p:cTn id="420" dur="200" fill="hold">
                                          <p:stCondLst>
                                            <p:cond delay="200"/>
                                          </p:stCondLst>
                                        </p:cTn>
                                        <p:tgtEl>
                                          <p:spTgt spid="166"/>
                                        </p:tgtEl>
                                        <p:attrNameLst>
                                          <p:attrName>r</p:attrName>
                                        </p:attrNameLst>
                                      </p:cBhvr>
                                    </p:animRot>
                                    <p:animRot by="240000">
                                      <p:cBhvr>
                                        <p:cTn id="421" dur="200" fill="hold">
                                          <p:stCondLst>
                                            <p:cond delay="400"/>
                                          </p:stCondLst>
                                        </p:cTn>
                                        <p:tgtEl>
                                          <p:spTgt spid="166"/>
                                        </p:tgtEl>
                                        <p:attrNameLst>
                                          <p:attrName>r</p:attrName>
                                        </p:attrNameLst>
                                      </p:cBhvr>
                                    </p:animRot>
                                    <p:animRot by="-240000">
                                      <p:cBhvr>
                                        <p:cTn id="422" dur="200" fill="hold">
                                          <p:stCondLst>
                                            <p:cond delay="600"/>
                                          </p:stCondLst>
                                        </p:cTn>
                                        <p:tgtEl>
                                          <p:spTgt spid="166"/>
                                        </p:tgtEl>
                                        <p:attrNameLst>
                                          <p:attrName>r</p:attrName>
                                        </p:attrNameLst>
                                      </p:cBhvr>
                                    </p:animRot>
                                    <p:animRot by="120000">
                                      <p:cBhvr>
                                        <p:cTn id="423" dur="200" fill="hold">
                                          <p:stCondLst>
                                            <p:cond delay="800"/>
                                          </p:stCondLst>
                                        </p:cTn>
                                        <p:tgtEl>
                                          <p:spTgt spid="166"/>
                                        </p:tgtEl>
                                        <p:attrNameLst>
                                          <p:attrName>r</p:attrName>
                                        </p:attrNameLst>
                                      </p:cBhvr>
                                    </p:animRot>
                                  </p:childTnLst>
                                </p:cTn>
                              </p:par>
                              <p:par>
                                <p:cTn id="424" presetID="32" presetClass="emph" presetSubtype="0" fill="hold" nodeType="withEffect">
                                  <p:stCondLst>
                                    <p:cond delay="0"/>
                                  </p:stCondLst>
                                  <p:childTnLst>
                                    <p:animClr clrSpc="rgb" dir="cw">
                                      <p:cBhvr override="childStyle">
                                        <p:cTn id="425" dur="100" fill="hold"/>
                                        <p:tgtEl>
                                          <p:spTgt spid="167"/>
                                        </p:tgtEl>
                                        <p:attrNameLst>
                                          <p:attrName>style.color</p:attrName>
                                        </p:attrNameLst>
                                      </p:cBhvr>
                                      <p:to>
                                        <a:schemeClr val="accent2"/>
                                      </p:to>
                                    </p:animClr>
                                    <p:animClr clrSpc="rgb" dir="cw">
                                      <p:cBhvr>
                                        <p:cTn id="426" dur="100" fill="hold"/>
                                        <p:tgtEl>
                                          <p:spTgt spid="167"/>
                                        </p:tgtEl>
                                        <p:attrNameLst>
                                          <p:attrName>fillcolor</p:attrName>
                                        </p:attrNameLst>
                                      </p:cBhvr>
                                      <p:to>
                                        <a:schemeClr val="accent2"/>
                                      </p:to>
                                    </p:animClr>
                                    <p:set>
                                      <p:cBhvr>
                                        <p:cTn id="427" dur="100" fill="hold"/>
                                        <p:tgtEl>
                                          <p:spTgt spid="167"/>
                                        </p:tgtEl>
                                        <p:attrNameLst>
                                          <p:attrName>fill.type</p:attrName>
                                        </p:attrNameLst>
                                      </p:cBhvr>
                                      <p:to>
                                        <p:strVal val="solid"/>
                                      </p:to>
                                    </p:set>
                                    <p:set>
                                      <p:cBhvr>
                                        <p:cTn id="428" dur="100" fill="hold"/>
                                        <p:tgtEl>
                                          <p:spTgt spid="167"/>
                                        </p:tgtEl>
                                        <p:attrNameLst>
                                          <p:attrName>fill.on</p:attrName>
                                        </p:attrNameLst>
                                      </p:cBhvr>
                                      <p:to>
                                        <p:strVal val="true"/>
                                      </p:to>
                                    </p:set>
                                    <p:animRot by="120000">
                                      <p:cBhvr>
                                        <p:cTn id="429" dur="100" fill="hold">
                                          <p:stCondLst>
                                            <p:cond delay="0"/>
                                          </p:stCondLst>
                                        </p:cTn>
                                        <p:tgtEl>
                                          <p:spTgt spid="167"/>
                                        </p:tgtEl>
                                        <p:attrNameLst>
                                          <p:attrName>r</p:attrName>
                                        </p:attrNameLst>
                                      </p:cBhvr>
                                    </p:animRot>
                                    <p:animRot by="-240000">
                                      <p:cBhvr>
                                        <p:cTn id="430" dur="200" fill="hold">
                                          <p:stCondLst>
                                            <p:cond delay="200"/>
                                          </p:stCondLst>
                                        </p:cTn>
                                        <p:tgtEl>
                                          <p:spTgt spid="167"/>
                                        </p:tgtEl>
                                        <p:attrNameLst>
                                          <p:attrName>r</p:attrName>
                                        </p:attrNameLst>
                                      </p:cBhvr>
                                    </p:animRot>
                                    <p:animRot by="240000">
                                      <p:cBhvr>
                                        <p:cTn id="431" dur="200" fill="hold">
                                          <p:stCondLst>
                                            <p:cond delay="400"/>
                                          </p:stCondLst>
                                        </p:cTn>
                                        <p:tgtEl>
                                          <p:spTgt spid="167"/>
                                        </p:tgtEl>
                                        <p:attrNameLst>
                                          <p:attrName>r</p:attrName>
                                        </p:attrNameLst>
                                      </p:cBhvr>
                                    </p:animRot>
                                    <p:animRot by="-240000">
                                      <p:cBhvr>
                                        <p:cTn id="432" dur="200" fill="hold">
                                          <p:stCondLst>
                                            <p:cond delay="600"/>
                                          </p:stCondLst>
                                        </p:cTn>
                                        <p:tgtEl>
                                          <p:spTgt spid="167"/>
                                        </p:tgtEl>
                                        <p:attrNameLst>
                                          <p:attrName>r</p:attrName>
                                        </p:attrNameLst>
                                      </p:cBhvr>
                                    </p:animRot>
                                    <p:animRot by="120000">
                                      <p:cBhvr>
                                        <p:cTn id="433" dur="200" fill="hold">
                                          <p:stCondLst>
                                            <p:cond delay="800"/>
                                          </p:stCondLst>
                                        </p:cTn>
                                        <p:tgtEl>
                                          <p:spTgt spid="167"/>
                                        </p:tgtEl>
                                        <p:attrNameLst>
                                          <p:attrName>r</p:attrName>
                                        </p:attrNameLst>
                                      </p:cBhvr>
                                    </p:animRot>
                                  </p:childTnLst>
                                </p:cTn>
                              </p:par>
                              <p:par>
                                <p:cTn id="434" presetID="32" presetClass="emph" presetSubtype="0" fill="hold" nodeType="withEffect">
                                  <p:stCondLst>
                                    <p:cond delay="0"/>
                                  </p:stCondLst>
                                  <p:childTnLst>
                                    <p:animClr clrSpc="rgb" dir="cw">
                                      <p:cBhvr override="childStyle">
                                        <p:cTn id="435" dur="100" fill="hold"/>
                                        <p:tgtEl>
                                          <p:spTgt spid="178"/>
                                        </p:tgtEl>
                                        <p:attrNameLst>
                                          <p:attrName>style.color</p:attrName>
                                        </p:attrNameLst>
                                      </p:cBhvr>
                                      <p:to>
                                        <a:schemeClr val="accent2"/>
                                      </p:to>
                                    </p:animClr>
                                    <p:animClr clrSpc="rgb" dir="cw">
                                      <p:cBhvr>
                                        <p:cTn id="436" dur="100" fill="hold"/>
                                        <p:tgtEl>
                                          <p:spTgt spid="178"/>
                                        </p:tgtEl>
                                        <p:attrNameLst>
                                          <p:attrName>fillcolor</p:attrName>
                                        </p:attrNameLst>
                                      </p:cBhvr>
                                      <p:to>
                                        <a:schemeClr val="accent2"/>
                                      </p:to>
                                    </p:animClr>
                                    <p:set>
                                      <p:cBhvr>
                                        <p:cTn id="437" dur="100" fill="hold"/>
                                        <p:tgtEl>
                                          <p:spTgt spid="178"/>
                                        </p:tgtEl>
                                        <p:attrNameLst>
                                          <p:attrName>fill.type</p:attrName>
                                        </p:attrNameLst>
                                      </p:cBhvr>
                                      <p:to>
                                        <p:strVal val="solid"/>
                                      </p:to>
                                    </p:set>
                                    <p:set>
                                      <p:cBhvr>
                                        <p:cTn id="438" dur="100" fill="hold"/>
                                        <p:tgtEl>
                                          <p:spTgt spid="178"/>
                                        </p:tgtEl>
                                        <p:attrNameLst>
                                          <p:attrName>fill.on</p:attrName>
                                        </p:attrNameLst>
                                      </p:cBhvr>
                                      <p:to>
                                        <p:strVal val="true"/>
                                      </p:to>
                                    </p:set>
                                    <p:animRot by="120000">
                                      <p:cBhvr>
                                        <p:cTn id="439" dur="100" fill="hold">
                                          <p:stCondLst>
                                            <p:cond delay="0"/>
                                          </p:stCondLst>
                                        </p:cTn>
                                        <p:tgtEl>
                                          <p:spTgt spid="178"/>
                                        </p:tgtEl>
                                        <p:attrNameLst>
                                          <p:attrName>r</p:attrName>
                                        </p:attrNameLst>
                                      </p:cBhvr>
                                    </p:animRot>
                                    <p:animRot by="-240000">
                                      <p:cBhvr>
                                        <p:cTn id="440" dur="200" fill="hold">
                                          <p:stCondLst>
                                            <p:cond delay="200"/>
                                          </p:stCondLst>
                                        </p:cTn>
                                        <p:tgtEl>
                                          <p:spTgt spid="178"/>
                                        </p:tgtEl>
                                        <p:attrNameLst>
                                          <p:attrName>r</p:attrName>
                                        </p:attrNameLst>
                                      </p:cBhvr>
                                    </p:animRot>
                                    <p:animRot by="240000">
                                      <p:cBhvr>
                                        <p:cTn id="441" dur="200" fill="hold">
                                          <p:stCondLst>
                                            <p:cond delay="400"/>
                                          </p:stCondLst>
                                        </p:cTn>
                                        <p:tgtEl>
                                          <p:spTgt spid="178"/>
                                        </p:tgtEl>
                                        <p:attrNameLst>
                                          <p:attrName>r</p:attrName>
                                        </p:attrNameLst>
                                      </p:cBhvr>
                                    </p:animRot>
                                    <p:animRot by="-240000">
                                      <p:cBhvr>
                                        <p:cTn id="442" dur="200" fill="hold">
                                          <p:stCondLst>
                                            <p:cond delay="600"/>
                                          </p:stCondLst>
                                        </p:cTn>
                                        <p:tgtEl>
                                          <p:spTgt spid="178"/>
                                        </p:tgtEl>
                                        <p:attrNameLst>
                                          <p:attrName>r</p:attrName>
                                        </p:attrNameLst>
                                      </p:cBhvr>
                                    </p:animRot>
                                    <p:animRot by="120000">
                                      <p:cBhvr>
                                        <p:cTn id="443" dur="200" fill="hold">
                                          <p:stCondLst>
                                            <p:cond delay="800"/>
                                          </p:stCondLst>
                                        </p:cTn>
                                        <p:tgtEl>
                                          <p:spTgt spid="178"/>
                                        </p:tgtEl>
                                        <p:attrNameLst>
                                          <p:attrName>r</p:attrName>
                                        </p:attrNameLst>
                                      </p:cBhvr>
                                    </p:animRot>
                                  </p:childTnLst>
                                </p:cTn>
                              </p:par>
                              <p:par>
                                <p:cTn id="444" presetID="32" presetClass="emph" presetSubtype="0" fill="hold" nodeType="withEffect">
                                  <p:stCondLst>
                                    <p:cond delay="0"/>
                                  </p:stCondLst>
                                  <p:childTnLst>
                                    <p:animClr clrSpc="rgb" dir="cw">
                                      <p:cBhvr override="childStyle">
                                        <p:cTn id="445" dur="100" fill="hold"/>
                                        <p:tgtEl>
                                          <p:spTgt spid="179"/>
                                        </p:tgtEl>
                                        <p:attrNameLst>
                                          <p:attrName>style.color</p:attrName>
                                        </p:attrNameLst>
                                      </p:cBhvr>
                                      <p:to>
                                        <a:schemeClr val="accent2"/>
                                      </p:to>
                                    </p:animClr>
                                    <p:animClr clrSpc="rgb" dir="cw">
                                      <p:cBhvr>
                                        <p:cTn id="446" dur="100" fill="hold"/>
                                        <p:tgtEl>
                                          <p:spTgt spid="179"/>
                                        </p:tgtEl>
                                        <p:attrNameLst>
                                          <p:attrName>fillcolor</p:attrName>
                                        </p:attrNameLst>
                                      </p:cBhvr>
                                      <p:to>
                                        <a:schemeClr val="accent2"/>
                                      </p:to>
                                    </p:animClr>
                                    <p:set>
                                      <p:cBhvr>
                                        <p:cTn id="447" dur="100" fill="hold"/>
                                        <p:tgtEl>
                                          <p:spTgt spid="179"/>
                                        </p:tgtEl>
                                        <p:attrNameLst>
                                          <p:attrName>fill.type</p:attrName>
                                        </p:attrNameLst>
                                      </p:cBhvr>
                                      <p:to>
                                        <p:strVal val="solid"/>
                                      </p:to>
                                    </p:set>
                                    <p:set>
                                      <p:cBhvr>
                                        <p:cTn id="448" dur="100" fill="hold"/>
                                        <p:tgtEl>
                                          <p:spTgt spid="179"/>
                                        </p:tgtEl>
                                        <p:attrNameLst>
                                          <p:attrName>fill.on</p:attrName>
                                        </p:attrNameLst>
                                      </p:cBhvr>
                                      <p:to>
                                        <p:strVal val="true"/>
                                      </p:to>
                                    </p:set>
                                    <p:animRot by="120000">
                                      <p:cBhvr>
                                        <p:cTn id="449" dur="100" fill="hold">
                                          <p:stCondLst>
                                            <p:cond delay="0"/>
                                          </p:stCondLst>
                                        </p:cTn>
                                        <p:tgtEl>
                                          <p:spTgt spid="179"/>
                                        </p:tgtEl>
                                        <p:attrNameLst>
                                          <p:attrName>r</p:attrName>
                                        </p:attrNameLst>
                                      </p:cBhvr>
                                    </p:animRot>
                                    <p:animRot by="-240000">
                                      <p:cBhvr>
                                        <p:cTn id="450" dur="200" fill="hold">
                                          <p:stCondLst>
                                            <p:cond delay="200"/>
                                          </p:stCondLst>
                                        </p:cTn>
                                        <p:tgtEl>
                                          <p:spTgt spid="179"/>
                                        </p:tgtEl>
                                        <p:attrNameLst>
                                          <p:attrName>r</p:attrName>
                                        </p:attrNameLst>
                                      </p:cBhvr>
                                    </p:animRot>
                                    <p:animRot by="240000">
                                      <p:cBhvr>
                                        <p:cTn id="451" dur="200" fill="hold">
                                          <p:stCondLst>
                                            <p:cond delay="400"/>
                                          </p:stCondLst>
                                        </p:cTn>
                                        <p:tgtEl>
                                          <p:spTgt spid="179"/>
                                        </p:tgtEl>
                                        <p:attrNameLst>
                                          <p:attrName>r</p:attrName>
                                        </p:attrNameLst>
                                      </p:cBhvr>
                                    </p:animRot>
                                    <p:animRot by="-240000">
                                      <p:cBhvr>
                                        <p:cTn id="452" dur="200" fill="hold">
                                          <p:stCondLst>
                                            <p:cond delay="600"/>
                                          </p:stCondLst>
                                        </p:cTn>
                                        <p:tgtEl>
                                          <p:spTgt spid="179"/>
                                        </p:tgtEl>
                                        <p:attrNameLst>
                                          <p:attrName>r</p:attrName>
                                        </p:attrNameLst>
                                      </p:cBhvr>
                                    </p:animRot>
                                    <p:animRot by="120000">
                                      <p:cBhvr>
                                        <p:cTn id="453" dur="200" fill="hold">
                                          <p:stCondLst>
                                            <p:cond delay="800"/>
                                          </p:stCondLst>
                                        </p:cTn>
                                        <p:tgtEl>
                                          <p:spTgt spid="179"/>
                                        </p:tgtEl>
                                        <p:attrNameLst>
                                          <p:attrName>r</p:attrName>
                                        </p:attrNameLst>
                                      </p:cBhvr>
                                    </p:animRot>
                                  </p:childTnLst>
                                </p:cTn>
                              </p:par>
                              <p:par>
                                <p:cTn id="454" presetID="32" presetClass="emph" presetSubtype="0" fill="hold" nodeType="withEffect">
                                  <p:stCondLst>
                                    <p:cond delay="0"/>
                                  </p:stCondLst>
                                  <p:childTnLst>
                                    <p:animClr clrSpc="rgb" dir="cw">
                                      <p:cBhvr override="childStyle">
                                        <p:cTn id="455" dur="100" fill="hold"/>
                                        <p:tgtEl>
                                          <p:spTgt spid="180"/>
                                        </p:tgtEl>
                                        <p:attrNameLst>
                                          <p:attrName>style.color</p:attrName>
                                        </p:attrNameLst>
                                      </p:cBhvr>
                                      <p:to>
                                        <a:schemeClr val="accent2"/>
                                      </p:to>
                                    </p:animClr>
                                    <p:animClr clrSpc="rgb" dir="cw">
                                      <p:cBhvr>
                                        <p:cTn id="456" dur="100" fill="hold"/>
                                        <p:tgtEl>
                                          <p:spTgt spid="180"/>
                                        </p:tgtEl>
                                        <p:attrNameLst>
                                          <p:attrName>fillcolor</p:attrName>
                                        </p:attrNameLst>
                                      </p:cBhvr>
                                      <p:to>
                                        <a:schemeClr val="accent2"/>
                                      </p:to>
                                    </p:animClr>
                                    <p:set>
                                      <p:cBhvr>
                                        <p:cTn id="457" dur="100" fill="hold"/>
                                        <p:tgtEl>
                                          <p:spTgt spid="180"/>
                                        </p:tgtEl>
                                        <p:attrNameLst>
                                          <p:attrName>fill.type</p:attrName>
                                        </p:attrNameLst>
                                      </p:cBhvr>
                                      <p:to>
                                        <p:strVal val="solid"/>
                                      </p:to>
                                    </p:set>
                                    <p:set>
                                      <p:cBhvr>
                                        <p:cTn id="458" dur="100" fill="hold"/>
                                        <p:tgtEl>
                                          <p:spTgt spid="180"/>
                                        </p:tgtEl>
                                        <p:attrNameLst>
                                          <p:attrName>fill.on</p:attrName>
                                        </p:attrNameLst>
                                      </p:cBhvr>
                                      <p:to>
                                        <p:strVal val="true"/>
                                      </p:to>
                                    </p:set>
                                    <p:animRot by="120000">
                                      <p:cBhvr>
                                        <p:cTn id="459" dur="100" fill="hold">
                                          <p:stCondLst>
                                            <p:cond delay="0"/>
                                          </p:stCondLst>
                                        </p:cTn>
                                        <p:tgtEl>
                                          <p:spTgt spid="180"/>
                                        </p:tgtEl>
                                        <p:attrNameLst>
                                          <p:attrName>r</p:attrName>
                                        </p:attrNameLst>
                                      </p:cBhvr>
                                    </p:animRot>
                                    <p:animRot by="-240000">
                                      <p:cBhvr>
                                        <p:cTn id="460" dur="200" fill="hold">
                                          <p:stCondLst>
                                            <p:cond delay="200"/>
                                          </p:stCondLst>
                                        </p:cTn>
                                        <p:tgtEl>
                                          <p:spTgt spid="180"/>
                                        </p:tgtEl>
                                        <p:attrNameLst>
                                          <p:attrName>r</p:attrName>
                                        </p:attrNameLst>
                                      </p:cBhvr>
                                    </p:animRot>
                                    <p:animRot by="240000">
                                      <p:cBhvr>
                                        <p:cTn id="461" dur="200" fill="hold">
                                          <p:stCondLst>
                                            <p:cond delay="400"/>
                                          </p:stCondLst>
                                        </p:cTn>
                                        <p:tgtEl>
                                          <p:spTgt spid="180"/>
                                        </p:tgtEl>
                                        <p:attrNameLst>
                                          <p:attrName>r</p:attrName>
                                        </p:attrNameLst>
                                      </p:cBhvr>
                                    </p:animRot>
                                    <p:animRot by="-240000">
                                      <p:cBhvr>
                                        <p:cTn id="462" dur="200" fill="hold">
                                          <p:stCondLst>
                                            <p:cond delay="600"/>
                                          </p:stCondLst>
                                        </p:cTn>
                                        <p:tgtEl>
                                          <p:spTgt spid="180"/>
                                        </p:tgtEl>
                                        <p:attrNameLst>
                                          <p:attrName>r</p:attrName>
                                        </p:attrNameLst>
                                      </p:cBhvr>
                                    </p:animRot>
                                    <p:animRot by="120000">
                                      <p:cBhvr>
                                        <p:cTn id="463" dur="200" fill="hold">
                                          <p:stCondLst>
                                            <p:cond delay="800"/>
                                          </p:stCondLst>
                                        </p:cTn>
                                        <p:tgtEl>
                                          <p:spTgt spid="180"/>
                                        </p:tgtEl>
                                        <p:attrNameLst>
                                          <p:attrName>r</p:attrName>
                                        </p:attrNameLst>
                                      </p:cBhvr>
                                    </p:animRot>
                                  </p:childTnLst>
                                </p:cTn>
                              </p:par>
                              <p:par>
                                <p:cTn id="464" presetID="32" presetClass="emph" presetSubtype="0" fill="hold" nodeType="withEffect">
                                  <p:stCondLst>
                                    <p:cond delay="0"/>
                                  </p:stCondLst>
                                  <p:childTnLst>
                                    <p:animClr clrSpc="rgb" dir="cw">
                                      <p:cBhvr override="childStyle">
                                        <p:cTn id="465" dur="100" fill="hold"/>
                                        <p:tgtEl>
                                          <p:spTgt spid="192"/>
                                        </p:tgtEl>
                                        <p:attrNameLst>
                                          <p:attrName>style.color</p:attrName>
                                        </p:attrNameLst>
                                      </p:cBhvr>
                                      <p:to>
                                        <a:schemeClr val="accent2"/>
                                      </p:to>
                                    </p:animClr>
                                    <p:animClr clrSpc="rgb" dir="cw">
                                      <p:cBhvr>
                                        <p:cTn id="466" dur="100" fill="hold"/>
                                        <p:tgtEl>
                                          <p:spTgt spid="192"/>
                                        </p:tgtEl>
                                        <p:attrNameLst>
                                          <p:attrName>fillcolor</p:attrName>
                                        </p:attrNameLst>
                                      </p:cBhvr>
                                      <p:to>
                                        <a:schemeClr val="accent2"/>
                                      </p:to>
                                    </p:animClr>
                                    <p:set>
                                      <p:cBhvr>
                                        <p:cTn id="467" dur="100" fill="hold"/>
                                        <p:tgtEl>
                                          <p:spTgt spid="192"/>
                                        </p:tgtEl>
                                        <p:attrNameLst>
                                          <p:attrName>fill.type</p:attrName>
                                        </p:attrNameLst>
                                      </p:cBhvr>
                                      <p:to>
                                        <p:strVal val="solid"/>
                                      </p:to>
                                    </p:set>
                                    <p:set>
                                      <p:cBhvr>
                                        <p:cTn id="468" dur="100" fill="hold"/>
                                        <p:tgtEl>
                                          <p:spTgt spid="192"/>
                                        </p:tgtEl>
                                        <p:attrNameLst>
                                          <p:attrName>fill.on</p:attrName>
                                        </p:attrNameLst>
                                      </p:cBhvr>
                                      <p:to>
                                        <p:strVal val="true"/>
                                      </p:to>
                                    </p:set>
                                    <p:animRot by="120000">
                                      <p:cBhvr>
                                        <p:cTn id="469" dur="100" fill="hold">
                                          <p:stCondLst>
                                            <p:cond delay="0"/>
                                          </p:stCondLst>
                                        </p:cTn>
                                        <p:tgtEl>
                                          <p:spTgt spid="192"/>
                                        </p:tgtEl>
                                        <p:attrNameLst>
                                          <p:attrName>r</p:attrName>
                                        </p:attrNameLst>
                                      </p:cBhvr>
                                    </p:animRot>
                                    <p:animRot by="-240000">
                                      <p:cBhvr>
                                        <p:cTn id="470" dur="200" fill="hold">
                                          <p:stCondLst>
                                            <p:cond delay="200"/>
                                          </p:stCondLst>
                                        </p:cTn>
                                        <p:tgtEl>
                                          <p:spTgt spid="192"/>
                                        </p:tgtEl>
                                        <p:attrNameLst>
                                          <p:attrName>r</p:attrName>
                                        </p:attrNameLst>
                                      </p:cBhvr>
                                    </p:animRot>
                                    <p:animRot by="240000">
                                      <p:cBhvr>
                                        <p:cTn id="471" dur="200" fill="hold">
                                          <p:stCondLst>
                                            <p:cond delay="400"/>
                                          </p:stCondLst>
                                        </p:cTn>
                                        <p:tgtEl>
                                          <p:spTgt spid="192"/>
                                        </p:tgtEl>
                                        <p:attrNameLst>
                                          <p:attrName>r</p:attrName>
                                        </p:attrNameLst>
                                      </p:cBhvr>
                                    </p:animRot>
                                    <p:animRot by="-240000">
                                      <p:cBhvr>
                                        <p:cTn id="472" dur="200" fill="hold">
                                          <p:stCondLst>
                                            <p:cond delay="600"/>
                                          </p:stCondLst>
                                        </p:cTn>
                                        <p:tgtEl>
                                          <p:spTgt spid="192"/>
                                        </p:tgtEl>
                                        <p:attrNameLst>
                                          <p:attrName>r</p:attrName>
                                        </p:attrNameLst>
                                      </p:cBhvr>
                                    </p:animRot>
                                    <p:animRot by="120000">
                                      <p:cBhvr>
                                        <p:cTn id="473" dur="200" fill="hold">
                                          <p:stCondLst>
                                            <p:cond delay="800"/>
                                          </p:stCondLst>
                                        </p:cTn>
                                        <p:tgtEl>
                                          <p:spTgt spid="192"/>
                                        </p:tgtEl>
                                        <p:attrNameLst>
                                          <p:attrName>r</p:attrName>
                                        </p:attrNameLst>
                                      </p:cBhvr>
                                    </p:animRot>
                                  </p:childTnLst>
                                </p:cTn>
                              </p:par>
                              <p:par>
                                <p:cTn id="474" presetID="32" presetClass="emph" presetSubtype="0" fill="hold" nodeType="withEffect">
                                  <p:stCondLst>
                                    <p:cond delay="0"/>
                                  </p:stCondLst>
                                  <p:childTnLst>
                                    <p:animClr clrSpc="rgb" dir="cw">
                                      <p:cBhvr override="childStyle">
                                        <p:cTn id="475" dur="100" fill="hold"/>
                                        <p:tgtEl>
                                          <p:spTgt spid="193"/>
                                        </p:tgtEl>
                                        <p:attrNameLst>
                                          <p:attrName>style.color</p:attrName>
                                        </p:attrNameLst>
                                      </p:cBhvr>
                                      <p:to>
                                        <a:schemeClr val="accent2"/>
                                      </p:to>
                                    </p:animClr>
                                    <p:animClr clrSpc="rgb" dir="cw">
                                      <p:cBhvr>
                                        <p:cTn id="476" dur="100" fill="hold"/>
                                        <p:tgtEl>
                                          <p:spTgt spid="193"/>
                                        </p:tgtEl>
                                        <p:attrNameLst>
                                          <p:attrName>fillcolor</p:attrName>
                                        </p:attrNameLst>
                                      </p:cBhvr>
                                      <p:to>
                                        <a:schemeClr val="accent2"/>
                                      </p:to>
                                    </p:animClr>
                                    <p:set>
                                      <p:cBhvr>
                                        <p:cTn id="477" dur="100" fill="hold"/>
                                        <p:tgtEl>
                                          <p:spTgt spid="193"/>
                                        </p:tgtEl>
                                        <p:attrNameLst>
                                          <p:attrName>fill.type</p:attrName>
                                        </p:attrNameLst>
                                      </p:cBhvr>
                                      <p:to>
                                        <p:strVal val="solid"/>
                                      </p:to>
                                    </p:set>
                                    <p:set>
                                      <p:cBhvr>
                                        <p:cTn id="478" dur="100" fill="hold"/>
                                        <p:tgtEl>
                                          <p:spTgt spid="193"/>
                                        </p:tgtEl>
                                        <p:attrNameLst>
                                          <p:attrName>fill.on</p:attrName>
                                        </p:attrNameLst>
                                      </p:cBhvr>
                                      <p:to>
                                        <p:strVal val="true"/>
                                      </p:to>
                                    </p:set>
                                    <p:animRot by="120000">
                                      <p:cBhvr>
                                        <p:cTn id="479" dur="100" fill="hold">
                                          <p:stCondLst>
                                            <p:cond delay="0"/>
                                          </p:stCondLst>
                                        </p:cTn>
                                        <p:tgtEl>
                                          <p:spTgt spid="193"/>
                                        </p:tgtEl>
                                        <p:attrNameLst>
                                          <p:attrName>r</p:attrName>
                                        </p:attrNameLst>
                                      </p:cBhvr>
                                    </p:animRot>
                                    <p:animRot by="-240000">
                                      <p:cBhvr>
                                        <p:cTn id="480" dur="200" fill="hold">
                                          <p:stCondLst>
                                            <p:cond delay="200"/>
                                          </p:stCondLst>
                                        </p:cTn>
                                        <p:tgtEl>
                                          <p:spTgt spid="193"/>
                                        </p:tgtEl>
                                        <p:attrNameLst>
                                          <p:attrName>r</p:attrName>
                                        </p:attrNameLst>
                                      </p:cBhvr>
                                    </p:animRot>
                                    <p:animRot by="240000">
                                      <p:cBhvr>
                                        <p:cTn id="481" dur="200" fill="hold">
                                          <p:stCondLst>
                                            <p:cond delay="400"/>
                                          </p:stCondLst>
                                        </p:cTn>
                                        <p:tgtEl>
                                          <p:spTgt spid="193"/>
                                        </p:tgtEl>
                                        <p:attrNameLst>
                                          <p:attrName>r</p:attrName>
                                        </p:attrNameLst>
                                      </p:cBhvr>
                                    </p:animRot>
                                    <p:animRot by="-240000">
                                      <p:cBhvr>
                                        <p:cTn id="482" dur="200" fill="hold">
                                          <p:stCondLst>
                                            <p:cond delay="600"/>
                                          </p:stCondLst>
                                        </p:cTn>
                                        <p:tgtEl>
                                          <p:spTgt spid="193"/>
                                        </p:tgtEl>
                                        <p:attrNameLst>
                                          <p:attrName>r</p:attrName>
                                        </p:attrNameLst>
                                      </p:cBhvr>
                                    </p:animRot>
                                    <p:animRot by="120000">
                                      <p:cBhvr>
                                        <p:cTn id="483" dur="200" fill="hold">
                                          <p:stCondLst>
                                            <p:cond delay="800"/>
                                          </p:stCondLst>
                                        </p:cTn>
                                        <p:tgtEl>
                                          <p:spTgt spid="193"/>
                                        </p:tgtEl>
                                        <p:attrNameLst>
                                          <p:attrName>r</p:attrName>
                                        </p:attrNameLst>
                                      </p:cBhvr>
                                    </p:animRot>
                                  </p:childTnLst>
                                </p:cTn>
                              </p:par>
                              <p:par>
                                <p:cTn id="484" presetID="32" presetClass="emph" presetSubtype="0" fill="hold" nodeType="withEffect">
                                  <p:stCondLst>
                                    <p:cond delay="0"/>
                                  </p:stCondLst>
                                  <p:childTnLst>
                                    <p:animClr clrSpc="rgb" dir="cw">
                                      <p:cBhvr override="childStyle">
                                        <p:cTn id="485" dur="100" fill="hold"/>
                                        <p:tgtEl>
                                          <p:spTgt spid="194"/>
                                        </p:tgtEl>
                                        <p:attrNameLst>
                                          <p:attrName>style.color</p:attrName>
                                        </p:attrNameLst>
                                      </p:cBhvr>
                                      <p:to>
                                        <a:schemeClr val="accent2"/>
                                      </p:to>
                                    </p:animClr>
                                    <p:animClr clrSpc="rgb" dir="cw">
                                      <p:cBhvr>
                                        <p:cTn id="486" dur="100" fill="hold"/>
                                        <p:tgtEl>
                                          <p:spTgt spid="194"/>
                                        </p:tgtEl>
                                        <p:attrNameLst>
                                          <p:attrName>fillcolor</p:attrName>
                                        </p:attrNameLst>
                                      </p:cBhvr>
                                      <p:to>
                                        <a:schemeClr val="accent2"/>
                                      </p:to>
                                    </p:animClr>
                                    <p:set>
                                      <p:cBhvr>
                                        <p:cTn id="487" dur="100" fill="hold"/>
                                        <p:tgtEl>
                                          <p:spTgt spid="194"/>
                                        </p:tgtEl>
                                        <p:attrNameLst>
                                          <p:attrName>fill.type</p:attrName>
                                        </p:attrNameLst>
                                      </p:cBhvr>
                                      <p:to>
                                        <p:strVal val="solid"/>
                                      </p:to>
                                    </p:set>
                                    <p:set>
                                      <p:cBhvr>
                                        <p:cTn id="488" dur="100" fill="hold"/>
                                        <p:tgtEl>
                                          <p:spTgt spid="194"/>
                                        </p:tgtEl>
                                        <p:attrNameLst>
                                          <p:attrName>fill.on</p:attrName>
                                        </p:attrNameLst>
                                      </p:cBhvr>
                                      <p:to>
                                        <p:strVal val="true"/>
                                      </p:to>
                                    </p:set>
                                    <p:animRot by="120000">
                                      <p:cBhvr>
                                        <p:cTn id="489" dur="100" fill="hold">
                                          <p:stCondLst>
                                            <p:cond delay="0"/>
                                          </p:stCondLst>
                                        </p:cTn>
                                        <p:tgtEl>
                                          <p:spTgt spid="194"/>
                                        </p:tgtEl>
                                        <p:attrNameLst>
                                          <p:attrName>r</p:attrName>
                                        </p:attrNameLst>
                                      </p:cBhvr>
                                    </p:animRot>
                                    <p:animRot by="-240000">
                                      <p:cBhvr>
                                        <p:cTn id="490" dur="200" fill="hold">
                                          <p:stCondLst>
                                            <p:cond delay="200"/>
                                          </p:stCondLst>
                                        </p:cTn>
                                        <p:tgtEl>
                                          <p:spTgt spid="194"/>
                                        </p:tgtEl>
                                        <p:attrNameLst>
                                          <p:attrName>r</p:attrName>
                                        </p:attrNameLst>
                                      </p:cBhvr>
                                    </p:animRot>
                                    <p:animRot by="240000">
                                      <p:cBhvr>
                                        <p:cTn id="491" dur="200" fill="hold">
                                          <p:stCondLst>
                                            <p:cond delay="400"/>
                                          </p:stCondLst>
                                        </p:cTn>
                                        <p:tgtEl>
                                          <p:spTgt spid="194"/>
                                        </p:tgtEl>
                                        <p:attrNameLst>
                                          <p:attrName>r</p:attrName>
                                        </p:attrNameLst>
                                      </p:cBhvr>
                                    </p:animRot>
                                    <p:animRot by="-240000">
                                      <p:cBhvr>
                                        <p:cTn id="492" dur="200" fill="hold">
                                          <p:stCondLst>
                                            <p:cond delay="600"/>
                                          </p:stCondLst>
                                        </p:cTn>
                                        <p:tgtEl>
                                          <p:spTgt spid="194"/>
                                        </p:tgtEl>
                                        <p:attrNameLst>
                                          <p:attrName>r</p:attrName>
                                        </p:attrNameLst>
                                      </p:cBhvr>
                                    </p:animRot>
                                    <p:animRot by="120000">
                                      <p:cBhvr>
                                        <p:cTn id="493" dur="200" fill="hold">
                                          <p:stCondLst>
                                            <p:cond delay="800"/>
                                          </p:stCondLst>
                                        </p:cTn>
                                        <p:tgtEl>
                                          <p:spTgt spid="194"/>
                                        </p:tgtEl>
                                        <p:attrNameLst>
                                          <p:attrName>r</p:attrName>
                                        </p:attrNameLst>
                                      </p:cBhvr>
                                    </p:animRot>
                                  </p:childTnLst>
                                </p:cTn>
                              </p:par>
                            </p:childTnLst>
                          </p:cTn>
                        </p:par>
                        <p:par>
                          <p:cTn id="494" fill="hold">
                            <p:stCondLst>
                              <p:cond delay="1000"/>
                            </p:stCondLst>
                            <p:childTnLst>
                              <p:par>
                                <p:cTn id="495" presetID="8" presetClass="emph" presetSubtype="0" fill="hold" nodeType="afterEffect">
                                  <p:stCondLst>
                                    <p:cond delay="0"/>
                                  </p:stCondLst>
                                  <p:childTnLst>
                                    <p:animRot by="10800000">
                                      <p:cBhvr>
                                        <p:cTn id="496" dur="500" fill="hold"/>
                                        <p:tgtEl>
                                          <p:spTgt spid="206"/>
                                        </p:tgtEl>
                                        <p:attrNameLst>
                                          <p:attrName>r</p:attrName>
                                        </p:attrNameLst>
                                      </p:cBhvr>
                                    </p:animRot>
                                  </p:childTnLst>
                                </p:cTn>
                              </p:par>
                              <p:par>
                                <p:cTn id="497" presetID="8" presetClass="emph" presetSubtype="0" fill="hold" nodeType="withEffect">
                                  <p:stCondLst>
                                    <p:cond delay="0"/>
                                  </p:stCondLst>
                                  <p:childTnLst>
                                    <p:animRot by="10800000">
                                      <p:cBhvr>
                                        <p:cTn id="498" dur="500" fill="hold"/>
                                        <p:tgtEl>
                                          <p:spTgt spid="155"/>
                                        </p:tgtEl>
                                        <p:attrNameLst>
                                          <p:attrName>r</p:attrName>
                                        </p:attrNameLst>
                                      </p:cBhvr>
                                    </p:animRot>
                                  </p:childTnLst>
                                </p:cTn>
                              </p:par>
                              <p:par>
                                <p:cTn id="499" presetID="8" presetClass="emph" presetSubtype="0" fill="hold" nodeType="withEffect">
                                  <p:stCondLst>
                                    <p:cond delay="0"/>
                                  </p:stCondLst>
                                  <p:childTnLst>
                                    <p:animRot by="10800000">
                                      <p:cBhvr>
                                        <p:cTn id="500" dur="500" fill="hold"/>
                                        <p:tgtEl>
                                          <p:spTgt spid="168"/>
                                        </p:tgtEl>
                                        <p:attrNameLst>
                                          <p:attrName>r</p:attrName>
                                        </p:attrNameLst>
                                      </p:cBhvr>
                                    </p:animRot>
                                  </p:childTnLst>
                                </p:cTn>
                              </p:par>
                              <p:par>
                                <p:cTn id="501" presetID="8" presetClass="emph" presetSubtype="0" fill="hold" nodeType="withEffect">
                                  <p:stCondLst>
                                    <p:cond delay="0"/>
                                  </p:stCondLst>
                                  <p:childTnLst>
                                    <p:animRot by="10800000">
                                      <p:cBhvr>
                                        <p:cTn id="502" dur="500" fill="hold"/>
                                        <p:tgtEl>
                                          <p:spTgt spid="195"/>
                                        </p:tgtEl>
                                        <p:attrNameLst>
                                          <p:attrName>r</p:attrName>
                                        </p:attrNameLst>
                                      </p:cBhvr>
                                    </p:animRot>
                                  </p:childTnLst>
                                </p:cTn>
                              </p:par>
                              <p:par>
                                <p:cTn id="503" presetID="8" presetClass="emph" presetSubtype="0" fill="hold" nodeType="withEffect">
                                  <p:stCondLst>
                                    <p:cond delay="0"/>
                                  </p:stCondLst>
                                  <p:childTnLst>
                                    <p:animRot by="10800000">
                                      <p:cBhvr>
                                        <p:cTn id="504" dur="500" fill="hold"/>
                                        <p:tgtEl>
                                          <p:spTgt spid="152"/>
                                        </p:tgtEl>
                                        <p:attrNameLst>
                                          <p:attrName>r</p:attrName>
                                        </p:attrNameLst>
                                      </p:cBhvr>
                                    </p:animRot>
                                  </p:childTnLst>
                                </p:cTn>
                              </p:par>
                              <p:par>
                                <p:cTn id="505" presetID="8" presetClass="emph" presetSubtype="0" fill="hold" nodeType="withEffect">
                                  <p:stCondLst>
                                    <p:cond delay="0"/>
                                  </p:stCondLst>
                                  <p:childTnLst>
                                    <p:animRot by="10800000">
                                      <p:cBhvr>
                                        <p:cTn id="506" dur="500" fill="hold"/>
                                        <p:tgtEl>
                                          <p:spTgt spid="153"/>
                                        </p:tgtEl>
                                        <p:attrNameLst>
                                          <p:attrName>r</p:attrName>
                                        </p:attrNameLst>
                                      </p:cBhvr>
                                    </p:animRot>
                                  </p:childTnLst>
                                </p:cTn>
                              </p:par>
                              <p:par>
                                <p:cTn id="507" presetID="8" presetClass="emph" presetSubtype="0" fill="hold" nodeType="withEffect">
                                  <p:stCondLst>
                                    <p:cond delay="0"/>
                                  </p:stCondLst>
                                  <p:childTnLst>
                                    <p:animRot by="10800000">
                                      <p:cBhvr>
                                        <p:cTn id="508" dur="500" fill="hold"/>
                                        <p:tgtEl>
                                          <p:spTgt spid="154"/>
                                        </p:tgtEl>
                                        <p:attrNameLst>
                                          <p:attrName>r</p:attrName>
                                        </p:attrNameLst>
                                      </p:cBhvr>
                                    </p:animRot>
                                  </p:childTnLst>
                                </p:cTn>
                              </p:par>
                              <p:par>
                                <p:cTn id="509" presetID="8" presetClass="emph" presetSubtype="0" fill="hold" nodeType="withEffect">
                                  <p:stCondLst>
                                    <p:cond delay="0"/>
                                  </p:stCondLst>
                                  <p:childTnLst>
                                    <p:animRot by="10800000">
                                      <p:cBhvr>
                                        <p:cTn id="510" dur="500" fill="hold"/>
                                        <p:tgtEl>
                                          <p:spTgt spid="165"/>
                                        </p:tgtEl>
                                        <p:attrNameLst>
                                          <p:attrName>r</p:attrName>
                                        </p:attrNameLst>
                                      </p:cBhvr>
                                    </p:animRot>
                                  </p:childTnLst>
                                </p:cTn>
                              </p:par>
                              <p:par>
                                <p:cTn id="511" presetID="8" presetClass="emph" presetSubtype="0" fill="hold" nodeType="withEffect">
                                  <p:stCondLst>
                                    <p:cond delay="0"/>
                                  </p:stCondLst>
                                  <p:childTnLst>
                                    <p:animRot by="10800000">
                                      <p:cBhvr>
                                        <p:cTn id="512" dur="500" fill="hold"/>
                                        <p:tgtEl>
                                          <p:spTgt spid="166"/>
                                        </p:tgtEl>
                                        <p:attrNameLst>
                                          <p:attrName>r</p:attrName>
                                        </p:attrNameLst>
                                      </p:cBhvr>
                                    </p:animRot>
                                  </p:childTnLst>
                                </p:cTn>
                              </p:par>
                              <p:par>
                                <p:cTn id="513" presetID="8" presetClass="emph" presetSubtype="0" fill="hold" nodeType="withEffect">
                                  <p:stCondLst>
                                    <p:cond delay="0"/>
                                  </p:stCondLst>
                                  <p:childTnLst>
                                    <p:animRot by="10800000">
                                      <p:cBhvr>
                                        <p:cTn id="514" dur="500" fill="hold"/>
                                        <p:tgtEl>
                                          <p:spTgt spid="167"/>
                                        </p:tgtEl>
                                        <p:attrNameLst>
                                          <p:attrName>r</p:attrName>
                                        </p:attrNameLst>
                                      </p:cBhvr>
                                    </p:animRot>
                                  </p:childTnLst>
                                </p:cTn>
                              </p:par>
                              <p:par>
                                <p:cTn id="515" presetID="8" presetClass="emph" presetSubtype="0" fill="hold" nodeType="withEffect">
                                  <p:stCondLst>
                                    <p:cond delay="0"/>
                                  </p:stCondLst>
                                  <p:childTnLst>
                                    <p:animRot by="10800000">
                                      <p:cBhvr>
                                        <p:cTn id="516" dur="500" fill="hold"/>
                                        <p:tgtEl>
                                          <p:spTgt spid="178"/>
                                        </p:tgtEl>
                                        <p:attrNameLst>
                                          <p:attrName>r</p:attrName>
                                        </p:attrNameLst>
                                      </p:cBhvr>
                                    </p:animRot>
                                  </p:childTnLst>
                                </p:cTn>
                              </p:par>
                              <p:par>
                                <p:cTn id="517" presetID="8" presetClass="emph" presetSubtype="0" fill="hold" nodeType="withEffect">
                                  <p:stCondLst>
                                    <p:cond delay="0"/>
                                  </p:stCondLst>
                                  <p:childTnLst>
                                    <p:animRot by="10800000">
                                      <p:cBhvr>
                                        <p:cTn id="518" dur="500" fill="hold"/>
                                        <p:tgtEl>
                                          <p:spTgt spid="179"/>
                                        </p:tgtEl>
                                        <p:attrNameLst>
                                          <p:attrName>r</p:attrName>
                                        </p:attrNameLst>
                                      </p:cBhvr>
                                    </p:animRot>
                                  </p:childTnLst>
                                </p:cTn>
                              </p:par>
                              <p:par>
                                <p:cTn id="519" presetID="8" presetClass="emph" presetSubtype="0" fill="hold" nodeType="withEffect">
                                  <p:stCondLst>
                                    <p:cond delay="0"/>
                                  </p:stCondLst>
                                  <p:childTnLst>
                                    <p:animRot by="10800000">
                                      <p:cBhvr>
                                        <p:cTn id="520" dur="500" fill="hold"/>
                                        <p:tgtEl>
                                          <p:spTgt spid="180"/>
                                        </p:tgtEl>
                                        <p:attrNameLst>
                                          <p:attrName>r</p:attrName>
                                        </p:attrNameLst>
                                      </p:cBhvr>
                                    </p:animRot>
                                  </p:childTnLst>
                                </p:cTn>
                              </p:par>
                              <p:par>
                                <p:cTn id="521" presetID="8" presetClass="emph" presetSubtype="0" fill="hold" nodeType="withEffect">
                                  <p:stCondLst>
                                    <p:cond delay="0"/>
                                  </p:stCondLst>
                                  <p:childTnLst>
                                    <p:animRot by="10800000">
                                      <p:cBhvr>
                                        <p:cTn id="522" dur="500" fill="hold"/>
                                        <p:tgtEl>
                                          <p:spTgt spid="192"/>
                                        </p:tgtEl>
                                        <p:attrNameLst>
                                          <p:attrName>r</p:attrName>
                                        </p:attrNameLst>
                                      </p:cBhvr>
                                    </p:animRot>
                                  </p:childTnLst>
                                </p:cTn>
                              </p:par>
                              <p:par>
                                <p:cTn id="523" presetID="8" presetClass="emph" presetSubtype="0" fill="hold" nodeType="withEffect">
                                  <p:stCondLst>
                                    <p:cond delay="0"/>
                                  </p:stCondLst>
                                  <p:childTnLst>
                                    <p:animRot by="10800000">
                                      <p:cBhvr>
                                        <p:cTn id="524" dur="500" fill="hold"/>
                                        <p:tgtEl>
                                          <p:spTgt spid="193"/>
                                        </p:tgtEl>
                                        <p:attrNameLst>
                                          <p:attrName>r</p:attrName>
                                        </p:attrNameLst>
                                      </p:cBhvr>
                                    </p:animRot>
                                  </p:childTnLst>
                                </p:cTn>
                              </p:par>
                              <p:par>
                                <p:cTn id="525" presetID="8" presetClass="emph" presetSubtype="0" fill="hold" nodeType="withEffect">
                                  <p:stCondLst>
                                    <p:cond delay="0"/>
                                  </p:stCondLst>
                                  <p:childTnLst>
                                    <p:animRot by="10800000">
                                      <p:cBhvr>
                                        <p:cTn id="526" dur="500" fill="hold"/>
                                        <p:tgtEl>
                                          <p:spTgt spid="194"/>
                                        </p:tgtEl>
                                        <p:attrNameLst>
                                          <p:attrName>r</p:attrName>
                                        </p:attrNameLst>
                                      </p:cBhvr>
                                    </p:animRot>
                                  </p:childTnLst>
                                </p:cTn>
                              </p:par>
                            </p:childTnLst>
                          </p:cTn>
                        </p:par>
                      </p:childTnLst>
                    </p:cTn>
                  </p:par>
                  <p:par>
                    <p:cTn id="527" fill="hold">
                      <p:stCondLst>
                        <p:cond delay="indefinite"/>
                      </p:stCondLst>
                      <p:childTnLst>
                        <p:par>
                          <p:cTn id="528" fill="hold">
                            <p:stCondLst>
                              <p:cond delay="0"/>
                            </p:stCondLst>
                            <p:childTnLst>
                              <p:par>
                                <p:cTn id="529" presetID="32" presetClass="emph" presetSubtype="0" fill="hold" nodeType="clickEffect">
                                  <p:stCondLst>
                                    <p:cond delay="0"/>
                                  </p:stCondLst>
                                  <p:childTnLst>
                                    <p:animClr clrSpc="rgb" dir="cw">
                                      <p:cBhvr override="childStyle">
                                        <p:cTn id="530" dur="100" fill="hold"/>
                                        <p:tgtEl>
                                          <p:spTgt spid="155"/>
                                        </p:tgtEl>
                                        <p:attrNameLst>
                                          <p:attrName>style.color</p:attrName>
                                        </p:attrNameLst>
                                      </p:cBhvr>
                                      <p:to>
                                        <a:schemeClr val="accent2"/>
                                      </p:to>
                                    </p:animClr>
                                    <p:animClr clrSpc="rgb" dir="cw">
                                      <p:cBhvr>
                                        <p:cTn id="531" dur="100" fill="hold"/>
                                        <p:tgtEl>
                                          <p:spTgt spid="155"/>
                                        </p:tgtEl>
                                        <p:attrNameLst>
                                          <p:attrName>fillcolor</p:attrName>
                                        </p:attrNameLst>
                                      </p:cBhvr>
                                      <p:to>
                                        <a:schemeClr val="accent2"/>
                                      </p:to>
                                    </p:animClr>
                                    <p:set>
                                      <p:cBhvr>
                                        <p:cTn id="532" dur="100" fill="hold"/>
                                        <p:tgtEl>
                                          <p:spTgt spid="155"/>
                                        </p:tgtEl>
                                        <p:attrNameLst>
                                          <p:attrName>fill.type</p:attrName>
                                        </p:attrNameLst>
                                      </p:cBhvr>
                                      <p:to>
                                        <p:strVal val="solid"/>
                                      </p:to>
                                    </p:set>
                                    <p:set>
                                      <p:cBhvr>
                                        <p:cTn id="533" dur="100" fill="hold"/>
                                        <p:tgtEl>
                                          <p:spTgt spid="155"/>
                                        </p:tgtEl>
                                        <p:attrNameLst>
                                          <p:attrName>fill.on</p:attrName>
                                        </p:attrNameLst>
                                      </p:cBhvr>
                                      <p:to>
                                        <p:strVal val="true"/>
                                      </p:to>
                                    </p:set>
                                    <p:animRot by="120000">
                                      <p:cBhvr>
                                        <p:cTn id="534" dur="100" fill="hold">
                                          <p:stCondLst>
                                            <p:cond delay="0"/>
                                          </p:stCondLst>
                                        </p:cTn>
                                        <p:tgtEl>
                                          <p:spTgt spid="155"/>
                                        </p:tgtEl>
                                        <p:attrNameLst>
                                          <p:attrName>r</p:attrName>
                                        </p:attrNameLst>
                                      </p:cBhvr>
                                    </p:animRot>
                                    <p:animRot by="-240000">
                                      <p:cBhvr>
                                        <p:cTn id="535" dur="200" fill="hold">
                                          <p:stCondLst>
                                            <p:cond delay="200"/>
                                          </p:stCondLst>
                                        </p:cTn>
                                        <p:tgtEl>
                                          <p:spTgt spid="155"/>
                                        </p:tgtEl>
                                        <p:attrNameLst>
                                          <p:attrName>r</p:attrName>
                                        </p:attrNameLst>
                                      </p:cBhvr>
                                    </p:animRot>
                                    <p:animRot by="240000">
                                      <p:cBhvr>
                                        <p:cTn id="536" dur="200" fill="hold">
                                          <p:stCondLst>
                                            <p:cond delay="400"/>
                                          </p:stCondLst>
                                        </p:cTn>
                                        <p:tgtEl>
                                          <p:spTgt spid="155"/>
                                        </p:tgtEl>
                                        <p:attrNameLst>
                                          <p:attrName>r</p:attrName>
                                        </p:attrNameLst>
                                      </p:cBhvr>
                                    </p:animRot>
                                    <p:animRot by="-240000">
                                      <p:cBhvr>
                                        <p:cTn id="537" dur="200" fill="hold">
                                          <p:stCondLst>
                                            <p:cond delay="600"/>
                                          </p:stCondLst>
                                        </p:cTn>
                                        <p:tgtEl>
                                          <p:spTgt spid="155"/>
                                        </p:tgtEl>
                                        <p:attrNameLst>
                                          <p:attrName>r</p:attrName>
                                        </p:attrNameLst>
                                      </p:cBhvr>
                                    </p:animRot>
                                    <p:animRot by="120000">
                                      <p:cBhvr>
                                        <p:cTn id="538" dur="200" fill="hold">
                                          <p:stCondLst>
                                            <p:cond delay="800"/>
                                          </p:stCondLst>
                                        </p:cTn>
                                        <p:tgtEl>
                                          <p:spTgt spid="155"/>
                                        </p:tgtEl>
                                        <p:attrNameLst>
                                          <p:attrName>r</p:attrName>
                                        </p:attrNameLst>
                                      </p:cBhvr>
                                    </p:animRot>
                                  </p:childTnLst>
                                </p:cTn>
                              </p:par>
                              <p:par>
                                <p:cTn id="539" presetID="32" presetClass="emph" presetSubtype="0" fill="hold" nodeType="withEffect">
                                  <p:stCondLst>
                                    <p:cond delay="0"/>
                                  </p:stCondLst>
                                  <p:childTnLst>
                                    <p:animClr clrSpc="rgb" dir="cw">
                                      <p:cBhvr override="childStyle">
                                        <p:cTn id="540" dur="100" fill="hold"/>
                                        <p:tgtEl>
                                          <p:spTgt spid="168"/>
                                        </p:tgtEl>
                                        <p:attrNameLst>
                                          <p:attrName>style.color</p:attrName>
                                        </p:attrNameLst>
                                      </p:cBhvr>
                                      <p:to>
                                        <a:schemeClr val="accent2"/>
                                      </p:to>
                                    </p:animClr>
                                    <p:animClr clrSpc="rgb" dir="cw">
                                      <p:cBhvr>
                                        <p:cTn id="541" dur="100" fill="hold"/>
                                        <p:tgtEl>
                                          <p:spTgt spid="168"/>
                                        </p:tgtEl>
                                        <p:attrNameLst>
                                          <p:attrName>fillcolor</p:attrName>
                                        </p:attrNameLst>
                                      </p:cBhvr>
                                      <p:to>
                                        <a:schemeClr val="accent2"/>
                                      </p:to>
                                    </p:animClr>
                                    <p:set>
                                      <p:cBhvr>
                                        <p:cTn id="542" dur="100" fill="hold"/>
                                        <p:tgtEl>
                                          <p:spTgt spid="168"/>
                                        </p:tgtEl>
                                        <p:attrNameLst>
                                          <p:attrName>fill.type</p:attrName>
                                        </p:attrNameLst>
                                      </p:cBhvr>
                                      <p:to>
                                        <p:strVal val="solid"/>
                                      </p:to>
                                    </p:set>
                                    <p:set>
                                      <p:cBhvr>
                                        <p:cTn id="543" dur="100" fill="hold"/>
                                        <p:tgtEl>
                                          <p:spTgt spid="168"/>
                                        </p:tgtEl>
                                        <p:attrNameLst>
                                          <p:attrName>fill.on</p:attrName>
                                        </p:attrNameLst>
                                      </p:cBhvr>
                                      <p:to>
                                        <p:strVal val="true"/>
                                      </p:to>
                                    </p:set>
                                    <p:animRot by="120000">
                                      <p:cBhvr>
                                        <p:cTn id="544" dur="100" fill="hold">
                                          <p:stCondLst>
                                            <p:cond delay="0"/>
                                          </p:stCondLst>
                                        </p:cTn>
                                        <p:tgtEl>
                                          <p:spTgt spid="168"/>
                                        </p:tgtEl>
                                        <p:attrNameLst>
                                          <p:attrName>r</p:attrName>
                                        </p:attrNameLst>
                                      </p:cBhvr>
                                    </p:animRot>
                                    <p:animRot by="-240000">
                                      <p:cBhvr>
                                        <p:cTn id="545" dur="200" fill="hold">
                                          <p:stCondLst>
                                            <p:cond delay="200"/>
                                          </p:stCondLst>
                                        </p:cTn>
                                        <p:tgtEl>
                                          <p:spTgt spid="168"/>
                                        </p:tgtEl>
                                        <p:attrNameLst>
                                          <p:attrName>r</p:attrName>
                                        </p:attrNameLst>
                                      </p:cBhvr>
                                    </p:animRot>
                                    <p:animRot by="240000">
                                      <p:cBhvr>
                                        <p:cTn id="546" dur="200" fill="hold">
                                          <p:stCondLst>
                                            <p:cond delay="400"/>
                                          </p:stCondLst>
                                        </p:cTn>
                                        <p:tgtEl>
                                          <p:spTgt spid="168"/>
                                        </p:tgtEl>
                                        <p:attrNameLst>
                                          <p:attrName>r</p:attrName>
                                        </p:attrNameLst>
                                      </p:cBhvr>
                                    </p:animRot>
                                    <p:animRot by="-240000">
                                      <p:cBhvr>
                                        <p:cTn id="547" dur="200" fill="hold">
                                          <p:stCondLst>
                                            <p:cond delay="600"/>
                                          </p:stCondLst>
                                        </p:cTn>
                                        <p:tgtEl>
                                          <p:spTgt spid="168"/>
                                        </p:tgtEl>
                                        <p:attrNameLst>
                                          <p:attrName>r</p:attrName>
                                        </p:attrNameLst>
                                      </p:cBhvr>
                                    </p:animRot>
                                    <p:animRot by="120000">
                                      <p:cBhvr>
                                        <p:cTn id="548" dur="200" fill="hold">
                                          <p:stCondLst>
                                            <p:cond delay="800"/>
                                          </p:stCondLst>
                                        </p:cTn>
                                        <p:tgtEl>
                                          <p:spTgt spid="168"/>
                                        </p:tgtEl>
                                        <p:attrNameLst>
                                          <p:attrName>r</p:attrName>
                                        </p:attrNameLst>
                                      </p:cBhvr>
                                    </p:animRot>
                                  </p:childTnLst>
                                </p:cTn>
                              </p:par>
                              <p:par>
                                <p:cTn id="549" presetID="32" presetClass="emph" presetSubtype="0" fill="hold" nodeType="withEffect">
                                  <p:stCondLst>
                                    <p:cond delay="0"/>
                                  </p:stCondLst>
                                  <p:childTnLst>
                                    <p:animClr clrSpc="rgb" dir="cw">
                                      <p:cBhvr override="childStyle">
                                        <p:cTn id="550" dur="100" fill="hold"/>
                                        <p:tgtEl>
                                          <p:spTgt spid="195"/>
                                        </p:tgtEl>
                                        <p:attrNameLst>
                                          <p:attrName>style.color</p:attrName>
                                        </p:attrNameLst>
                                      </p:cBhvr>
                                      <p:to>
                                        <a:schemeClr val="accent2"/>
                                      </p:to>
                                    </p:animClr>
                                    <p:animClr clrSpc="rgb" dir="cw">
                                      <p:cBhvr>
                                        <p:cTn id="551" dur="100" fill="hold"/>
                                        <p:tgtEl>
                                          <p:spTgt spid="195"/>
                                        </p:tgtEl>
                                        <p:attrNameLst>
                                          <p:attrName>fillcolor</p:attrName>
                                        </p:attrNameLst>
                                      </p:cBhvr>
                                      <p:to>
                                        <a:schemeClr val="accent2"/>
                                      </p:to>
                                    </p:animClr>
                                    <p:set>
                                      <p:cBhvr>
                                        <p:cTn id="552" dur="100" fill="hold"/>
                                        <p:tgtEl>
                                          <p:spTgt spid="195"/>
                                        </p:tgtEl>
                                        <p:attrNameLst>
                                          <p:attrName>fill.type</p:attrName>
                                        </p:attrNameLst>
                                      </p:cBhvr>
                                      <p:to>
                                        <p:strVal val="solid"/>
                                      </p:to>
                                    </p:set>
                                    <p:set>
                                      <p:cBhvr>
                                        <p:cTn id="553" dur="100" fill="hold"/>
                                        <p:tgtEl>
                                          <p:spTgt spid="195"/>
                                        </p:tgtEl>
                                        <p:attrNameLst>
                                          <p:attrName>fill.on</p:attrName>
                                        </p:attrNameLst>
                                      </p:cBhvr>
                                      <p:to>
                                        <p:strVal val="true"/>
                                      </p:to>
                                    </p:set>
                                    <p:animRot by="120000">
                                      <p:cBhvr>
                                        <p:cTn id="554" dur="100" fill="hold">
                                          <p:stCondLst>
                                            <p:cond delay="0"/>
                                          </p:stCondLst>
                                        </p:cTn>
                                        <p:tgtEl>
                                          <p:spTgt spid="195"/>
                                        </p:tgtEl>
                                        <p:attrNameLst>
                                          <p:attrName>r</p:attrName>
                                        </p:attrNameLst>
                                      </p:cBhvr>
                                    </p:animRot>
                                    <p:animRot by="-240000">
                                      <p:cBhvr>
                                        <p:cTn id="555" dur="200" fill="hold">
                                          <p:stCondLst>
                                            <p:cond delay="200"/>
                                          </p:stCondLst>
                                        </p:cTn>
                                        <p:tgtEl>
                                          <p:spTgt spid="195"/>
                                        </p:tgtEl>
                                        <p:attrNameLst>
                                          <p:attrName>r</p:attrName>
                                        </p:attrNameLst>
                                      </p:cBhvr>
                                    </p:animRot>
                                    <p:animRot by="240000">
                                      <p:cBhvr>
                                        <p:cTn id="556" dur="200" fill="hold">
                                          <p:stCondLst>
                                            <p:cond delay="400"/>
                                          </p:stCondLst>
                                        </p:cTn>
                                        <p:tgtEl>
                                          <p:spTgt spid="195"/>
                                        </p:tgtEl>
                                        <p:attrNameLst>
                                          <p:attrName>r</p:attrName>
                                        </p:attrNameLst>
                                      </p:cBhvr>
                                    </p:animRot>
                                    <p:animRot by="-240000">
                                      <p:cBhvr>
                                        <p:cTn id="557" dur="200" fill="hold">
                                          <p:stCondLst>
                                            <p:cond delay="600"/>
                                          </p:stCondLst>
                                        </p:cTn>
                                        <p:tgtEl>
                                          <p:spTgt spid="195"/>
                                        </p:tgtEl>
                                        <p:attrNameLst>
                                          <p:attrName>r</p:attrName>
                                        </p:attrNameLst>
                                      </p:cBhvr>
                                    </p:animRot>
                                    <p:animRot by="120000">
                                      <p:cBhvr>
                                        <p:cTn id="558" dur="200" fill="hold">
                                          <p:stCondLst>
                                            <p:cond delay="800"/>
                                          </p:stCondLst>
                                        </p:cTn>
                                        <p:tgtEl>
                                          <p:spTgt spid="195"/>
                                        </p:tgtEl>
                                        <p:attrNameLst>
                                          <p:attrName>r</p:attrName>
                                        </p:attrNameLst>
                                      </p:cBhvr>
                                    </p:animRot>
                                  </p:childTnLst>
                                </p:cTn>
                              </p:par>
                              <p:par>
                                <p:cTn id="559" presetID="32" presetClass="emph" presetSubtype="0" fill="hold" nodeType="withEffect">
                                  <p:stCondLst>
                                    <p:cond delay="0"/>
                                  </p:stCondLst>
                                  <p:childTnLst>
                                    <p:animClr clrSpc="rgb" dir="cw">
                                      <p:cBhvr override="childStyle">
                                        <p:cTn id="560" dur="100" fill="hold"/>
                                        <p:tgtEl>
                                          <p:spTgt spid="152"/>
                                        </p:tgtEl>
                                        <p:attrNameLst>
                                          <p:attrName>style.color</p:attrName>
                                        </p:attrNameLst>
                                      </p:cBhvr>
                                      <p:to>
                                        <a:schemeClr val="accent2"/>
                                      </p:to>
                                    </p:animClr>
                                    <p:animClr clrSpc="rgb" dir="cw">
                                      <p:cBhvr>
                                        <p:cTn id="561" dur="100" fill="hold"/>
                                        <p:tgtEl>
                                          <p:spTgt spid="152"/>
                                        </p:tgtEl>
                                        <p:attrNameLst>
                                          <p:attrName>fillcolor</p:attrName>
                                        </p:attrNameLst>
                                      </p:cBhvr>
                                      <p:to>
                                        <a:schemeClr val="accent2"/>
                                      </p:to>
                                    </p:animClr>
                                    <p:set>
                                      <p:cBhvr>
                                        <p:cTn id="562" dur="100" fill="hold"/>
                                        <p:tgtEl>
                                          <p:spTgt spid="152"/>
                                        </p:tgtEl>
                                        <p:attrNameLst>
                                          <p:attrName>fill.type</p:attrName>
                                        </p:attrNameLst>
                                      </p:cBhvr>
                                      <p:to>
                                        <p:strVal val="solid"/>
                                      </p:to>
                                    </p:set>
                                    <p:set>
                                      <p:cBhvr>
                                        <p:cTn id="563" dur="100" fill="hold"/>
                                        <p:tgtEl>
                                          <p:spTgt spid="152"/>
                                        </p:tgtEl>
                                        <p:attrNameLst>
                                          <p:attrName>fill.on</p:attrName>
                                        </p:attrNameLst>
                                      </p:cBhvr>
                                      <p:to>
                                        <p:strVal val="true"/>
                                      </p:to>
                                    </p:set>
                                    <p:animRot by="120000">
                                      <p:cBhvr>
                                        <p:cTn id="564" dur="100" fill="hold">
                                          <p:stCondLst>
                                            <p:cond delay="0"/>
                                          </p:stCondLst>
                                        </p:cTn>
                                        <p:tgtEl>
                                          <p:spTgt spid="152"/>
                                        </p:tgtEl>
                                        <p:attrNameLst>
                                          <p:attrName>r</p:attrName>
                                        </p:attrNameLst>
                                      </p:cBhvr>
                                    </p:animRot>
                                    <p:animRot by="-240000">
                                      <p:cBhvr>
                                        <p:cTn id="565" dur="200" fill="hold">
                                          <p:stCondLst>
                                            <p:cond delay="200"/>
                                          </p:stCondLst>
                                        </p:cTn>
                                        <p:tgtEl>
                                          <p:spTgt spid="152"/>
                                        </p:tgtEl>
                                        <p:attrNameLst>
                                          <p:attrName>r</p:attrName>
                                        </p:attrNameLst>
                                      </p:cBhvr>
                                    </p:animRot>
                                    <p:animRot by="240000">
                                      <p:cBhvr>
                                        <p:cTn id="566" dur="200" fill="hold">
                                          <p:stCondLst>
                                            <p:cond delay="400"/>
                                          </p:stCondLst>
                                        </p:cTn>
                                        <p:tgtEl>
                                          <p:spTgt spid="152"/>
                                        </p:tgtEl>
                                        <p:attrNameLst>
                                          <p:attrName>r</p:attrName>
                                        </p:attrNameLst>
                                      </p:cBhvr>
                                    </p:animRot>
                                    <p:animRot by="-240000">
                                      <p:cBhvr>
                                        <p:cTn id="567" dur="200" fill="hold">
                                          <p:stCondLst>
                                            <p:cond delay="600"/>
                                          </p:stCondLst>
                                        </p:cTn>
                                        <p:tgtEl>
                                          <p:spTgt spid="152"/>
                                        </p:tgtEl>
                                        <p:attrNameLst>
                                          <p:attrName>r</p:attrName>
                                        </p:attrNameLst>
                                      </p:cBhvr>
                                    </p:animRot>
                                    <p:animRot by="120000">
                                      <p:cBhvr>
                                        <p:cTn id="568" dur="200" fill="hold">
                                          <p:stCondLst>
                                            <p:cond delay="800"/>
                                          </p:stCondLst>
                                        </p:cTn>
                                        <p:tgtEl>
                                          <p:spTgt spid="152"/>
                                        </p:tgtEl>
                                        <p:attrNameLst>
                                          <p:attrName>r</p:attrName>
                                        </p:attrNameLst>
                                      </p:cBhvr>
                                    </p:animRot>
                                  </p:childTnLst>
                                </p:cTn>
                              </p:par>
                              <p:par>
                                <p:cTn id="569" presetID="32" presetClass="emph" presetSubtype="0" fill="hold" nodeType="withEffect">
                                  <p:stCondLst>
                                    <p:cond delay="0"/>
                                  </p:stCondLst>
                                  <p:childTnLst>
                                    <p:animClr clrSpc="rgb" dir="cw">
                                      <p:cBhvr override="childStyle">
                                        <p:cTn id="570" dur="100" fill="hold"/>
                                        <p:tgtEl>
                                          <p:spTgt spid="153"/>
                                        </p:tgtEl>
                                        <p:attrNameLst>
                                          <p:attrName>style.color</p:attrName>
                                        </p:attrNameLst>
                                      </p:cBhvr>
                                      <p:to>
                                        <a:schemeClr val="accent2"/>
                                      </p:to>
                                    </p:animClr>
                                    <p:animClr clrSpc="rgb" dir="cw">
                                      <p:cBhvr>
                                        <p:cTn id="571" dur="100" fill="hold"/>
                                        <p:tgtEl>
                                          <p:spTgt spid="153"/>
                                        </p:tgtEl>
                                        <p:attrNameLst>
                                          <p:attrName>fillcolor</p:attrName>
                                        </p:attrNameLst>
                                      </p:cBhvr>
                                      <p:to>
                                        <a:schemeClr val="accent2"/>
                                      </p:to>
                                    </p:animClr>
                                    <p:set>
                                      <p:cBhvr>
                                        <p:cTn id="572" dur="100" fill="hold"/>
                                        <p:tgtEl>
                                          <p:spTgt spid="153"/>
                                        </p:tgtEl>
                                        <p:attrNameLst>
                                          <p:attrName>fill.type</p:attrName>
                                        </p:attrNameLst>
                                      </p:cBhvr>
                                      <p:to>
                                        <p:strVal val="solid"/>
                                      </p:to>
                                    </p:set>
                                    <p:set>
                                      <p:cBhvr>
                                        <p:cTn id="573" dur="100" fill="hold"/>
                                        <p:tgtEl>
                                          <p:spTgt spid="153"/>
                                        </p:tgtEl>
                                        <p:attrNameLst>
                                          <p:attrName>fill.on</p:attrName>
                                        </p:attrNameLst>
                                      </p:cBhvr>
                                      <p:to>
                                        <p:strVal val="true"/>
                                      </p:to>
                                    </p:set>
                                    <p:animRot by="120000">
                                      <p:cBhvr>
                                        <p:cTn id="574" dur="100" fill="hold">
                                          <p:stCondLst>
                                            <p:cond delay="0"/>
                                          </p:stCondLst>
                                        </p:cTn>
                                        <p:tgtEl>
                                          <p:spTgt spid="153"/>
                                        </p:tgtEl>
                                        <p:attrNameLst>
                                          <p:attrName>r</p:attrName>
                                        </p:attrNameLst>
                                      </p:cBhvr>
                                    </p:animRot>
                                    <p:animRot by="-240000">
                                      <p:cBhvr>
                                        <p:cTn id="575" dur="200" fill="hold">
                                          <p:stCondLst>
                                            <p:cond delay="200"/>
                                          </p:stCondLst>
                                        </p:cTn>
                                        <p:tgtEl>
                                          <p:spTgt spid="153"/>
                                        </p:tgtEl>
                                        <p:attrNameLst>
                                          <p:attrName>r</p:attrName>
                                        </p:attrNameLst>
                                      </p:cBhvr>
                                    </p:animRot>
                                    <p:animRot by="240000">
                                      <p:cBhvr>
                                        <p:cTn id="576" dur="200" fill="hold">
                                          <p:stCondLst>
                                            <p:cond delay="400"/>
                                          </p:stCondLst>
                                        </p:cTn>
                                        <p:tgtEl>
                                          <p:spTgt spid="153"/>
                                        </p:tgtEl>
                                        <p:attrNameLst>
                                          <p:attrName>r</p:attrName>
                                        </p:attrNameLst>
                                      </p:cBhvr>
                                    </p:animRot>
                                    <p:animRot by="-240000">
                                      <p:cBhvr>
                                        <p:cTn id="577" dur="200" fill="hold">
                                          <p:stCondLst>
                                            <p:cond delay="600"/>
                                          </p:stCondLst>
                                        </p:cTn>
                                        <p:tgtEl>
                                          <p:spTgt spid="153"/>
                                        </p:tgtEl>
                                        <p:attrNameLst>
                                          <p:attrName>r</p:attrName>
                                        </p:attrNameLst>
                                      </p:cBhvr>
                                    </p:animRot>
                                    <p:animRot by="120000">
                                      <p:cBhvr>
                                        <p:cTn id="578" dur="200" fill="hold">
                                          <p:stCondLst>
                                            <p:cond delay="800"/>
                                          </p:stCondLst>
                                        </p:cTn>
                                        <p:tgtEl>
                                          <p:spTgt spid="153"/>
                                        </p:tgtEl>
                                        <p:attrNameLst>
                                          <p:attrName>r</p:attrName>
                                        </p:attrNameLst>
                                      </p:cBhvr>
                                    </p:animRot>
                                  </p:childTnLst>
                                </p:cTn>
                              </p:par>
                              <p:par>
                                <p:cTn id="579" presetID="32" presetClass="emph" presetSubtype="0" fill="hold" nodeType="withEffect">
                                  <p:stCondLst>
                                    <p:cond delay="0"/>
                                  </p:stCondLst>
                                  <p:childTnLst>
                                    <p:animClr clrSpc="rgb" dir="cw">
                                      <p:cBhvr override="childStyle">
                                        <p:cTn id="580" dur="100" fill="hold"/>
                                        <p:tgtEl>
                                          <p:spTgt spid="154"/>
                                        </p:tgtEl>
                                        <p:attrNameLst>
                                          <p:attrName>style.color</p:attrName>
                                        </p:attrNameLst>
                                      </p:cBhvr>
                                      <p:to>
                                        <a:schemeClr val="accent2"/>
                                      </p:to>
                                    </p:animClr>
                                    <p:animClr clrSpc="rgb" dir="cw">
                                      <p:cBhvr>
                                        <p:cTn id="581" dur="100" fill="hold"/>
                                        <p:tgtEl>
                                          <p:spTgt spid="154"/>
                                        </p:tgtEl>
                                        <p:attrNameLst>
                                          <p:attrName>fillcolor</p:attrName>
                                        </p:attrNameLst>
                                      </p:cBhvr>
                                      <p:to>
                                        <a:schemeClr val="accent2"/>
                                      </p:to>
                                    </p:animClr>
                                    <p:set>
                                      <p:cBhvr>
                                        <p:cTn id="582" dur="100" fill="hold"/>
                                        <p:tgtEl>
                                          <p:spTgt spid="154"/>
                                        </p:tgtEl>
                                        <p:attrNameLst>
                                          <p:attrName>fill.type</p:attrName>
                                        </p:attrNameLst>
                                      </p:cBhvr>
                                      <p:to>
                                        <p:strVal val="solid"/>
                                      </p:to>
                                    </p:set>
                                    <p:set>
                                      <p:cBhvr>
                                        <p:cTn id="583" dur="100" fill="hold"/>
                                        <p:tgtEl>
                                          <p:spTgt spid="154"/>
                                        </p:tgtEl>
                                        <p:attrNameLst>
                                          <p:attrName>fill.on</p:attrName>
                                        </p:attrNameLst>
                                      </p:cBhvr>
                                      <p:to>
                                        <p:strVal val="true"/>
                                      </p:to>
                                    </p:set>
                                    <p:animRot by="120000">
                                      <p:cBhvr>
                                        <p:cTn id="584" dur="100" fill="hold">
                                          <p:stCondLst>
                                            <p:cond delay="0"/>
                                          </p:stCondLst>
                                        </p:cTn>
                                        <p:tgtEl>
                                          <p:spTgt spid="154"/>
                                        </p:tgtEl>
                                        <p:attrNameLst>
                                          <p:attrName>r</p:attrName>
                                        </p:attrNameLst>
                                      </p:cBhvr>
                                    </p:animRot>
                                    <p:animRot by="-240000">
                                      <p:cBhvr>
                                        <p:cTn id="585" dur="200" fill="hold">
                                          <p:stCondLst>
                                            <p:cond delay="200"/>
                                          </p:stCondLst>
                                        </p:cTn>
                                        <p:tgtEl>
                                          <p:spTgt spid="154"/>
                                        </p:tgtEl>
                                        <p:attrNameLst>
                                          <p:attrName>r</p:attrName>
                                        </p:attrNameLst>
                                      </p:cBhvr>
                                    </p:animRot>
                                    <p:animRot by="240000">
                                      <p:cBhvr>
                                        <p:cTn id="586" dur="200" fill="hold">
                                          <p:stCondLst>
                                            <p:cond delay="400"/>
                                          </p:stCondLst>
                                        </p:cTn>
                                        <p:tgtEl>
                                          <p:spTgt spid="154"/>
                                        </p:tgtEl>
                                        <p:attrNameLst>
                                          <p:attrName>r</p:attrName>
                                        </p:attrNameLst>
                                      </p:cBhvr>
                                    </p:animRot>
                                    <p:animRot by="-240000">
                                      <p:cBhvr>
                                        <p:cTn id="587" dur="200" fill="hold">
                                          <p:stCondLst>
                                            <p:cond delay="600"/>
                                          </p:stCondLst>
                                        </p:cTn>
                                        <p:tgtEl>
                                          <p:spTgt spid="154"/>
                                        </p:tgtEl>
                                        <p:attrNameLst>
                                          <p:attrName>r</p:attrName>
                                        </p:attrNameLst>
                                      </p:cBhvr>
                                    </p:animRot>
                                    <p:animRot by="120000">
                                      <p:cBhvr>
                                        <p:cTn id="588" dur="200" fill="hold">
                                          <p:stCondLst>
                                            <p:cond delay="800"/>
                                          </p:stCondLst>
                                        </p:cTn>
                                        <p:tgtEl>
                                          <p:spTgt spid="154"/>
                                        </p:tgtEl>
                                        <p:attrNameLst>
                                          <p:attrName>r</p:attrName>
                                        </p:attrNameLst>
                                      </p:cBhvr>
                                    </p:animRot>
                                  </p:childTnLst>
                                </p:cTn>
                              </p:par>
                              <p:par>
                                <p:cTn id="589" presetID="32" presetClass="emph" presetSubtype="0" fill="hold" nodeType="withEffect">
                                  <p:stCondLst>
                                    <p:cond delay="0"/>
                                  </p:stCondLst>
                                  <p:childTnLst>
                                    <p:animClr clrSpc="rgb" dir="cw">
                                      <p:cBhvr override="childStyle">
                                        <p:cTn id="590" dur="100" fill="hold"/>
                                        <p:tgtEl>
                                          <p:spTgt spid="166"/>
                                        </p:tgtEl>
                                        <p:attrNameLst>
                                          <p:attrName>style.color</p:attrName>
                                        </p:attrNameLst>
                                      </p:cBhvr>
                                      <p:to>
                                        <a:schemeClr val="accent2"/>
                                      </p:to>
                                    </p:animClr>
                                    <p:animClr clrSpc="rgb" dir="cw">
                                      <p:cBhvr>
                                        <p:cTn id="591" dur="100" fill="hold"/>
                                        <p:tgtEl>
                                          <p:spTgt spid="166"/>
                                        </p:tgtEl>
                                        <p:attrNameLst>
                                          <p:attrName>fillcolor</p:attrName>
                                        </p:attrNameLst>
                                      </p:cBhvr>
                                      <p:to>
                                        <a:schemeClr val="accent2"/>
                                      </p:to>
                                    </p:animClr>
                                    <p:set>
                                      <p:cBhvr>
                                        <p:cTn id="592" dur="100" fill="hold"/>
                                        <p:tgtEl>
                                          <p:spTgt spid="166"/>
                                        </p:tgtEl>
                                        <p:attrNameLst>
                                          <p:attrName>fill.type</p:attrName>
                                        </p:attrNameLst>
                                      </p:cBhvr>
                                      <p:to>
                                        <p:strVal val="solid"/>
                                      </p:to>
                                    </p:set>
                                    <p:set>
                                      <p:cBhvr>
                                        <p:cTn id="593" dur="100" fill="hold"/>
                                        <p:tgtEl>
                                          <p:spTgt spid="166"/>
                                        </p:tgtEl>
                                        <p:attrNameLst>
                                          <p:attrName>fill.on</p:attrName>
                                        </p:attrNameLst>
                                      </p:cBhvr>
                                      <p:to>
                                        <p:strVal val="true"/>
                                      </p:to>
                                    </p:set>
                                    <p:animRot by="120000">
                                      <p:cBhvr>
                                        <p:cTn id="594" dur="100" fill="hold">
                                          <p:stCondLst>
                                            <p:cond delay="0"/>
                                          </p:stCondLst>
                                        </p:cTn>
                                        <p:tgtEl>
                                          <p:spTgt spid="166"/>
                                        </p:tgtEl>
                                        <p:attrNameLst>
                                          <p:attrName>r</p:attrName>
                                        </p:attrNameLst>
                                      </p:cBhvr>
                                    </p:animRot>
                                    <p:animRot by="-240000">
                                      <p:cBhvr>
                                        <p:cTn id="595" dur="200" fill="hold">
                                          <p:stCondLst>
                                            <p:cond delay="200"/>
                                          </p:stCondLst>
                                        </p:cTn>
                                        <p:tgtEl>
                                          <p:spTgt spid="166"/>
                                        </p:tgtEl>
                                        <p:attrNameLst>
                                          <p:attrName>r</p:attrName>
                                        </p:attrNameLst>
                                      </p:cBhvr>
                                    </p:animRot>
                                    <p:animRot by="240000">
                                      <p:cBhvr>
                                        <p:cTn id="596" dur="200" fill="hold">
                                          <p:stCondLst>
                                            <p:cond delay="400"/>
                                          </p:stCondLst>
                                        </p:cTn>
                                        <p:tgtEl>
                                          <p:spTgt spid="166"/>
                                        </p:tgtEl>
                                        <p:attrNameLst>
                                          <p:attrName>r</p:attrName>
                                        </p:attrNameLst>
                                      </p:cBhvr>
                                    </p:animRot>
                                    <p:animRot by="-240000">
                                      <p:cBhvr>
                                        <p:cTn id="597" dur="200" fill="hold">
                                          <p:stCondLst>
                                            <p:cond delay="600"/>
                                          </p:stCondLst>
                                        </p:cTn>
                                        <p:tgtEl>
                                          <p:spTgt spid="166"/>
                                        </p:tgtEl>
                                        <p:attrNameLst>
                                          <p:attrName>r</p:attrName>
                                        </p:attrNameLst>
                                      </p:cBhvr>
                                    </p:animRot>
                                    <p:animRot by="120000">
                                      <p:cBhvr>
                                        <p:cTn id="598" dur="200" fill="hold">
                                          <p:stCondLst>
                                            <p:cond delay="800"/>
                                          </p:stCondLst>
                                        </p:cTn>
                                        <p:tgtEl>
                                          <p:spTgt spid="166"/>
                                        </p:tgtEl>
                                        <p:attrNameLst>
                                          <p:attrName>r</p:attrName>
                                        </p:attrNameLst>
                                      </p:cBhvr>
                                    </p:animRot>
                                  </p:childTnLst>
                                </p:cTn>
                              </p:par>
                              <p:par>
                                <p:cTn id="599" presetID="32" presetClass="emph" presetSubtype="0" fill="hold" nodeType="withEffect">
                                  <p:stCondLst>
                                    <p:cond delay="0"/>
                                  </p:stCondLst>
                                  <p:childTnLst>
                                    <p:animClr clrSpc="rgb" dir="cw">
                                      <p:cBhvr override="childStyle">
                                        <p:cTn id="600" dur="100" fill="hold"/>
                                        <p:tgtEl>
                                          <p:spTgt spid="167"/>
                                        </p:tgtEl>
                                        <p:attrNameLst>
                                          <p:attrName>style.color</p:attrName>
                                        </p:attrNameLst>
                                      </p:cBhvr>
                                      <p:to>
                                        <a:schemeClr val="accent2"/>
                                      </p:to>
                                    </p:animClr>
                                    <p:animClr clrSpc="rgb" dir="cw">
                                      <p:cBhvr>
                                        <p:cTn id="601" dur="100" fill="hold"/>
                                        <p:tgtEl>
                                          <p:spTgt spid="167"/>
                                        </p:tgtEl>
                                        <p:attrNameLst>
                                          <p:attrName>fillcolor</p:attrName>
                                        </p:attrNameLst>
                                      </p:cBhvr>
                                      <p:to>
                                        <a:schemeClr val="accent2"/>
                                      </p:to>
                                    </p:animClr>
                                    <p:set>
                                      <p:cBhvr>
                                        <p:cTn id="602" dur="100" fill="hold"/>
                                        <p:tgtEl>
                                          <p:spTgt spid="167"/>
                                        </p:tgtEl>
                                        <p:attrNameLst>
                                          <p:attrName>fill.type</p:attrName>
                                        </p:attrNameLst>
                                      </p:cBhvr>
                                      <p:to>
                                        <p:strVal val="solid"/>
                                      </p:to>
                                    </p:set>
                                    <p:set>
                                      <p:cBhvr>
                                        <p:cTn id="603" dur="100" fill="hold"/>
                                        <p:tgtEl>
                                          <p:spTgt spid="167"/>
                                        </p:tgtEl>
                                        <p:attrNameLst>
                                          <p:attrName>fill.on</p:attrName>
                                        </p:attrNameLst>
                                      </p:cBhvr>
                                      <p:to>
                                        <p:strVal val="true"/>
                                      </p:to>
                                    </p:set>
                                    <p:animRot by="120000">
                                      <p:cBhvr>
                                        <p:cTn id="604" dur="100" fill="hold">
                                          <p:stCondLst>
                                            <p:cond delay="0"/>
                                          </p:stCondLst>
                                        </p:cTn>
                                        <p:tgtEl>
                                          <p:spTgt spid="167"/>
                                        </p:tgtEl>
                                        <p:attrNameLst>
                                          <p:attrName>r</p:attrName>
                                        </p:attrNameLst>
                                      </p:cBhvr>
                                    </p:animRot>
                                    <p:animRot by="-240000">
                                      <p:cBhvr>
                                        <p:cTn id="605" dur="200" fill="hold">
                                          <p:stCondLst>
                                            <p:cond delay="200"/>
                                          </p:stCondLst>
                                        </p:cTn>
                                        <p:tgtEl>
                                          <p:spTgt spid="167"/>
                                        </p:tgtEl>
                                        <p:attrNameLst>
                                          <p:attrName>r</p:attrName>
                                        </p:attrNameLst>
                                      </p:cBhvr>
                                    </p:animRot>
                                    <p:animRot by="240000">
                                      <p:cBhvr>
                                        <p:cTn id="606" dur="200" fill="hold">
                                          <p:stCondLst>
                                            <p:cond delay="400"/>
                                          </p:stCondLst>
                                        </p:cTn>
                                        <p:tgtEl>
                                          <p:spTgt spid="167"/>
                                        </p:tgtEl>
                                        <p:attrNameLst>
                                          <p:attrName>r</p:attrName>
                                        </p:attrNameLst>
                                      </p:cBhvr>
                                    </p:animRot>
                                    <p:animRot by="-240000">
                                      <p:cBhvr>
                                        <p:cTn id="607" dur="200" fill="hold">
                                          <p:stCondLst>
                                            <p:cond delay="600"/>
                                          </p:stCondLst>
                                        </p:cTn>
                                        <p:tgtEl>
                                          <p:spTgt spid="167"/>
                                        </p:tgtEl>
                                        <p:attrNameLst>
                                          <p:attrName>r</p:attrName>
                                        </p:attrNameLst>
                                      </p:cBhvr>
                                    </p:animRot>
                                    <p:animRot by="120000">
                                      <p:cBhvr>
                                        <p:cTn id="608" dur="200" fill="hold">
                                          <p:stCondLst>
                                            <p:cond delay="800"/>
                                          </p:stCondLst>
                                        </p:cTn>
                                        <p:tgtEl>
                                          <p:spTgt spid="167"/>
                                        </p:tgtEl>
                                        <p:attrNameLst>
                                          <p:attrName>r</p:attrName>
                                        </p:attrNameLst>
                                      </p:cBhvr>
                                    </p:animRot>
                                  </p:childTnLst>
                                </p:cTn>
                              </p:par>
                              <p:par>
                                <p:cTn id="609" presetID="32" presetClass="emph" presetSubtype="0" fill="hold" nodeType="withEffect">
                                  <p:stCondLst>
                                    <p:cond delay="0"/>
                                  </p:stCondLst>
                                  <p:childTnLst>
                                    <p:animClr clrSpc="rgb" dir="cw">
                                      <p:cBhvr override="childStyle">
                                        <p:cTn id="610" dur="100" fill="hold"/>
                                        <p:tgtEl>
                                          <p:spTgt spid="178"/>
                                        </p:tgtEl>
                                        <p:attrNameLst>
                                          <p:attrName>style.color</p:attrName>
                                        </p:attrNameLst>
                                      </p:cBhvr>
                                      <p:to>
                                        <a:schemeClr val="accent2"/>
                                      </p:to>
                                    </p:animClr>
                                    <p:animClr clrSpc="rgb" dir="cw">
                                      <p:cBhvr>
                                        <p:cTn id="611" dur="100" fill="hold"/>
                                        <p:tgtEl>
                                          <p:spTgt spid="178"/>
                                        </p:tgtEl>
                                        <p:attrNameLst>
                                          <p:attrName>fillcolor</p:attrName>
                                        </p:attrNameLst>
                                      </p:cBhvr>
                                      <p:to>
                                        <a:schemeClr val="accent2"/>
                                      </p:to>
                                    </p:animClr>
                                    <p:set>
                                      <p:cBhvr>
                                        <p:cTn id="612" dur="100" fill="hold"/>
                                        <p:tgtEl>
                                          <p:spTgt spid="178"/>
                                        </p:tgtEl>
                                        <p:attrNameLst>
                                          <p:attrName>fill.type</p:attrName>
                                        </p:attrNameLst>
                                      </p:cBhvr>
                                      <p:to>
                                        <p:strVal val="solid"/>
                                      </p:to>
                                    </p:set>
                                    <p:set>
                                      <p:cBhvr>
                                        <p:cTn id="613" dur="100" fill="hold"/>
                                        <p:tgtEl>
                                          <p:spTgt spid="178"/>
                                        </p:tgtEl>
                                        <p:attrNameLst>
                                          <p:attrName>fill.on</p:attrName>
                                        </p:attrNameLst>
                                      </p:cBhvr>
                                      <p:to>
                                        <p:strVal val="true"/>
                                      </p:to>
                                    </p:set>
                                    <p:animRot by="120000">
                                      <p:cBhvr>
                                        <p:cTn id="614" dur="100" fill="hold">
                                          <p:stCondLst>
                                            <p:cond delay="0"/>
                                          </p:stCondLst>
                                        </p:cTn>
                                        <p:tgtEl>
                                          <p:spTgt spid="178"/>
                                        </p:tgtEl>
                                        <p:attrNameLst>
                                          <p:attrName>r</p:attrName>
                                        </p:attrNameLst>
                                      </p:cBhvr>
                                    </p:animRot>
                                    <p:animRot by="-240000">
                                      <p:cBhvr>
                                        <p:cTn id="615" dur="200" fill="hold">
                                          <p:stCondLst>
                                            <p:cond delay="200"/>
                                          </p:stCondLst>
                                        </p:cTn>
                                        <p:tgtEl>
                                          <p:spTgt spid="178"/>
                                        </p:tgtEl>
                                        <p:attrNameLst>
                                          <p:attrName>r</p:attrName>
                                        </p:attrNameLst>
                                      </p:cBhvr>
                                    </p:animRot>
                                    <p:animRot by="240000">
                                      <p:cBhvr>
                                        <p:cTn id="616" dur="200" fill="hold">
                                          <p:stCondLst>
                                            <p:cond delay="400"/>
                                          </p:stCondLst>
                                        </p:cTn>
                                        <p:tgtEl>
                                          <p:spTgt spid="178"/>
                                        </p:tgtEl>
                                        <p:attrNameLst>
                                          <p:attrName>r</p:attrName>
                                        </p:attrNameLst>
                                      </p:cBhvr>
                                    </p:animRot>
                                    <p:animRot by="-240000">
                                      <p:cBhvr>
                                        <p:cTn id="617" dur="200" fill="hold">
                                          <p:stCondLst>
                                            <p:cond delay="600"/>
                                          </p:stCondLst>
                                        </p:cTn>
                                        <p:tgtEl>
                                          <p:spTgt spid="178"/>
                                        </p:tgtEl>
                                        <p:attrNameLst>
                                          <p:attrName>r</p:attrName>
                                        </p:attrNameLst>
                                      </p:cBhvr>
                                    </p:animRot>
                                    <p:animRot by="120000">
                                      <p:cBhvr>
                                        <p:cTn id="618" dur="200" fill="hold">
                                          <p:stCondLst>
                                            <p:cond delay="800"/>
                                          </p:stCondLst>
                                        </p:cTn>
                                        <p:tgtEl>
                                          <p:spTgt spid="178"/>
                                        </p:tgtEl>
                                        <p:attrNameLst>
                                          <p:attrName>r</p:attrName>
                                        </p:attrNameLst>
                                      </p:cBhvr>
                                    </p:animRot>
                                  </p:childTnLst>
                                </p:cTn>
                              </p:par>
                              <p:par>
                                <p:cTn id="619" presetID="32" presetClass="emph" presetSubtype="0" fill="hold" nodeType="withEffect">
                                  <p:stCondLst>
                                    <p:cond delay="0"/>
                                  </p:stCondLst>
                                  <p:childTnLst>
                                    <p:animClr clrSpc="rgb" dir="cw">
                                      <p:cBhvr override="childStyle">
                                        <p:cTn id="620" dur="100" fill="hold"/>
                                        <p:tgtEl>
                                          <p:spTgt spid="179"/>
                                        </p:tgtEl>
                                        <p:attrNameLst>
                                          <p:attrName>style.color</p:attrName>
                                        </p:attrNameLst>
                                      </p:cBhvr>
                                      <p:to>
                                        <a:schemeClr val="accent2"/>
                                      </p:to>
                                    </p:animClr>
                                    <p:animClr clrSpc="rgb" dir="cw">
                                      <p:cBhvr>
                                        <p:cTn id="621" dur="100" fill="hold"/>
                                        <p:tgtEl>
                                          <p:spTgt spid="179"/>
                                        </p:tgtEl>
                                        <p:attrNameLst>
                                          <p:attrName>fillcolor</p:attrName>
                                        </p:attrNameLst>
                                      </p:cBhvr>
                                      <p:to>
                                        <a:schemeClr val="accent2"/>
                                      </p:to>
                                    </p:animClr>
                                    <p:set>
                                      <p:cBhvr>
                                        <p:cTn id="622" dur="100" fill="hold"/>
                                        <p:tgtEl>
                                          <p:spTgt spid="179"/>
                                        </p:tgtEl>
                                        <p:attrNameLst>
                                          <p:attrName>fill.type</p:attrName>
                                        </p:attrNameLst>
                                      </p:cBhvr>
                                      <p:to>
                                        <p:strVal val="solid"/>
                                      </p:to>
                                    </p:set>
                                    <p:set>
                                      <p:cBhvr>
                                        <p:cTn id="623" dur="100" fill="hold"/>
                                        <p:tgtEl>
                                          <p:spTgt spid="179"/>
                                        </p:tgtEl>
                                        <p:attrNameLst>
                                          <p:attrName>fill.on</p:attrName>
                                        </p:attrNameLst>
                                      </p:cBhvr>
                                      <p:to>
                                        <p:strVal val="true"/>
                                      </p:to>
                                    </p:set>
                                    <p:animRot by="120000">
                                      <p:cBhvr>
                                        <p:cTn id="624" dur="100" fill="hold">
                                          <p:stCondLst>
                                            <p:cond delay="0"/>
                                          </p:stCondLst>
                                        </p:cTn>
                                        <p:tgtEl>
                                          <p:spTgt spid="179"/>
                                        </p:tgtEl>
                                        <p:attrNameLst>
                                          <p:attrName>r</p:attrName>
                                        </p:attrNameLst>
                                      </p:cBhvr>
                                    </p:animRot>
                                    <p:animRot by="-240000">
                                      <p:cBhvr>
                                        <p:cTn id="625" dur="200" fill="hold">
                                          <p:stCondLst>
                                            <p:cond delay="200"/>
                                          </p:stCondLst>
                                        </p:cTn>
                                        <p:tgtEl>
                                          <p:spTgt spid="179"/>
                                        </p:tgtEl>
                                        <p:attrNameLst>
                                          <p:attrName>r</p:attrName>
                                        </p:attrNameLst>
                                      </p:cBhvr>
                                    </p:animRot>
                                    <p:animRot by="240000">
                                      <p:cBhvr>
                                        <p:cTn id="626" dur="200" fill="hold">
                                          <p:stCondLst>
                                            <p:cond delay="400"/>
                                          </p:stCondLst>
                                        </p:cTn>
                                        <p:tgtEl>
                                          <p:spTgt spid="179"/>
                                        </p:tgtEl>
                                        <p:attrNameLst>
                                          <p:attrName>r</p:attrName>
                                        </p:attrNameLst>
                                      </p:cBhvr>
                                    </p:animRot>
                                    <p:animRot by="-240000">
                                      <p:cBhvr>
                                        <p:cTn id="627" dur="200" fill="hold">
                                          <p:stCondLst>
                                            <p:cond delay="600"/>
                                          </p:stCondLst>
                                        </p:cTn>
                                        <p:tgtEl>
                                          <p:spTgt spid="179"/>
                                        </p:tgtEl>
                                        <p:attrNameLst>
                                          <p:attrName>r</p:attrName>
                                        </p:attrNameLst>
                                      </p:cBhvr>
                                    </p:animRot>
                                    <p:animRot by="120000">
                                      <p:cBhvr>
                                        <p:cTn id="628" dur="200" fill="hold">
                                          <p:stCondLst>
                                            <p:cond delay="800"/>
                                          </p:stCondLst>
                                        </p:cTn>
                                        <p:tgtEl>
                                          <p:spTgt spid="179"/>
                                        </p:tgtEl>
                                        <p:attrNameLst>
                                          <p:attrName>r</p:attrName>
                                        </p:attrNameLst>
                                      </p:cBhvr>
                                    </p:animRot>
                                  </p:childTnLst>
                                </p:cTn>
                              </p:par>
                              <p:par>
                                <p:cTn id="629" presetID="32" presetClass="emph" presetSubtype="0" fill="hold" nodeType="withEffect">
                                  <p:stCondLst>
                                    <p:cond delay="0"/>
                                  </p:stCondLst>
                                  <p:childTnLst>
                                    <p:animClr clrSpc="rgb" dir="cw">
                                      <p:cBhvr override="childStyle">
                                        <p:cTn id="630" dur="100" fill="hold"/>
                                        <p:tgtEl>
                                          <p:spTgt spid="180"/>
                                        </p:tgtEl>
                                        <p:attrNameLst>
                                          <p:attrName>style.color</p:attrName>
                                        </p:attrNameLst>
                                      </p:cBhvr>
                                      <p:to>
                                        <a:schemeClr val="accent2"/>
                                      </p:to>
                                    </p:animClr>
                                    <p:animClr clrSpc="rgb" dir="cw">
                                      <p:cBhvr>
                                        <p:cTn id="631" dur="100" fill="hold"/>
                                        <p:tgtEl>
                                          <p:spTgt spid="180"/>
                                        </p:tgtEl>
                                        <p:attrNameLst>
                                          <p:attrName>fillcolor</p:attrName>
                                        </p:attrNameLst>
                                      </p:cBhvr>
                                      <p:to>
                                        <a:schemeClr val="accent2"/>
                                      </p:to>
                                    </p:animClr>
                                    <p:set>
                                      <p:cBhvr>
                                        <p:cTn id="632" dur="100" fill="hold"/>
                                        <p:tgtEl>
                                          <p:spTgt spid="180"/>
                                        </p:tgtEl>
                                        <p:attrNameLst>
                                          <p:attrName>fill.type</p:attrName>
                                        </p:attrNameLst>
                                      </p:cBhvr>
                                      <p:to>
                                        <p:strVal val="solid"/>
                                      </p:to>
                                    </p:set>
                                    <p:set>
                                      <p:cBhvr>
                                        <p:cTn id="633" dur="100" fill="hold"/>
                                        <p:tgtEl>
                                          <p:spTgt spid="180"/>
                                        </p:tgtEl>
                                        <p:attrNameLst>
                                          <p:attrName>fill.on</p:attrName>
                                        </p:attrNameLst>
                                      </p:cBhvr>
                                      <p:to>
                                        <p:strVal val="true"/>
                                      </p:to>
                                    </p:set>
                                    <p:animRot by="120000">
                                      <p:cBhvr>
                                        <p:cTn id="634" dur="100" fill="hold">
                                          <p:stCondLst>
                                            <p:cond delay="0"/>
                                          </p:stCondLst>
                                        </p:cTn>
                                        <p:tgtEl>
                                          <p:spTgt spid="180"/>
                                        </p:tgtEl>
                                        <p:attrNameLst>
                                          <p:attrName>r</p:attrName>
                                        </p:attrNameLst>
                                      </p:cBhvr>
                                    </p:animRot>
                                    <p:animRot by="-240000">
                                      <p:cBhvr>
                                        <p:cTn id="635" dur="200" fill="hold">
                                          <p:stCondLst>
                                            <p:cond delay="200"/>
                                          </p:stCondLst>
                                        </p:cTn>
                                        <p:tgtEl>
                                          <p:spTgt spid="180"/>
                                        </p:tgtEl>
                                        <p:attrNameLst>
                                          <p:attrName>r</p:attrName>
                                        </p:attrNameLst>
                                      </p:cBhvr>
                                    </p:animRot>
                                    <p:animRot by="240000">
                                      <p:cBhvr>
                                        <p:cTn id="636" dur="200" fill="hold">
                                          <p:stCondLst>
                                            <p:cond delay="400"/>
                                          </p:stCondLst>
                                        </p:cTn>
                                        <p:tgtEl>
                                          <p:spTgt spid="180"/>
                                        </p:tgtEl>
                                        <p:attrNameLst>
                                          <p:attrName>r</p:attrName>
                                        </p:attrNameLst>
                                      </p:cBhvr>
                                    </p:animRot>
                                    <p:animRot by="-240000">
                                      <p:cBhvr>
                                        <p:cTn id="637" dur="200" fill="hold">
                                          <p:stCondLst>
                                            <p:cond delay="600"/>
                                          </p:stCondLst>
                                        </p:cTn>
                                        <p:tgtEl>
                                          <p:spTgt spid="180"/>
                                        </p:tgtEl>
                                        <p:attrNameLst>
                                          <p:attrName>r</p:attrName>
                                        </p:attrNameLst>
                                      </p:cBhvr>
                                    </p:animRot>
                                    <p:animRot by="120000">
                                      <p:cBhvr>
                                        <p:cTn id="638" dur="200" fill="hold">
                                          <p:stCondLst>
                                            <p:cond delay="800"/>
                                          </p:stCondLst>
                                        </p:cTn>
                                        <p:tgtEl>
                                          <p:spTgt spid="180"/>
                                        </p:tgtEl>
                                        <p:attrNameLst>
                                          <p:attrName>r</p:attrName>
                                        </p:attrNameLst>
                                      </p:cBhvr>
                                    </p:animRot>
                                  </p:childTnLst>
                                </p:cTn>
                              </p:par>
                              <p:par>
                                <p:cTn id="639" presetID="32" presetClass="emph" presetSubtype="0" fill="hold" nodeType="withEffect">
                                  <p:stCondLst>
                                    <p:cond delay="0"/>
                                  </p:stCondLst>
                                  <p:childTnLst>
                                    <p:animClr clrSpc="rgb" dir="cw">
                                      <p:cBhvr override="childStyle">
                                        <p:cTn id="640" dur="100" fill="hold"/>
                                        <p:tgtEl>
                                          <p:spTgt spid="192"/>
                                        </p:tgtEl>
                                        <p:attrNameLst>
                                          <p:attrName>style.color</p:attrName>
                                        </p:attrNameLst>
                                      </p:cBhvr>
                                      <p:to>
                                        <a:schemeClr val="accent2"/>
                                      </p:to>
                                    </p:animClr>
                                    <p:animClr clrSpc="rgb" dir="cw">
                                      <p:cBhvr>
                                        <p:cTn id="641" dur="100" fill="hold"/>
                                        <p:tgtEl>
                                          <p:spTgt spid="192"/>
                                        </p:tgtEl>
                                        <p:attrNameLst>
                                          <p:attrName>fillcolor</p:attrName>
                                        </p:attrNameLst>
                                      </p:cBhvr>
                                      <p:to>
                                        <a:schemeClr val="accent2"/>
                                      </p:to>
                                    </p:animClr>
                                    <p:set>
                                      <p:cBhvr>
                                        <p:cTn id="642" dur="100" fill="hold"/>
                                        <p:tgtEl>
                                          <p:spTgt spid="192"/>
                                        </p:tgtEl>
                                        <p:attrNameLst>
                                          <p:attrName>fill.type</p:attrName>
                                        </p:attrNameLst>
                                      </p:cBhvr>
                                      <p:to>
                                        <p:strVal val="solid"/>
                                      </p:to>
                                    </p:set>
                                    <p:set>
                                      <p:cBhvr>
                                        <p:cTn id="643" dur="100" fill="hold"/>
                                        <p:tgtEl>
                                          <p:spTgt spid="192"/>
                                        </p:tgtEl>
                                        <p:attrNameLst>
                                          <p:attrName>fill.on</p:attrName>
                                        </p:attrNameLst>
                                      </p:cBhvr>
                                      <p:to>
                                        <p:strVal val="true"/>
                                      </p:to>
                                    </p:set>
                                    <p:animRot by="120000">
                                      <p:cBhvr>
                                        <p:cTn id="644" dur="100" fill="hold">
                                          <p:stCondLst>
                                            <p:cond delay="0"/>
                                          </p:stCondLst>
                                        </p:cTn>
                                        <p:tgtEl>
                                          <p:spTgt spid="192"/>
                                        </p:tgtEl>
                                        <p:attrNameLst>
                                          <p:attrName>r</p:attrName>
                                        </p:attrNameLst>
                                      </p:cBhvr>
                                    </p:animRot>
                                    <p:animRot by="-240000">
                                      <p:cBhvr>
                                        <p:cTn id="645" dur="200" fill="hold">
                                          <p:stCondLst>
                                            <p:cond delay="200"/>
                                          </p:stCondLst>
                                        </p:cTn>
                                        <p:tgtEl>
                                          <p:spTgt spid="192"/>
                                        </p:tgtEl>
                                        <p:attrNameLst>
                                          <p:attrName>r</p:attrName>
                                        </p:attrNameLst>
                                      </p:cBhvr>
                                    </p:animRot>
                                    <p:animRot by="240000">
                                      <p:cBhvr>
                                        <p:cTn id="646" dur="200" fill="hold">
                                          <p:stCondLst>
                                            <p:cond delay="400"/>
                                          </p:stCondLst>
                                        </p:cTn>
                                        <p:tgtEl>
                                          <p:spTgt spid="192"/>
                                        </p:tgtEl>
                                        <p:attrNameLst>
                                          <p:attrName>r</p:attrName>
                                        </p:attrNameLst>
                                      </p:cBhvr>
                                    </p:animRot>
                                    <p:animRot by="-240000">
                                      <p:cBhvr>
                                        <p:cTn id="647" dur="200" fill="hold">
                                          <p:stCondLst>
                                            <p:cond delay="600"/>
                                          </p:stCondLst>
                                        </p:cTn>
                                        <p:tgtEl>
                                          <p:spTgt spid="192"/>
                                        </p:tgtEl>
                                        <p:attrNameLst>
                                          <p:attrName>r</p:attrName>
                                        </p:attrNameLst>
                                      </p:cBhvr>
                                    </p:animRot>
                                    <p:animRot by="120000">
                                      <p:cBhvr>
                                        <p:cTn id="648" dur="200" fill="hold">
                                          <p:stCondLst>
                                            <p:cond delay="800"/>
                                          </p:stCondLst>
                                        </p:cTn>
                                        <p:tgtEl>
                                          <p:spTgt spid="192"/>
                                        </p:tgtEl>
                                        <p:attrNameLst>
                                          <p:attrName>r</p:attrName>
                                        </p:attrNameLst>
                                      </p:cBhvr>
                                    </p:animRot>
                                  </p:childTnLst>
                                </p:cTn>
                              </p:par>
                              <p:par>
                                <p:cTn id="649" presetID="32" presetClass="emph" presetSubtype="0" fill="hold" nodeType="withEffect">
                                  <p:stCondLst>
                                    <p:cond delay="0"/>
                                  </p:stCondLst>
                                  <p:childTnLst>
                                    <p:animClr clrSpc="rgb" dir="cw">
                                      <p:cBhvr override="childStyle">
                                        <p:cTn id="650" dur="100" fill="hold"/>
                                        <p:tgtEl>
                                          <p:spTgt spid="193"/>
                                        </p:tgtEl>
                                        <p:attrNameLst>
                                          <p:attrName>style.color</p:attrName>
                                        </p:attrNameLst>
                                      </p:cBhvr>
                                      <p:to>
                                        <a:schemeClr val="accent2"/>
                                      </p:to>
                                    </p:animClr>
                                    <p:animClr clrSpc="rgb" dir="cw">
                                      <p:cBhvr>
                                        <p:cTn id="651" dur="100" fill="hold"/>
                                        <p:tgtEl>
                                          <p:spTgt spid="193"/>
                                        </p:tgtEl>
                                        <p:attrNameLst>
                                          <p:attrName>fillcolor</p:attrName>
                                        </p:attrNameLst>
                                      </p:cBhvr>
                                      <p:to>
                                        <a:schemeClr val="accent2"/>
                                      </p:to>
                                    </p:animClr>
                                    <p:set>
                                      <p:cBhvr>
                                        <p:cTn id="652" dur="100" fill="hold"/>
                                        <p:tgtEl>
                                          <p:spTgt spid="193"/>
                                        </p:tgtEl>
                                        <p:attrNameLst>
                                          <p:attrName>fill.type</p:attrName>
                                        </p:attrNameLst>
                                      </p:cBhvr>
                                      <p:to>
                                        <p:strVal val="solid"/>
                                      </p:to>
                                    </p:set>
                                    <p:set>
                                      <p:cBhvr>
                                        <p:cTn id="653" dur="100" fill="hold"/>
                                        <p:tgtEl>
                                          <p:spTgt spid="193"/>
                                        </p:tgtEl>
                                        <p:attrNameLst>
                                          <p:attrName>fill.on</p:attrName>
                                        </p:attrNameLst>
                                      </p:cBhvr>
                                      <p:to>
                                        <p:strVal val="true"/>
                                      </p:to>
                                    </p:set>
                                    <p:animRot by="120000">
                                      <p:cBhvr>
                                        <p:cTn id="654" dur="100" fill="hold">
                                          <p:stCondLst>
                                            <p:cond delay="0"/>
                                          </p:stCondLst>
                                        </p:cTn>
                                        <p:tgtEl>
                                          <p:spTgt spid="193"/>
                                        </p:tgtEl>
                                        <p:attrNameLst>
                                          <p:attrName>r</p:attrName>
                                        </p:attrNameLst>
                                      </p:cBhvr>
                                    </p:animRot>
                                    <p:animRot by="-240000">
                                      <p:cBhvr>
                                        <p:cTn id="655" dur="200" fill="hold">
                                          <p:stCondLst>
                                            <p:cond delay="200"/>
                                          </p:stCondLst>
                                        </p:cTn>
                                        <p:tgtEl>
                                          <p:spTgt spid="193"/>
                                        </p:tgtEl>
                                        <p:attrNameLst>
                                          <p:attrName>r</p:attrName>
                                        </p:attrNameLst>
                                      </p:cBhvr>
                                    </p:animRot>
                                    <p:animRot by="240000">
                                      <p:cBhvr>
                                        <p:cTn id="656" dur="200" fill="hold">
                                          <p:stCondLst>
                                            <p:cond delay="400"/>
                                          </p:stCondLst>
                                        </p:cTn>
                                        <p:tgtEl>
                                          <p:spTgt spid="193"/>
                                        </p:tgtEl>
                                        <p:attrNameLst>
                                          <p:attrName>r</p:attrName>
                                        </p:attrNameLst>
                                      </p:cBhvr>
                                    </p:animRot>
                                    <p:animRot by="-240000">
                                      <p:cBhvr>
                                        <p:cTn id="657" dur="200" fill="hold">
                                          <p:stCondLst>
                                            <p:cond delay="600"/>
                                          </p:stCondLst>
                                        </p:cTn>
                                        <p:tgtEl>
                                          <p:spTgt spid="193"/>
                                        </p:tgtEl>
                                        <p:attrNameLst>
                                          <p:attrName>r</p:attrName>
                                        </p:attrNameLst>
                                      </p:cBhvr>
                                    </p:animRot>
                                    <p:animRot by="120000">
                                      <p:cBhvr>
                                        <p:cTn id="658" dur="200" fill="hold">
                                          <p:stCondLst>
                                            <p:cond delay="800"/>
                                          </p:stCondLst>
                                        </p:cTn>
                                        <p:tgtEl>
                                          <p:spTgt spid="193"/>
                                        </p:tgtEl>
                                        <p:attrNameLst>
                                          <p:attrName>r</p:attrName>
                                        </p:attrNameLst>
                                      </p:cBhvr>
                                    </p:animRot>
                                  </p:childTnLst>
                                </p:cTn>
                              </p:par>
                              <p:par>
                                <p:cTn id="659" presetID="32" presetClass="emph" presetSubtype="0" fill="hold" nodeType="withEffect">
                                  <p:stCondLst>
                                    <p:cond delay="0"/>
                                  </p:stCondLst>
                                  <p:childTnLst>
                                    <p:animClr clrSpc="rgb" dir="cw">
                                      <p:cBhvr override="childStyle">
                                        <p:cTn id="660" dur="100" fill="hold"/>
                                        <p:tgtEl>
                                          <p:spTgt spid="194"/>
                                        </p:tgtEl>
                                        <p:attrNameLst>
                                          <p:attrName>style.color</p:attrName>
                                        </p:attrNameLst>
                                      </p:cBhvr>
                                      <p:to>
                                        <a:schemeClr val="accent2"/>
                                      </p:to>
                                    </p:animClr>
                                    <p:animClr clrSpc="rgb" dir="cw">
                                      <p:cBhvr>
                                        <p:cTn id="661" dur="100" fill="hold"/>
                                        <p:tgtEl>
                                          <p:spTgt spid="194"/>
                                        </p:tgtEl>
                                        <p:attrNameLst>
                                          <p:attrName>fillcolor</p:attrName>
                                        </p:attrNameLst>
                                      </p:cBhvr>
                                      <p:to>
                                        <a:schemeClr val="accent2"/>
                                      </p:to>
                                    </p:animClr>
                                    <p:set>
                                      <p:cBhvr>
                                        <p:cTn id="662" dur="100" fill="hold"/>
                                        <p:tgtEl>
                                          <p:spTgt spid="194"/>
                                        </p:tgtEl>
                                        <p:attrNameLst>
                                          <p:attrName>fill.type</p:attrName>
                                        </p:attrNameLst>
                                      </p:cBhvr>
                                      <p:to>
                                        <p:strVal val="solid"/>
                                      </p:to>
                                    </p:set>
                                    <p:set>
                                      <p:cBhvr>
                                        <p:cTn id="663" dur="100" fill="hold"/>
                                        <p:tgtEl>
                                          <p:spTgt spid="194"/>
                                        </p:tgtEl>
                                        <p:attrNameLst>
                                          <p:attrName>fill.on</p:attrName>
                                        </p:attrNameLst>
                                      </p:cBhvr>
                                      <p:to>
                                        <p:strVal val="true"/>
                                      </p:to>
                                    </p:set>
                                    <p:animRot by="120000">
                                      <p:cBhvr>
                                        <p:cTn id="664" dur="100" fill="hold">
                                          <p:stCondLst>
                                            <p:cond delay="0"/>
                                          </p:stCondLst>
                                        </p:cTn>
                                        <p:tgtEl>
                                          <p:spTgt spid="194"/>
                                        </p:tgtEl>
                                        <p:attrNameLst>
                                          <p:attrName>r</p:attrName>
                                        </p:attrNameLst>
                                      </p:cBhvr>
                                    </p:animRot>
                                    <p:animRot by="-240000">
                                      <p:cBhvr>
                                        <p:cTn id="665" dur="200" fill="hold">
                                          <p:stCondLst>
                                            <p:cond delay="200"/>
                                          </p:stCondLst>
                                        </p:cTn>
                                        <p:tgtEl>
                                          <p:spTgt spid="194"/>
                                        </p:tgtEl>
                                        <p:attrNameLst>
                                          <p:attrName>r</p:attrName>
                                        </p:attrNameLst>
                                      </p:cBhvr>
                                    </p:animRot>
                                    <p:animRot by="240000">
                                      <p:cBhvr>
                                        <p:cTn id="666" dur="200" fill="hold">
                                          <p:stCondLst>
                                            <p:cond delay="400"/>
                                          </p:stCondLst>
                                        </p:cTn>
                                        <p:tgtEl>
                                          <p:spTgt spid="194"/>
                                        </p:tgtEl>
                                        <p:attrNameLst>
                                          <p:attrName>r</p:attrName>
                                        </p:attrNameLst>
                                      </p:cBhvr>
                                    </p:animRot>
                                    <p:animRot by="-240000">
                                      <p:cBhvr>
                                        <p:cTn id="667" dur="200" fill="hold">
                                          <p:stCondLst>
                                            <p:cond delay="600"/>
                                          </p:stCondLst>
                                        </p:cTn>
                                        <p:tgtEl>
                                          <p:spTgt spid="194"/>
                                        </p:tgtEl>
                                        <p:attrNameLst>
                                          <p:attrName>r</p:attrName>
                                        </p:attrNameLst>
                                      </p:cBhvr>
                                    </p:animRot>
                                    <p:animRot by="120000">
                                      <p:cBhvr>
                                        <p:cTn id="668" dur="200" fill="hold">
                                          <p:stCondLst>
                                            <p:cond delay="800"/>
                                          </p:stCondLst>
                                        </p:cTn>
                                        <p:tgtEl>
                                          <p:spTgt spid="194"/>
                                        </p:tgtEl>
                                        <p:attrNameLst>
                                          <p:attrName>r</p:attrName>
                                        </p:attrNameLst>
                                      </p:cBhvr>
                                    </p:animRot>
                                  </p:childTnLst>
                                </p:cTn>
                              </p:par>
                              <p:par>
                                <p:cTn id="669" presetID="32" presetClass="emph" presetSubtype="0" fill="hold" nodeType="withEffect">
                                  <p:stCondLst>
                                    <p:cond delay="0"/>
                                  </p:stCondLst>
                                  <p:childTnLst>
                                    <p:animClr clrSpc="rgb" dir="cw">
                                      <p:cBhvr override="childStyle">
                                        <p:cTn id="670" dur="100" fill="hold"/>
                                        <p:tgtEl>
                                          <p:spTgt spid="206"/>
                                        </p:tgtEl>
                                        <p:attrNameLst>
                                          <p:attrName>style.color</p:attrName>
                                        </p:attrNameLst>
                                      </p:cBhvr>
                                      <p:to>
                                        <a:schemeClr val="accent2"/>
                                      </p:to>
                                    </p:animClr>
                                    <p:animClr clrSpc="rgb" dir="cw">
                                      <p:cBhvr>
                                        <p:cTn id="671" dur="100" fill="hold"/>
                                        <p:tgtEl>
                                          <p:spTgt spid="206"/>
                                        </p:tgtEl>
                                        <p:attrNameLst>
                                          <p:attrName>fillcolor</p:attrName>
                                        </p:attrNameLst>
                                      </p:cBhvr>
                                      <p:to>
                                        <a:schemeClr val="accent2"/>
                                      </p:to>
                                    </p:animClr>
                                    <p:set>
                                      <p:cBhvr>
                                        <p:cTn id="672" dur="100" fill="hold"/>
                                        <p:tgtEl>
                                          <p:spTgt spid="206"/>
                                        </p:tgtEl>
                                        <p:attrNameLst>
                                          <p:attrName>fill.type</p:attrName>
                                        </p:attrNameLst>
                                      </p:cBhvr>
                                      <p:to>
                                        <p:strVal val="solid"/>
                                      </p:to>
                                    </p:set>
                                    <p:set>
                                      <p:cBhvr>
                                        <p:cTn id="673" dur="100" fill="hold"/>
                                        <p:tgtEl>
                                          <p:spTgt spid="206"/>
                                        </p:tgtEl>
                                        <p:attrNameLst>
                                          <p:attrName>fill.on</p:attrName>
                                        </p:attrNameLst>
                                      </p:cBhvr>
                                      <p:to>
                                        <p:strVal val="true"/>
                                      </p:to>
                                    </p:set>
                                    <p:animRot by="120000">
                                      <p:cBhvr>
                                        <p:cTn id="674" dur="100" fill="hold">
                                          <p:stCondLst>
                                            <p:cond delay="0"/>
                                          </p:stCondLst>
                                        </p:cTn>
                                        <p:tgtEl>
                                          <p:spTgt spid="206"/>
                                        </p:tgtEl>
                                        <p:attrNameLst>
                                          <p:attrName>r</p:attrName>
                                        </p:attrNameLst>
                                      </p:cBhvr>
                                    </p:animRot>
                                    <p:animRot by="-240000">
                                      <p:cBhvr>
                                        <p:cTn id="675" dur="200" fill="hold">
                                          <p:stCondLst>
                                            <p:cond delay="200"/>
                                          </p:stCondLst>
                                        </p:cTn>
                                        <p:tgtEl>
                                          <p:spTgt spid="206"/>
                                        </p:tgtEl>
                                        <p:attrNameLst>
                                          <p:attrName>r</p:attrName>
                                        </p:attrNameLst>
                                      </p:cBhvr>
                                    </p:animRot>
                                    <p:animRot by="240000">
                                      <p:cBhvr>
                                        <p:cTn id="676" dur="200" fill="hold">
                                          <p:stCondLst>
                                            <p:cond delay="400"/>
                                          </p:stCondLst>
                                        </p:cTn>
                                        <p:tgtEl>
                                          <p:spTgt spid="206"/>
                                        </p:tgtEl>
                                        <p:attrNameLst>
                                          <p:attrName>r</p:attrName>
                                        </p:attrNameLst>
                                      </p:cBhvr>
                                    </p:animRot>
                                    <p:animRot by="-240000">
                                      <p:cBhvr>
                                        <p:cTn id="677" dur="200" fill="hold">
                                          <p:stCondLst>
                                            <p:cond delay="600"/>
                                          </p:stCondLst>
                                        </p:cTn>
                                        <p:tgtEl>
                                          <p:spTgt spid="206"/>
                                        </p:tgtEl>
                                        <p:attrNameLst>
                                          <p:attrName>r</p:attrName>
                                        </p:attrNameLst>
                                      </p:cBhvr>
                                    </p:animRot>
                                    <p:animRot by="120000">
                                      <p:cBhvr>
                                        <p:cTn id="678" dur="200" fill="hold">
                                          <p:stCondLst>
                                            <p:cond delay="800"/>
                                          </p:stCondLst>
                                        </p:cTn>
                                        <p:tgtEl>
                                          <p:spTgt spid="206"/>
                                        </p:tgtEl>
                                        <p:attrNameLst>
                                          <p:attrName>r</p:attrName>
                                        </p:attrNameLst>
                                      </p:cBhvr>
                                    </p:animRot>
                                  </p:childTnLst>
                                </p:cTn>
                              </p:par>
                            </p:childTnLst>
                          </p:cTn>
                        </p:par>
                        <p:par>
                          <p:cTn id="679" fill="hold">
                            <p:stCondLst>
                              <p:cond delay="1000"/>
                            </p:stCondLst>
                            <p:childTnLst>
                              <p:par>
                                <p:cTn id="680" presetID="8" presetClass="emph" presetSubtype="0" fill="hold" nodeType="afterEffect">
                                  <p:stCondLst>
                                    <p:cond delay="0"/>
                                  </p:stCondLst>
                                  <p:childTnLst>
                                    <p:animRot by="10800000">
                                      <p:cBhvr>
                                        <p:cTn id="681" dur="500" fill="hold"/>
                                        <p:tgtEl>
                                          <p:spTgt spid="155"/>
                                        </p:tgtEl>
                                        <p:attrNameLst>
                                          <p:attrName>r</p:attrName>
                                        </p:attrNameLst>
                                      </p:cBhvr>
                                    </p:animRot>
                                  </p:childTnLst>
                                </p:cTn>
                              </p:par>
                              <p:par>
                                <p:cTn id="682" presetID="8" presetClass="emph" presetSubtype="0" fill="hold" nodeType="withEffect">
                                  <p:stCondLst>
                                    <p:cond delay="0"/>
                                  </p:stCondLst>
                                  <p:childTnLst>
                                    <p:animRot by="10800000">
                                      <p:cBhvr>
                                        <p:cTn id="683" dur="500" fill="hold"/>
                                        <p:tgtEl>
                                          <p:spTgt spid="168"/>
                                        </p:tgtEl>
                                        <p:attrNameLst>
                                          <p:attrName>r</p:attrName>
                                        </p:attrNameLst>
                                      </p:cBhvr>
                                    </p:animRot>
                                  </p:childTnLst>
                                </p:cTn>
                              </p:par>
                              <p:par>
                                <p:cTn id="684" presetID="8" presetClass="emph" presetSubtype="0" fill="hold" nodeType="withEffect">
                                  <p:stCondLst>
                                    <p:cond delay="0"/>
                                  </p:stCondLst>
                                  <p:childTnLst>
                                    <p:animRot by="10800000">
                                      <p:cBhvr>
                                        <p:cTn id="685" dur="500" fill="hold"/>
                                        <p:tgtEl>
                                          <p:spTgt spid="195"/>
                                        </p:tgtEl>
                                        <p:attrNameLst>
                                          <p:attrName>r</p:attrName>
                                        </p:attrNameLst>
                                      </p:cBhvr>
                                    </p:animRot>
                                  </p:childTnLst>
                                </p:cTn>
                              </p:par>
                              <p:par>
                                <p:cTn id="686" presetID="8" presetClass="emph" presetSubtype="0" fill="hold" nodeType="withEffect">
                                  <p:stCondLst>
                                    <p:cond delay="0"/>
                                  </p:stCondLst>
                                  <p:childTnLst>
                                    <p:animRot by="10800000">
                                      <p:cBhvr>
                                        <p:cTn id="687" dur="500" fill="hold"/>
                                        <p:tgtEl>
                                          <p:spTgt spid="152"/>
                                        </p:tgtEl>
                                        <p:attrNameLst>
                                          <p:attrName>r</p:attrName>
                                        </p:attrNameLst>
                                      </p:cBhvr>
                                    </p:animRot>
                                  </p:childTnLst>
                                </p:cTn>
                              </p:par>
                              <p:par>
                                <p:cTn id="688" presetID="8" presetClass="emph" presetSubtype="0" fill="hold" nodeType="withEffect">
                                  <p:stCondLst>
                                    <p:cond delay="0"/>
                                  </p:stCondLst>
                                  <p:childTnLst>
                                    <p:animRot by="10800000">
                                      <p:cBhvr>
                                        <p:cTn id="689" dur="500" fill="hold"/>
                                        <p:tgtEl>
                                          <p:spTgt spid="153"/>
                                        </p:tgtEl>
                                        <p:attrNameLst>
                                          <p:attrName>r</p:attrName>
                                        </p:attrNameLst>
                                      </p:cBhvr>
                                    </p:animRot>
                                  </p:childTnLst>
                                </p:cTn>
                              </p:par>
                              <p:par>
                                <p:cTn id="690" presetID="8" presetClass="emph" presetSubtype="0" fill="hold" nodeType="withEffect">
                                  <p:stCondLst>
                                    <p:cond delay="0"/>
                                  </p:stCondLst>
                                  <p:childTnLst>
                                    <p:animRot by="10800000">
                                      <p:cBhvr>
                                        <p:cTn id="691" dur="500" fill="hold"/>
                                        <p:tgtEl>
                                          <p:spTgt spid="154"/>
                                        </p:tgtEl>
                                        <p:attrNameLst>
                                          <p:attrName>r</p:attrName>
                                        </p:attrNameLst>
                                      </p:cBhvr>
                                    </p:animRot>
                                  </p:childTnLst>
                                </p:cTn>
                              </p:par>
                              <p:par>
                                <p:cTn id="692" presetID="8" presetClass="emph" presetSubtype="0" fill="hold" nodeType="withEffect">
                                  <p:stCondLst>
                                    <p:cond delay="0"/>
                                  </p:stCondLst>
                                  <p:childTnLst>
                                    <p:animRot by="10800000">
                                      <p:cBhvr>
                                        <p:cTn id="693" dur="500" fill="hold"/>
                                        <p:tgtEl>
                                          <p:spTgt spid="166"/>
                                        </p:tgtEl>
                                        <p:attrNameLst>
                                          <p:attrName>r</p:attrName>
                                        </p:attrNameLst>
                                      </p:cBhvr>
                                    </p:animRot>
                                  </p:childTnLst>
                                </p:cTn>
                              </p:par>
                              <p:par>
                                <p:cTn id="694" presetID="8" presetClass="emph" presetSubtype="0" fill="hold" nodeType="withEffect">
                                  <p:stCondLst>
                                    <p:cond delay="0"/>
                                  </p:stCondLst>
                                  <p:childTnLst>
                                    <p:animRot by="10800000">
                                      <p:cBhvr>
                                        <p:cTn id="695" dur="500" fill="hold"/>
                                        <p:tgtEl>
                                          <p:spTgt spid="167"/>
                                        </p:tgtEl>
                                        <p:attrNameLst>
                                          <p:attrName>r</p:attrName>
                                        </p:attrNameLst>
                                      </p:cBhvr>
                                    </p:animRot>
                                  </p:childTnLst>
                                </p:cTn>
                              </p:par>
                              <p:par>
                                <p:cTn id="696" presetID="8" presetClass="emph" presetSubtype="0" fill="hold" nodeType="withEffect">
                                  <p:stCondLst>
                                    <p:cond delay="0"/>
                                  </p:stCondLst>
                                  <p:childTnLst>
                                    <p:animRot by="10800000">
                                      <p:cBhvr>
                                        <p:cTn id="697" dur="500" fill="hold"/>
                                        <p:tgtEl>
                                          <p:spTgt spid="178"/>
                                        </p:tgtEl>
                                        <p:attrNameLst>
                                          <p:attrName>r</p:attrName>
                                        </p:attrNameLst>
                                      </p:cBhvr>
                                    </p:animRot>
                                  </p:childTnLst>
                                </p:cTn>
                              </p:par>
                              <p:par>
                                <p:cTn id="698" presetID="8" presetClass="emph" presetSubtype="0" fill="hold" nodeType="withEffect">
                                  <p:stCondLst>
                                    <p:cond delay="0"/>
                                  </p:stCondLst>
                                  <p:childTnLst>
                                    <p:animRot by="10800000">
                                      <p:cBhvr>
                                        <p:cTn id="699" dur="500" fill="hold"/>
                                        <p:tgtEl>
                                          <p:spTgt spid="179"/>
                                        </p:tgtEl>
                                        <p:attrNameLst>
                                          <p:attrName>r</p:attrName>
                                        </p:attrNameLst>
                                      </p:cBhvr>
                                    </p:animRot>
                                  </p:childTnLst>
                                </p:cTn>
                              </p:par>
                              <p:par>
                                <p:cTn id="700" presetID="8" presetClass="emph" presetSubtype="0" fill="hold" nodeType="withEffect">
                                  <p:stCondLst>
                                    <p:cond delay="0"/>
                                  </p:stCondLst>
                                  <p:childTnLst>
                                    <p:animRot by="10800000">
                                      <p:cBhvr>
                                        <p:cTn id="701" dur="500" fill="hold"/>
                                        <p:tgtEl>
                                          <p:spTgt spid="180"/>
                                        </p:tgtEl>
                                        <p:attrNameLst>
                                          <p:attrName>r</p:attrName>
                                        </p:attrNameLst>
                                      </p:cBhvr>
                                    </p:animRot>
                                  </p:childTnLst>
                                </p:cTn>
                              </p:par>
                              <p:par>
                                <p:cTn id="702" presetID="8" presetClass="emph" presetSubtype="0" fill="hold" nodeType="withEffect">
                                  <p:stCondLst>
                                    <p:cond delay="0"/>
                                  </p:stCondLst>
                                  <p:childTnLst>
                                    <p:animRot by="10800000">
                                      <p:cBhvr>
                                        <p:cTn id="703" dur="500" fill="hold"/>
                                        <p:tgtEl>
                                          <p:spTgt spid="192"/>
                                        </p:tgtEl>
                                        <p:attrNameLst>
                                          <p:attrName>r</p:attrName>
                                        </p:attrNameLst>
                                      </p:cBhvr>
                                    </p:animRot>
                                  </p:childTnLst>
                                </p:cTn>
                              </p:par>
                              <p:par>
                                <p:cTn id="704" presetID="8" presetClass="emph" presetSubtype="0" fill="hold" nodeType="withEffect">
                                  <p:stCondLst>
                                    <p:cond delay="0"/>
                                  </p:stCondLst>
                                  <p:childTnLst>
                                    <p:animRot by="10800000">
                                      <p:cBhvr>
                                        <p:cTn id="705" dur="500" fill="hold"/>
                                        <p:tgtEl>
                                          <p:spTgt spid="193"/>
                                        </p:tgtEl>
                                        <p:attrNameLst>
                                          <p:attrName>r</p:attrName>
                                        </p:attrNameLst>
                                      </p:cBhvr>
                                    </p:animRot>
                                  </p:childTnLst>
                                </p:cTn>
                              </p:par>
                              <p:par>
                                <p:cTn id="706" presetID="8" presetClass="emph" presetSubtype="0" fill="hold" nodeType="withEffect">
                                  <p:stCondLst>
                                    <p:cond delay="0"/>
                                  </p:stCondLst>
                                  <p:childTnLst>
                                    <p:animRot by="10800000">
                                      <p:cBhvr>
                                        <p:cTn id="707" dur="500" fill="hold"/>
                                        <p:tgtEl>
                                          <p:spTgt spid="194"/>
                                        </p:tgtEl>
                                        <p:attrNameLst>
                                          <p:attrName>r</p:attrName>
                                        </p:attrNameLst>
                                      </p:cBhvr>
                                    </p:animRot>
                                  </p:childTnLst>
                                </p:cTn>
                              </p:par>
                              <p:par>
                                <p:cTn id="708" presetID="8" presetClass="emph" presetSubtype="0" fill="hold" nodeType="withEffect">
                                  <p:stCondLst>
                                    <p:cond delay="0"/>
                                  </p:stCondLst>
                                  <p:childTnLst>
                                    <p:animRot by="10800000">
                                      <p:cBhvr>
                                        <p:cTn id="709" dur="500" fill="hold"/>
                                        <p:tgtEl>
                                          <p:spTgt spid="206"/>
                                        </p:tgtEl>
                                        <p:attrNameLst>
                                          <p:attrName>r</p:attrName>
                                        </p:attrNameLst>
                                      </p:cBhvr>
                                    </p:animRot>
                                  </p:childTnLst>
                                </p:cTn>
                              </p:par>
                            </p:childTnLst>
                          </p:cTn>
                        </p:par>
                      </p:childTnLst>
                    </p:cTn>
                  </p:par>
                  <p:par>
                    <p:cTn id="710" fill="hold">
                      <p:stCondLst>
                        <p:cond delay="indefinite"/>
                      </p:stCondLst>
                      <p:childTnLst>
                        <p:par>
                          <p:cTn id="711" fill="hold">
                            <p:stCondLst>
                              <p:cond delay="0"/>
                            </p:stCondLst>
                            <p:childTnLst>
                              <p:par>
                                <p:cTn id="712" presetID="1" presetClass="entr" presetSubtype="0" fill="hold" grpId="0" nodeType="clickEffect">
                                  <p:stCondLst>
                                    <p:cond delay="0"/>
                                  </p:stCondLst>
                                  <p:childTnLst>
                                    <p:set>
                                      <p:cBhvr>
                                        <p:cTn id="713" dur="1" fill="hold">
                                          <p:stCondLst>
                                            <p:cond delay="0"/>
                                          </p:stCondLst>
                                        </p:cTn>
                                        <p:tgtEl>
                                          <p:spTgt spid="100"/>
                                        </p:tgtEl>
                                        <p:attrNameLst>
                                          <p:attrName>style.visibility</p:attrName>
                                        </p:attrNameLst>
                                      </p:cBhvr>
                                      <p:to>
                                        <p:strVal val="visible"/>
                                      </p:to>
                                    </p:set>
                                  </p:childTnLst>
                                </p:cTn>
                              </p:par>
                            </p:childTnLst>
                          </p:cTn>
                        </p:par>
                      </p:childTnLst>
                    </p:cTn>
                  </p:par>
                  <p:par>
                    <p:cTn id="714" fill="hold">
                      <p:stCondLst>
                        <p:cond delay="indefinite"/>
                      </p:stCondLst>
                      <p:childTnLst>
                        <p:par>
                          <p:cTn id="715" fill="hold">
                            <p:stCondLst>
                              <p:cond delay="0"/>
                            </p:stCondLst>
                            <p:childTnLst>
                              <p:par>
                                <p:cTn id="716" presetID="10" presetClass="exit" presetSubtype="0" fill="hold" nodeType="clickEffect">
                                  <p:stCondLst>
                                    <p:cond delay="0"/>
                                  </p:stCondLst>
                                  <p:childTnLst>
                                    <p:animEffect transition="out" filter="fade">
                                      <p:cBhvr>
                                        <p:cTn id="717" dur="500"/>
                                        <p:tgtEl>
                                          <p:spTgt spid="154"/>
                                        </p:tgtEl>
                                      </p:cBhvr>
                                    </p:animEffect>
                                    <p:set>
                                      <p:cBhvr>
                                        <p:cTn id="718" dur="1" fill="hold">
                                          <p:stCondLst>
                                            <p:cond delay="499"/>
                                          </p:stCondLst>
                                        </p:cTn>
                                        <p:tgtEl>
                                          <p:spTgt spid="154"/>
                                        </p:tgtEl>
                                        <p:attrNameLst>
                                          <p:attrName>style.visibility</p:attrName>
                                        </p:attrNameLst>
                                      </p:cBhvr>
                                      <p:to>
                                        <p:strVal val="hidden"/>
                                      </p:to>
                                    </p:set>
                                  </p:childTnLst>
                                </p:cTn>
                              </p:par>
                              <p:par>
                                <p:cTn id="719" presetID="10" presetClass="exit" presetSubtype="0" fill="hold" nodeType="withEffect">
                                  <p:stCondLst>
                                    <p:cond delay="0"/>
                                  </p:stCondLst>
                                  <p:childTnLst>
                                    <p:animEffect transition="out" filter="fade">
                                      <p:cBhvr>
                                        <p:cTn id="720" dur="500"/>
                                        <p:tgtEl>
                                          <p:spTgt spid="180"/>
                                        </p:tgtEl>
                                      </p:cBhvr>
                                    </p:animEffect>
                                    <p:set>
                                      <p:cBhvr>
                                        <p:cTn id="721" dur="1" fill="hold">
                                          <p:stCondLst>
                                            <p:cond delay="499"/>
                                          </p:stCondLst>
                                        </p:cTn>
                                        <p:tgtEl>
                                          <p:spTgt spid="180"/>
                                        </p:tgtEl>
                                        <p:attrNameLst>
                                          <p:attrName>style.visibility</p:attrName>
                                        </p:attrNameLst>
                                      </p:cBhvr>
                                      <p:to>
                                        <p:strVal val="hidden"/>
                                      </p:to>
                                    </p:set>
                                  </p:childTnLst>
                                </p:cTn>
                              </p:par>
                              <p:par>
                                <p:cTn id="722" presetID="10" presetClass="exit" presetSubtype="0" fill="hold" nodeType="withEffect">
                                  <p:stCondLst>
                                    <p:cond delay="0"/>
                                  </p:stCondLst>
                                  <p:childTnLst>
                                    <p:animEffect transition="out" filter="fade">
                                      <p:cBhvr>
                                        <p:cTn id="723" dur="500"/>
                                        <p:tgtEl>
                                          <p:spTgt spid="165"/>
                                        </p:tgtEl>
                                      </p:cBhvr>
                                    </p:animEffect>
                                    <p:set>
                                      <p:cBhvr>
                                        <p:cTn id="724" dur="1" fill="hold">
                                          <p:stCondLst>
                                            <p:cond delay="499"/>
                                          </p:stCondLst>
                                        </p:cTn>
                                        <p:tgtEl>
                                          <p:spTgt spid="165"/>
                                        </p:tgtEl>
                                        <p:attrNameLst>
                                          <p:attrName>style.visibility</p:attrName>
                                        </p:attrNameLst>
                                      </p:cBhvr>
                                      <p:to>
                                        <p:strVal val="hidden"/>
                                      </p:to>
                                    </p:set>
                                  </p:childTnLst>
                                </p:cTn>
                              </p:par>
                              <p:par>
                                <p:cTn id="725" presetID="10" presetClass="exit" presetSubtype="0" fill="hold" nodeType="withEffect">
                                  <p:stCondLst>
                                    <p:cond delay="0"/>
                                  </p:stCondLst>
                                  <p:childTnLst>
                                    <p:animEffect transition="out" filter="fade">
                                      <p:cBhvr>
                                        <p:cTn id="726" dur="500"/>
                                        <p:tgtEl>
                                          <p:spTgt spid="192"/>
                                        </p:tgtEl>
                                      </p:cBhvr>
                                    </p:animEffect>
                                    <p:set>
                                      <p:cBhvr>
                                        <p:cTn id="727" dur="1" fill="hold">
                                          <p:stCondLst>
                                            <p:cond delay="499"/>
                                          </p:stCondLst>
                                        </p:cTn>
                                        <p:tgtEl>
                                          <p:spTgt spid="192"/>
                                        </p:tgtEl>
                                        <p:attrNameLst>
                                          <p:attrName>style.visibility</p:attrName>
                                        </p:attrNameLst>
                                      </p:cBhvr>
                                      <p:to>
                                        <p:strVal val="hidden"/>
                                      </p:to>
                                    </p:set>
                                  </p:childTnLst>
                                </p:cTn>
                              </p:par>
                              <p:par>
                                <p:cTn id="728" presetID="10" presetClass="exit" presetSubtype="0" fill="hold" nodeType="withEffect">
                                  <p:stCondLst>
                                    <p:cond delay="0"/>
                                  </p:stCondLst>
                                  <p:childTnLst>
                                    <p:animEffect transition="out" filter="fade">
                                      <p:cBhvr>
                                        <p:cTn id="729" dur="500"/>
                                        <p:tgtEl>
                                          <p:spTgt spid="155"/>
                                        </p:tgtEl>
                                      </p:cBhvr>
                                    </p:animEffect>
                                    <p:set>
                                      <p:cBhvr>
                                        <p:cTn id="730" dur="1" fill="hold">
                                          <p:stCondLst>
                                            <p:cond delay="499"/>
                                          </p:stCondLst>
                                        </p:cTn>
                                        <p:tgtEl>
                                          <p:spTgt spid="155"/>
                                        </p:tgtEl>
                                        <p:attrNameLst>
                                          <p:attrName>style.visibility</p:attrName>
                                        </p:attrNameLst>
                                      </p:cBhvr>
                                      <p:to>
                                        <p:strVal val="hidden"/>
                                      </p:to>
                                    </p:set>
                                  </p:childTnLst>
                                </p:cTn>
                              </p:par>
                              <p:par>
                                <p:cTn id="731" presetID="10" presetClass="exit" presetSubtype="0" fill="hold" nodeType="withEffect">
                                  <p:stCondLst>
                                    <p:cond delay="0"/>
                                  </p:stCondLst>
                                  <p:childTnLst>
                                    <p:animEffect transition="out" filter="fade">
                                      <p:cBhvr>
                                        <p:cTn id="732" dur="500"/>
                                        <p:tgtEl>
                                          <p:spTgt spid="168"/>
                                        </p:tgtEl>
                                      </p:cBhvr>
                                    </p:animEffect>
                                    <p:set>
                                      <p:cBhvr>
                                        <p:cTn id="733" dur="1" fill="hold">
                                          <p:stCondLst>
                                            <p:cond delay="499"/>
                                          </p:stCondLst>
                                        </p:cTn>
                                        <p:tgtEl>
                                          <p:spTgt spid="168"/>
                                        </p:tgtEl>
                                        <p:attrNameLst>
                                          <p:attrName>style.visibility</p:attrName>
                                        </p:attrNameLst>
                                      </p:cBhvr>
                                      <p:to>
                                        <p:strVal val="hidden"/>
                                      </p:to>
                                    </p:set>
                                  </p:childTnLst>
                                </p:cTn>
                              </p:par>
                              <p:par>
                                <p:cTn id="734" presetID="10" presetClass="exit" presetSubtype="0" fill="hold" nodeType="withEffect">
                                  <p:stCondLst>
                                    <p:cond delay="0"/>
                                  </p:stCondLst>
                                  <p:childTnLst>
                                    <p:animEffect transition="out" filter="fade">
                                      <p:cBhvr>
                                        <p:cTn id="735" dur="500"/>
                                        <p:tgtEl>
                                          <p:spTgt spid="195"/>
                                        </p:tgtEl>
                                      </p:cBhvr>
                                    </p:animEffect>
                                    <p:set>
                                      <p:cBhvr>
                                        <p:cTn id="736" dur="1" fill="hold">
                                          <p:stCondLst>
                                            <p:cond delay="499"/>
                                          </p:stCondLst>
                                        </p:cTn>
                                        <p:tgtEl>
                                          <p:spTgt spid="195"/>
                                        </p:tgtEl>
                                        <p:attrNameLst>
                                          <p:attrName>style.visibility</p:attrName>
                                        </p:attrNameLst>
                                      </p:cBhvr>
                                      <p:to>
                                        <p:strVal val="hidden"/>
                                      </p:to>
                                    </p:set>
                                  </p:childTnLst>
                                </p:cTn>
                              </p:par>
                              <p:par>
                                <p:cTn id="737" presetID="10" presetClass="exit" presetSubtype="0" fill="hold" nodeType="withEffect">
                                  <p:stCondLst>
                                    <p:cond delay="0"/>
                                  </p:stCondLst>
                                  <p:childTnLst>
                                    <p:animEffect transition="out" filter="fade">
                                      <p:cBhvr>
                                        <p:cTn id="738" dur="500"/>
                                        <p:tgtEl>
                                          <p:spTgt spid="181"/>
                                        </p:tgtEl>
                                      </p:cBhvr>
                                    </p:animEffect>
                                    <p:set>
                                      <p:cBhvr>
                                        <p:cTn id="739" dur="1" fill="hold">
                                          <p:stCondLst>
                                            <p:cond delay="499"/>
                                          </p:stCondLst>
                                        </p:cTn>
                                        <p:tgtEl>
                                          <p:spTgt spid="181"/>
                                        </p:tgtEl>
                                        <p:attrNameLst>
                                          <p:attrName>style.visibility</p:attrName>
                                        </p:attrNameLst>
                                      </p:cBhvr>
                                      <p:to>
                                        <p:strVal val="hidden"/>
                                      </p:to>
                                    </p:set>
                                  </p:childTnLst>
                                </p:cTn>
                              </p:par>
                              <p:par>
                                <p:cTn id="740" presetID="10" presetClass="exit" presetSubtype="0" fill="hold" nodeType="withEffect">
                                  <p:stCondLst>
                                    <p:cond delay="0"/>
                                  </p:stCondLst>
                                  <p:childTnLst>
                                    <p:animEffect transition="out" filter="fade">
                                      <p:cBhvr>
                                        <p:cTn id="741" dur="500"/>
                                        <p:tgtEl>
                                          <p:spTgt spid="167"/>
                                        </p:tgtEl>
                                      </p:cBhvr>
                                    </p:animEffect>
                                    <p:set>
                                      <p:cBhvr>
                                        <p:cTn id="742" dur="1" fill="hold">
                                          <p:stCondLst>
                                            <p:cond delay="499"/>
                                          </p:stCondLst>
                                        </p:cTn>
                                        <p:tgtEl>
                                          <p:spTgt spid="167"/>
                                        </p:tgtEl>
                                        <p:attrNameLst>
                                          <p:attrName>style.visibility</p:attrName>
                                        </p:attrNameLst>
                                      </p:cBhvr>
                                      <p:to>
                                        <p:strVal val="hidden"/>
                                      </p:to>
                                    </p:set>
                                  </p:childTnLst>
                                </p:cTn>
                              </p:par>
                              <p:par>
                                <p:cTn id="743" presetID="10" presetClass="exit" presetSubtype="0" fill="hold" nodeType="withEffect">
                                  <p:stCondLst>
                                    <p:cond delay="0"/>
                                  </p:stCondLst>
                                  <p:childTnLst>
                                    <p:animEffect transition="out" filter="fade">
                                      <p:cBhvr>
                                        <p:cTn id="744" dur="500"/>
                                        <p:tgtEl>
                                          <p:spTgt spid="178"/>
                                        </p:tgtEl>
                                      </p:cBhvr>
                                    </p:animEffect>
                                    <p:set>
                                      <p:cBhvr>
                                        <p:cTn id="745" dur="1" fill="hold">
                                          <p:stCondLst>
                                            <p:cond delay="499"/>
                                          </p:stCondLst>
                                        </p:cTn>
                                        <p:tgtEl>
                                          <p:spTgt spid="178"/>
                                        </p:tgtEl>
                                        <p:attrNameLst>
                                          <p:attrName>style.visibility</p:attrName>
                                        </p:attrNameLst>
                                      </p:cBhvr>
                                      <p:to>
                                        <p:strVal val="hidden"/>
                                      </p:to>
                                    </p:set>
                                  </p:childTnLst>
                                </p:cTn>
                              </p:par>
                              <p:par>
                                <p:cTn id="746" presetID="10" presetClass="exit" presetSubtype="0" fill="hold" nodeType="withEffect">
                                  <p:stCondLst>
                                    <p:cond delay="0"/>
                                  </p:stCondLst>
                                  <p:childTnLst>
                                    <p:animEffect transition="out" filter="fade">
                                      <p:cBhvr>
                                        <p:cTn id="747" dur="500"/>
                                        <p:tgtEl>
                                          <p:spTgt spid="194"/>
                                        </p:tgtEl>
                                      </p:cBhvr>
                                    </p:animEffect>
                                    <p:set>
                                      <p:cBhvr>
                                        <p:cTn id="748" dur="1" fill="hold">
                                          <p:stCondLst>
                                            <p:cond delay="499"/>
                                          </p:stCondLst>
                                        </p:cTn>
                                        <p:tgtEl>
                                          <p:spTgt spid="194"/>
                                        </p:tgtEl>
                                        <p:attrNameLst>
                                          <p:attrName>style.visibility</p:attrName>
                                        </p:attrNameLst>
                                      </p:cBhvr>
                                      <p:to>
                                        <p:strVal val="hidden"/>
                                      </p:to>
                                    </p:set>
                                  </p:childTnLst>
                                </p:cTn>
                              </p:par>
                              <p:par>
                                <p:cTn id="749" presetID="10" presetClass="exit" presetSubtype="0" fill="hold" nodeType="withEffect">
                                  <p:stCondLst>
                                    <p:cond delay="0"/>
                                  </p:stCondLst>
                                  <p:childTnLst>
                                    <p:animEffect transition="out" filter="fade">
                                      <p:cBhvr>
                                        <p:cTn id="750" dur="500"/>
                                        <p:tgtEl>
                                          <p:spTgt spid="152"/>
                                        </p:tgtEl>
                                      </p:cBhvr>
                                    </p:animEffect>
                                    <p:set>
                                      <p:cBhvr>
                                        <p:cTn id="751" dur="1" fill="hold">
                                          <p:stCondLst>
                                            <p:cond delay="499"/>
                                          </p:stCondLst>
                                        </p:cTn>
                                        <p:tgtEl>
                                          <p:spTgt spid="152"/>
                                        </p:tgtEl>
                                        <p:attrNameLst>
                                          <p:attrName>style.visibility</p:attrName>
                                        </p:attrNameLst>
                                      </p:cBhvr>
                                      <p:to>
                                        <p:strVal val="hidden"/>
                                      </p:to>
                                    </p:set>
                                  </p:childTnLst>
                                </p:cTn>
                              </p:par>
                              <p:par>
                                <p:cTn id="752" presetID="10" presetClass="exit" presetSubtype="0" fill="hold" nodeType="withEffect">
                                  <p:stCondLst>
                                    <p:cond delay="0"/>
                                  </p:stCondLst>
                                  <p:childTnLst>
                                    <p:animEffect transition="out" filter="fade">
                                      <p:cBhvr>
                                        <p:cTn id="753" dur="500"/>
                                        <p:tgtEl>
                                          <p:spTgt spid="207"/>
                                        </p:tgtEl>
                                      </p:cBhvr>
                                    </p:animEffect>
                                    <p:set>
                                      <p:cBhvr>
                                        <p:cTn id="754" dur="1" fill="hold">
                                          <p:stCondLst>
                                            <p:cond delay="499"/>
                                          </p:stCondLst>
                                        </p:cTn>
                                        <p:tgtEl>
                                          <p:spTgt spid="207"/>
                                        </p:tgtEl>
                                        <p:attrNameLst>
                                          <p:attrName>style.visibility</p:attrName>
                                        </p:attrNameLst>
                                      </p:cBhvr>
                                      <p:to>
                                        <p:strVal val="hidden"/>
                                      </p:to>
                                    </p:set>
                                  </p:childTnLst>
                                </p:cTn>
                              </p:par>
                              <p:par>
                                <p:cTn id="755" presetID="10" presetClass="exit" presetSubtype="0" fill="hold" nodeType="withEffect">
                                  <p:stCondLst>
                                    <p:cond delay="0"/>
                                  </p:stCondLst>
                                  <p:childTnLst>
                                    <p:animEffect transition="out" filter="fade">
                                      <p:cBhvr>
                                        <p:cTn id="756" dur="500"/>
                                        <p:tgtEl>
                                          <p:spTgt spid="208"/>
                                        </p:tgtEl>
                                      </p:cBhvr>
                                    </p:animEffect>
                                    <p:set>
                                      <p:cBhvr>
                                        <p:cTn id="757" dur="1" fill="hold">
                                          <p:stCondLst>
                                            <p:cond delay="499"/>
                                          </p:stCondLst>
                                        </p:cTn>
                                        <p:tgtEl>
                                          <p:spTgt spid="208"/>
                                        </p:tgtEl>
                                        <p:attrNameLst>
                                          <p:attrName>style.visibility</p:attrName>
                                        </p:attrNameLst>
                                      </p:cBhvr>
                                      <p:to>
                                        <p:strVal val="hidden"/>
                                      </p:to>
                                    </p:set>
                                  </p:childTnLst>
                                </p:cTn>
                              </p:par>
                              <p:par>
                                <p:cTn id="758" presetID="10" presetClass="exit" presetSubtype="0" fill="hold" nodeType="withEffect">
                                  <p:stCondLst>
                                    <p:cond delay="0"/>
                                  </p:stCondLst>
                                  <p:childTnLst>
                                    <p:animEffect transition="out" filter="fade">
                                      <p:cBhvr>
                                        <p:cTn id="759" dur="500"/>
                                        <p:tgtEl>
                                          <p:spTgt spid="205"/>
                                        </p:tgtEl>
                                      </p:cBhvr>
                                    </p:animEffect>
                                    <p:set>
                                      <p:cBhvr>
                                        <p:cTn id="760" dur="1" fill="hold">
                                          <p:stCondLst>
                                            <p:cond delay="499"/>
                                          </p:stCondLst>
                                        </p:cTn>
                                        <p:tgtEl>
                                          <p:spTgt spid="205"/>
                                        </p:tgtEl>
                                        <p:attrNameLst>
                                          <p:attrName>style.visibility</p:attrName>
                                        </p:attrNameLst>
                                      </p:cBhvr>
                                      <p:to>
                                        <p:strVal val="hidden"/>
                                      </p:to>
                                    </p:set>
                                  </p:childTnLst>
                                </p:cTn>
                              </p:par>
                              <p:par>
                                <p:cTn id="761" presetID="10" presetClass="exit" presetSubtype="0" fill="hold" nodeType="withEffect">
                                  <p:stCondLst>
                                    <p:cond delay="0"/>
                                  </p:stCondLst>
                                  <p:childTnLst>
                                    <p:animEffect transition="out" filter="fade">
                                      <p:cBhvr>
                                        <p:cTn id="762" dur="500"/>
                                        <p:tgtEl>
                                          <p:spTgt spid="7"/>
                                        </p:tgtEl>
                                      </p:cBhvr>
                                    </p:animEffect>
                                    <p:set>
                                      <p:cBhvr>
                                        <p:cTn id="763" dur="1" fill="hold">
                                          <p:stCondLst>
                                            <p:cond delay="499"/>
                                          </p:stCondLst>
                                        </p:cTn>
                                        <p:tgtEl>
                                          <p:spTgt spid="7"/>
                                        </p:tgtEl>
                                        <p:attrNameLst>
                                          <p:attrName>style.visibility</p:attrName>
                                        </p:attrNameLst>
                                      </p:cBhvr>
                                      <p:to>
                                        <p:strVal val="hidden"/>
                                      </p:to>
                                    </p:set>
                                  </p:childTnLst>
                                </p:cTn>
                              </p:par>
                            </p:childTnLst>
                          </p:cTn>
                        </p:par>
                      </p:childTnLst>
                    </p:cTn>
                  </p:par>
                  <p:par>
                    <p:cTn id="764" fill="hold">
                      <p:stCondLst>
                        <p:cond delay="indefinite"/>
                      </p:stCondLst>
                      <p:childTnLst>
                        <p:par>
                          <p:cTn id="765" fill="hold">
                            <p:stCondLst>
                              <p:cond delay="0"/>
                            </p:stCondLst>
                            <p:childTnLst>
                              <p:par>
                                <p:cTn id="766" presetID="1" presetClass="entr" presetSubtype="0" fill="hold" grpId="0" nodeType="clickEffect">
                                  <p:stCondLst>
                                    <p:cond delay="0"/>
                                  </p:stCondLst>
                                  <p:childTnLst>
                                    <p:set>
                                      <p:cBhvr>
                                        <p:cTn id="767" dur="1" fill="hold">
                                          <p:stCondLst>
                                            <p:cond delay="0"/>
                                          </p:stCondLst>
                                        </p:cTn>
                                        <p:tgtEl>
                                          <p:spTgt spid="2"/>
                                        </p:tgtEl>
                                        <p:attrNameLst>
                                          <p:attrName>style.visibility</p:attrName>
                                        </p:attrNameLst>
                                      </p:cBhvr>
                                      <p:to>
                                        <p:strVal val="visible"/>
                                      </p:to>
                                    </p:set>
                                  </p:childTnLst>
                                </p:cTn>
                              </p:par>
                            </p:childTnLst>
                          </p:cTn>
                        </p:par>
                      </p:childTnLst>
                    </p:cTn>
                  </p:par>
                  <p:par>
                    <p:cTn id="768" fill="hold">
                      <p:stCondLst>
                        <p:cond delay="indefinite"/>
                      </p:stCondLst>
                      <p:childTnLst>
                        <p:par>
                          <p:cTn id="769" fill="hold">
                            <p:stCondLst>
                              <p:cond delay="0"/>
                            </p:stCondLst>
                            <p:childTnLst>
                              <p:par>
                                <p:cTn id="770" presetID="32" presetClass="emph" presetSubtype="0" fill="hold" nodeType="clickEffect">
                                  <p:stCondLst>
                                    <p:cond delay="0"/>
                                  </p:stCondLst>
                                  <p:childTnLst>
                                    <p:animRot by="120000">
                                      <p:cBhvr>
                                        <p:cTn id="771" dur="100" fill="hold">
                                          <p:stCondLst>
                                            <p:cond delay="0"/>
                                          </p:stCondLst>
                                        </p:cTn>
                                        <p:tgtEl>
                                          <p:spTgt spid="206"/>
                                        </p:tgtEl>
                                        <p:attrNameLst>
                                          <p:attrName>r</p:attrName>
                                        </p:attrNameLst>
                                      </p:cBhvr>
                                    </p:animRot>
                                    <p:animRot by="-240000">
                                      <p:cBhvr>
                                        <p:cTn id="772" dur="200" fill="hold">
                                          <p:stCondLst>
                                            <p:cond delay="200"/>
                                          </p:stCondLst>
                                        </p:cTn>
                                        <p:tgtEl>
                                          <p:spTgt spid="206"/>
                                        </p:tgtEl>
                                        <p:attrNameLst>
                                          <p:attrName>r</p:attrName>
                                        </p:attrNameLst>
                                      </p:cBhvr>
                                    </p:animRot>
                                    <p:animRot by="240000">
                                      <p:cBhvr>
                                        <p:cTn id="773" dur="200" fill="hold">
                                          <p:stCondLst>
                                            <p:cond delay="400"/>
                                          </p:stCondLst>
                                        </p:cTn>
                                        <p:tgtEl>
                                          <p:spTgt spid="206"/>
                                        </p:tgtEl>
                                        <p:attrNameLst>
                                          <p:attrName>r</p:attrName>
                                        </p:attrNameLst>
                                      </p:cBhvr>
                                    </p:animRot>
                                    <p:animRot by="-240000">
                                      <p:cBhvr>
                                        <p:cTn id="774" dur="200" fill="hold">
                                          <p:stCondLst>
                                            <p:cond delay="600"/>
                                          </p:stCondLst>
                                        </p:cTn>
                                        <p:tgtEl>
                                          <p:spTgt spid="206"/>
                                        </p:tgtEl>
                                        <p:attrNameLst>
                                          <p:attrName>r</p:attrName>
                                        </p:attrNameLst>
                                      </p:cBhvr>
                                    </p:animRot>
                                    <p:animRot by="120000">
                                      <p:cBhvr>
                                        <p:cTn id="775" dur="200" fill="hold">
                                          <p:stCondLst>
                                            <p:cond delay="800"/>
                                          </p:stCondLst>
                                        </p:cTn>
                                        <p:tgtEl>
                                          <p:spTgt spid="206"/>
                                        </p:tgtEl>
                                        <p:attrNameLst>
                                          <p:attrName>r</p:attrName>
                                        </p:attrNameLst>
                                      </p:cBhvr>
                                    </p:animRot>
                                  </p:childTnLst>
                                </p:cTn>
                              </p:par>
                            </p:childTnLst>
                          </p:cTn>
                        </p:par>
                        <p:par>
                          <p:cTn id="776" fill="hold">
                            <p:stCondLst>
                              <p:cond delay="1000"/>
                            </p:stCondLst>
                            <p:childTnLst>
                              <p:par>
                                <p:cTn id="777" presetID="8" presetClass="emph" presetSubtype="0" fill="hold" nodeType="afterEffect">
                                  <p:stCondLst>
                                    <p:cond delay="0"/>
                                  </p:stCondLst>
                                  <p:childTnLst>
                                    <p:animRot by="10800000">
                                      <p:cBhvr>
                                        <p:cTn id="778" dur="500" fill="hold"/>
                                        <p:tgtEl>
                                          <p:spTgt spid="206"/>
                                        </p:tgtEl>
                                        <p:attrNameLst>
                                          <p:attrName>r</p:attrName>
                                        </p:attrNameLst>
                                      </p:cBhvr>
                                    </p:animRot>
                                  </p:childTnLst>
                                </p:cTn>
                              </p:par>
                            </p:childTnLst>
                          </p:cTn>
                        </p:par>
                      </p:childTnLst>
                    </p:cTn>
                  </p:par>
                  <p:par>
                    <p:cTn id="779" fill="hold">
                      <p:stCondLst>
                        <p:cond delay="indefinite"/>
                      </p:stCondLst>
                      <p:childTnLst>
                        <p:par>
                          <p:cTn id="780" fill="hold">
                            <p:stCondLst>
                              <p:cond delay="0"/>
                            </p:stCondLst>
                            <p:childTnLst>
                              <p:par>
                                <p:cTn id="781" presetID="1" presetClass="entr" presetSubtype="0" fill="hold" grpId="0" nodeType="clickEffect">
                                  <p:stCondLst>
                                    <p:cond delay="0"/>
                                  </p:stCondLst>
                                  <p:childTnLst>
                                    <p:set>
                                      <p:cBhvr>
                                        <p:cTn id="782" dur="1" fill="hold">
                                          <p:stCondLst>
                                            <p:cond delay="0"/>
                                          </p:stCondLst>
                                        </p:cTn>
                                        <p:tgtEl>
                                          <p:spTgt spid="102"/>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presetID="22" presetClass="entr" presetSubtype="4" fill="hold" nodeType="clickEffect">
                                  <p:stCondLst>
                                    <p:cond delay="0"/>
                                  </p:stCondLst>
                                  <p:childTnLst>
                                    <p:set>
                                      <p:cBhvr>
                                        <p:cTn id="786" dur="1" fill="hold">
                                          <p:stCondLst>
                                            <p:cond delay="0"/>
                                          </p:stCondLst>
                                        </p:cTn>
                                        <p:tgtEl>
                                          <p:spTgt spid="108"/>
                                        </p:tgtEl>
                                        <p:attrNameLst>
                                          <p:attrName>style.visibility</p:attrName>
                                        </p:attrNameLst>
                                      </p:cBhvr>
                                      <p:to>
                                        <p:strVal val="visible"/>
                                      </p:to>
                                    </p:set>
                                    <p:animEffect transition="in" filter="wipe(down)">
                                      <p:cBhvr>
                                        <p:cTn id="787" dur="500"/>
                                        <p:tgtEl>
                                          <p:spTgt spid="108"/>
                                        </p:tgtEl>
                                      </p:cBhvr>
                                    </p:animEffect>
                                  </p:childTnLst>
                                </p:cTn>
                              </p:par>
                            </p:childTnLst>
                          </p:cTn>
                        </p:par>
                        <p:par>
                          <p:cTn id="788" fill="hold">
                            <p:stCondLst>
                              <p:cond delay="500"/>
                            </p:stCondLst>
                            <p:childTnLst>
                              <p:par>
                                <p:cTn id="789" presetID="22" presetClass="entr" presetSubtype="4" fill="hold" nodeType="afterEffect">
                                  <p:stCondLst>
                                    <p:cond delay="0"/>
                                  </p:stCondLst>
                                  <p:childTnLst>
                                    <p:set>
                                      <p:cBhvr>
                                        <p:cTn id="790" dur="1" fill="hold">
                                          <p:stCondLst>
                                            <p:cond delay="0"/>
                                          </p:stCondLst>
                                        </p:cTn>
                                        <p:tgtEl>
                                          <p:spTgt spid="106"/>
                                        </p:tgtEl>
                                        <p:attrNameLst>
                                          <p:attrName>style.visibility</p:attrName>
                                        </p:attrNameLst>
                                      </p:cBhvr>
                                      <p:to>
                                        <p:strVal val="visible"/>
                                      </p:to>
                                    </p:set>
                                    <p:animEffect transition="in" filter="wipe(down)">
                                      <p:cBhvr>
                                        <p:cTn id="791" dur="500"/>
                                        <p:tgtEl>
                                          <p:spTgt spid="106"/>
                                        </p:tgtEl>
                                      </p:cBhvr>
                                    </p:animEffect>
                                  </p:childTnLst>
                                </p:cTn>
                              </p:par>
                            </p:childTnLst>
                          </p:cTn>
                        </p:par>
                        <p:par>
                          <p:cTn id="792" fill="hold">
                            <p:stCondLst>
                              <p:cond delay="1000"/>
                            </p:stCondLst>
                            <p:childTnLst>
                              <p:par>
                                <p:cTn id="793" presetID="22" presetClass="entr" presetSubtype="4" fill="hold" nodeType="afterEffect">
                                  <p:stCondLst>
                                    <p:cond delay="0"/>
                                  </p:stCondLst>
                                  <p:childTnLst>
                                    <p:set>
                                      <p:cBhvr>
                                        <p:cTn id="794" dur="1" fill="hold">
                                          <p:stCondLst>
                                            <p:cond delay="0"/>
                                          </p:stCondLst>
                                        </p:cTn>
                                        <p:tgtEl>
                                          <p:spTgt spid="107"/>
                                        </p:tgtEl>
                                        <p:attrNameLst>
                                          <p:attrName>style.visibility</p:attrName>
                                        </p:attrNameLst>
                                      </p:cBhvr>
                                      <p:to>
                                        <p:strVal val="visible"/>
                                      </p:to>
                                    </p:set>
                                    <p:animEffect transition="in" filter="wipe(down)">
                                      <p:cBhvr>
                                        <p:cTn id="795" dur="500"/>
                                        <p:tgtEl>
                                          <p:spTgt spid="107"/>
                                        </p:tgtEl>
                                      </p:cBhvr>
                                    </p:animEffect>
                                  </p:childTnLst>
                                </p:cTn>
                              </p:par>
                            </p:childTnLst>
                          </p:cTn>
                        </p:par>
                        <p:par>
                          <p:cTn id="796" fill="hold">
                            <p:stCondLst>
                              <p:cond delay="1500"/>
                            </p:stCondLst>
                            <p:childTnLst>
                              <p:par>
                                <p:cTn id="797" presetID="22" presetClass="entr" presetSubtype="4" fill="hold" nodeType="afterEffect">
                                  <p:stCondLst>
                                    <p:cond delay="0"/>
                                  </p:stCondLst>
                                  <p:childTnLst>
                                    <p:set>
                                      <p:cBhvr>
                                        <p:cTn id="798" dur="1" fill="hold">
                                          <p:stCondLst>
                                            <p:cond delay="0"/>
                                          </p:stCondLst>
                                        </p:cTn>
                                        <p:tgtEl>
                                          <p:spTgt spid="109"/>
                                        </p:tgtEl>
                                        <p:attrNameLst>
                                          <p:attrName>style.visibility</p:attrName>
                                        </p:attrNameLst>
                                      </p:cBhvr>
                                      <p:to>
                                        <p:strVal val="visible"/>
                                      </p:to>
                                    </p:set>
                                    <p:animEffect transition="in" filter="wipe(down)">
                                      <p:cBhvr>
                                        <p:cTn id="799" dur="500"/>
                                        <p:tgtEl>
                                          <p:spTgt spid="109"/>
                                        </p:tgtEl>
                                      </p:cBhvr>
                                    </p:animEffect>
                                  </p:childTnLst>
                                </p:cTn>
                              </p:par>
                            </p:childTnLst>
                          </p:cTn>
                        </p:par>
                      </p:childTnLst>
                    </p:cTn>
                  </p:par>
                  <p:par>
                    <p:cTn id="800" fill="hold">
                      <p:stCondLst>
                        <p:cond delay="indefinite"/>
                      </p:stCondLst>
                      <p:childTnLst>
                        <p:par>
                          <p:cTn id="801" fill="hold">
                            <p:stCondLst>
                              <p:cond delay="0"/>
                            </p:stCondLst>
                            <p:childTnLst>
                              <p:par>
                                <p:cTn id="802" presetID="32" presetClass="emph" presetSubtype="0" fill="hold" nodeType="clickEffect">
                                  <p:stCondLst>
                                    <p:cond delay="0"/>
                                  </p:stCondLst>
                                  <p:childTnLst>
                                    <p:animRot by="120000">
                                      <p:cBhvr>
                                        <p:cTn id="803" dur="100" fill="hold">
                                          <p:stCondLst>
                                            <p:cond delay="0"/>
                                          </p:stCondLst>
                                        </p:cTn>
                                        <p:tgtEl>
                                          <p:spTgt spid="166"/>
                                        </p:tgtEl>
                                        <p:attrNameLst>
                                          <p:attrName>r</p:attrName>
                                        </p:attrNameLst>
                                      </p:cBhvr>
                                    </p:animRot>
                                    <p:animRot by="-240000">
                                      <p:cBhvr>
                                        <p:cTn id="804" dur="200" fill="hold">
                                          <p:stCondLst>
                                            <p:cond delay="200"/>
                                          </p:stCondLst>
                                        </p:cTn>
                                        <p:tgtEl>
                                          <p:spTgt spid="166"/>
                                        </p:tgtEl>
                                        <p:attrNameLst>
                                          <p:attrName>r</p:attrName>
                                        </p:attrNameLst>
                                      </p:cBhvr>
                                    </p:animRot>
                                    <p:animRot by="240000">
                                      <p:cBhvr>
                                        <p:cTn id="805" dur="200" fill="hold">
                                          <p:stCondLst>
                                            <p:cond delay="400"/>
                                          </p:stCondLst>
                                        </p:cTn>
                                        <p:tgtEl>
                                          <p:spTgt spid="166"/>
                                        </p:tgtEl>
                                        <p:attrNameLst>
                                          <p:attrName>r</p:attrName>
                                        </p:attrNameLst>
                                      </p:cBhvr>
                                    </p:animRot>
                                    <p:animRot by="-240000">
                                      <p:cBhvr>
                                        <p:cTn id="806" dur="200" fill="hold">
                                          <p:stCondLst>
                                            <p:cond delay="600"/>
                                          </p:stCondLst>
                                        </p:cTn>
                                        <p:tgtEl>
                                          <p:spTgt spid="166"/>
                                        </p:tgtEl>
                                        <p:attrNameLst>
                                          <p:attrName>r</p:attrName>
                                        </p:attrNameLst>
                                      </p:cBhvr>
                                    </p:animRot>
                                    <p:animRot by="120000">
                                      <p:cBhvr>
                                        <p:cTn id="807" dur="200" fill="hold">
                                          <p:stCondLst>
                                            <p:cond delay="800"/>
                                          </p:stCondLst>
                                        </p:cTn>
                                        <p:tgtEl>
                                          <p:spTgt spid="166"/>
                                        </p:tgtEl>
                                        <p:attrNameLst>
                                          <p:attrName>r</p:attrName>
                                        </p:attrNameLst>
                                      </p:cBhvr>
                                    </p:animRot>
                                  </p:childTnLst>
                                </p:cTn>
                              </p:par>
                              <p:par>
                                <p:cTn id="808" presetID="32" presetClass="emph" presetSubtype="0" fill="hold" nodeType="withEffect">
                                  <p:stCondLst>
                                    <p:cond delay="0"/>
                                  </p:stCondLst>
                                  <p:childTnLst>
                                    <p:animRot by="120000">
                                      <p:cBhvr>
                                        <p:cTn id="809" dur="100" fill="hold">
                                          <p:stCondLst>
                                            <p:cond delay="0"/>
                                          </p:stCondLst>
                                        </p:cTn>
                                        <p:tgtEl>
                                          <p:spTgt spid="153"/>
                                        </p:tgtEl>
                                        <p:attrNameLst>
                                          <p:attrName>r</p:attrName>
                                        </p:attrNameLst>
                                      </p:cBhvr>
                                    </p:animRot>
                                    <p:animRot by="-240000">
                                      <p:cBhvr>
                                        <p:cTn id="810" dur="200" fill="hold">
                                          <p:stCondLst>
                                            <p:cond delay="200"/>
                                          </p:stCondLst>
                                        </p:cTn>
                                        <p:tgtEl>
                                          <p:spTgt spid="153"/>
                                        </p:tgtEl>
                                        <p:attrNameLst>
                                          <p:attrName>r</p:attrName>
                                        </p:attrNameLst>
                                      </p:cBhvr>
                                    </p:animRot>
                                    <p:animRot by="240000">
                                      <p:cBhvr>
                                        <p:cTn id="811" dur="200" fill="hold">
                                          <p:stCondLst>
                                            <p:cond delay="400"/>
                                          </p:stCondLst>
                                        </p:cTn>
                                        <p:tgtEl>
                                          <p:spTgt spid="153"/>
                                        </p:tgtEl>
                                        <p:attrNameLst>
                                          <p:attrName>r</p:attrName>
                                        </p:attrNameLst>
                                      </p:cBhvr>
                                    </p:animRot>
                                    <p:animRot by="-240000">
                                      <p:cBhvr>
                                        <p:cTn id="812" dur="200" fill="hold">
                                          <p:stCondLst>
                                            <p:cond delay="600"/>
                                          </p:stCondLst>
                                        </p:cTn>
                                        <p:tgtEl>
                                          <p:spTgt spid="153"/>
                                        </p:tgtEl>
                                        <p:attrNameLst>
                                          <p:attrName>r</p:attrName>
                                        </p:attrNameLst>
                                      </p:cBhvr>
                                    </p:animRot>
                                    <p:animRot by="120000">
                                      <p:cBhvr>
                                        <p:cTn id="813" dur="200" fill="hold">
                                          <p:stCondLst>
                                            <p:cond delay="800"/>
                                          </p:stCondLst>
                                        </p:cTn>
                                        <p:tgtEl>
                                          <p:spTgt spid="153"/>
                                        </p:tgtEl>
                                        <p:attrNameLst>
                                          <p:attrName>r</p:attrName>
                                        </p:attrNameLst>
                                      </p:cBhvr>
                                    </p:animRot>
                                  </p:childTnLst>
                                </p:cTn>
                              </p:par>
                              <p:par>
                                <p:cTn id="814" presetID="32" presetClass="emph" presetSubtype="0" fill="hold" nodeType="withEffect">
                                  <p:stCondLst>
                                    <p:cond delay="0"/>
                                  </p:stCondLst>
                                  <p:childTnLst>
                                    <p:animRot by="120000">
                                      <p:cBhvr>
                                        <p:cTn id="815" dur="100" fill="hold">
                                          <p:stCondLst>
                                            <p:cond delay="0"/>
                                          </p:stCondLst>
                                        </p:cTn>
                                        <p:tgtEl>
                                          <p:spTgt spid="179"/>
                                        </p:tgtEl>
                                        <p:attrNameLst>
                                          <p:attrName>r</p:attrName>
                                        </p:attrNameLst>
                                      </p:cBhvr>
                                    </p:animRot>
                                    <p:animRot by="-240000">
                                      <p:cBhvr>
                                        <p:cTn id="816" dur="200" fill="hold">
                                          <p:stCondLst>
                                            <p:cond delay="200"/>
                                          </p:stCondLst>
                                        </p:cTn>
                                        <p:tgtEl>
                                          <p:spTgt spid="179"/>
                                        </p:tgtEl>
                                        <p:attrNameLst>
                                          <p:attrName>r</p:attrName>
                                        </p:attrNameLst>
                                      </p:cBhvr>
                                    </p:animRot>
                                    <p:animRot by="240000">
                                      <p:cBhvr>
                                        <p:cTn id="817" dur="200" fill="hold">
                                          <p:stCondLst>
                                            <p:cond delay="400"/>
                                          </p:stCondLst>
                                        </p:cTn>
                                        <p:tgtEl>
                                          <p:spTgt spid="179"/>
                                        </p:tgtEl>
                                        <p:attrNameLst>
                                          <p:attrName>r</p:attrName>
                                        </p:attrNameLst>
                                      </p:cBhvr>
                                    </p:animRot>
                                    <p:animRot by="-240000">
                                      <p:cBhvr>
                                        <p:cTn id="818" dur="200" fill="hold">
                                          <p:stCondLst>
                                            <p:cond delay="600"/>
                                          </p:stCondLst>
                                        </p:cTn>
                                        <p:tgtEl>
                                          <p:spTgt spid="179"/>
                                        </p:tgtEl>
                                        <p:attrNameLst>
                                          <p:attrName>r</p:attrName>
                                        </p:attrNameLst>
                                      </p:cBhvr>
                                    </p:animRot>
                                    <p:animRot by="120000">
                                      <p:cBhvr>
                                        <p:cTn id="819" dur="200" fill="hold">
                                          <p:stCondLst>
                                            <p:cond delay="800"/>
                                          </p:stCondLst>
                                        </p:cTn>
                                        <p:tgtEl>
                                          <p:spTgt spid="179"/>
                                        </p:tgtEl>
                                        <p:attrNameLst>
                                          <p:attrName>r</p:attrName>
                                        </p:attrNameLst>
                                      </p:cBhvr>
                                    </p:animRot>
                                  </p:childTnLst>
                                </p:cTn>
                              </p:par>
                              <p:par>
                                <p:cTn id="820" presetID="32" presetClass="emph" presetSubtype="0" fill="hold" nodeType="withEffect">
                                  <p:stCondLst>
                                    <p:cond delay="0"/>
                                  </p:stCondLst>
                                  <p:childTnLst>
                                    <p:animRot by="120000">
                                      <p:cBhvr>
                                        <p:cTn id="821" dur="100" fill="hold">
                                          <p:stCondLst>
                                            <p:cond delay="0"/>
                                          </p:stCondLst>
                                        </p:cTn>
                                        <p:tgtEl>
                                          <p:spTgt spid="193"/>
                                        </p:tgtEl>
                                        <p:attrNameLst>
                                          <p:attrName>r</p:attrName>
                                        </p:attrNameLst>
                                      </p:cBhvr>
                                    </p:animRot>
                                    <p:animRot by="-240000">
                                      <p:cBhvr>
                                        <p:cTn id="822" dur="200" fill="hold">
                                          <p:stCondLst>
                                            <p:cond delay="200"/>
                                          </p:stCondLst>
                                        </p:cTn>
                                        <p:tgtEl>
                                          <p:spTgt spid="193"/>
                                        </p:tgtEl>
                                        <p:attrNameLst>
                                          <p:attrName>r</p:attrName>
                                        </p:attrNameLst>
                                      </p:cBhvr>
                                    </p:animRot>
                                    <p:animRot by="240000">
                                      <p:cBhvr>
                                        <p:cTn id="823" dur="200" fill="hold">
                                          <p:stCondLst>
                                            <p:cond delay="400"/>
                                          </p:stCondLst>
                                        </p:cTn>
                                        <p:tgtEl>
                                          <p:spTgt spid="193"/>
                                        </p:tgtEl>
                                        <p:attrNameLst>
                                          <p:attrName>r</p:attrName>
                                        </p:attrNameLst>
                                      </p:cBhvr>
                                    </p:animRot>
                                    <p:animRot by="-240000">
                                      <p:cBhvr>
                                        <p:cTn id="824" dur="200" fill="hold">
                                          <p:stCondLst>
                                            <p:cond delay="600"/>
                                          </p:stCondLst>
                                        </p:cTn>
                                        <p:tgtEl>
                                          <p:spTgt spid="193"/>
                                        </p:tgtEl>
                                        <p:attrNameLst>
                                          <p:attrName>r</p:attrName>
                                        </p:attrNameLst>
                                      </p:cBhvr>
                                    </p:animRot>
                                    <p:animRot by="120000">
                                      <p:cBhvr>
                                        <p:cTn id="825" dur="200" fill="hold">
                                          <p:stCondLst>
                                            <p:cond delay="800"/>
                                          </p:stCondLst>
                                        </p:cTn>
                                        <p:tgtEl>
                                          <p:spTgt spid="193"/>
                                        </p:tgtEl>
                                        <p:attrNameLst>
                                          <p:attrName>r</p:attrName>
                                        </p:attrNameLst>
                                      </p:cBhvr>
                                    </p:animRot>
                                  </p:childTnLst>
                                </p:cTn>
                              </p:par>
                            </p:childTnLst>
                          </p:cTn>
                        </p:par>
                        <p:par>
                          <p:cTn id="826" fill="hold">
                            <p:stCondLst>
                              <p:cond delay="1000"/>
                            </p:stCondLst>
                            <p:childTnLst>
                              <p:par>
                                <p:cTn id="827" presetID="8" presetClass="emph" presetSubtype="0" fill="hold" nodeType="afterEffect">
                                  <p:stCondLst>
                                    <p:cond delay="0"/>
                                  </p:stCondLst>
                                  <p:childTnLst>
                                    <p:animRot by="10800000">
                                      <p:cBhvr>
                                        <p:cTn id="828" dur="500" fill="hold"/>
                                        <p:tgtEl>
                                          <p:spTgt spid="166"/>
                                        </p:tgtEl>
                                        <p:attrNameLst>
                                          <p:attrName>r</p:attrName>
                                        </p:attrNameLst>
                                      </p:cBhvr>
                                    </p:animRot>
                                  </p:childTnLst>
                                </p:cTn>
                              </p:par>
                              <p:par>
                                <p:cTn id="829" presetID="8" presetClass="emph" presetSubtype="0" fill="hold" nodeType="withEffect">
                                  <p:stCondLst>
                                    <p:cond delay="0"/>
                                  </p:stCondLst>
                                  <p:childTnLst>
                                    <p:animRot by="10800000">
                                      <p:cBhvr>
                                        <p:cTn id="830" dur="500" fill="hold"/>
                                        <p:tgtEl>
                                          <p:spTgt spid="153"/>
                                        </p:tgtEl>
                                        <p:attrNameLst>
                                          <p:attrName>r</p:attrName>
                                        </p:attrNameLst>
                                      </p:cBhvr>
                                    </p:animRot>
                                  </p:childTnLst>
                                </p:cTn>
                              </p:par>
                              <p:par>
                                <p:cTn id="831" presetID="8" presetClass="emph" presetSubtype="0" fill="hold" nodeType="withEffect">
                                  <p:stCondLst>
                                    <p:cond delay="0"/>
                                  </p:stCondLst>
                                  <p:childTnLst>
                                    <p:animRot by="10800000">
                                      <p:cBhvr>
                                        <p:cTn id="832" dur="500" fill="hold"/>
                                        <p:tgtEl>
                                          <p:spTgt spid="179"/>
                                        </p:tgtEl>
                                        <p:attrNameLst>
                                          <p:attrName>r</p:attrName>
                                        </p:attrNameLst>
                                      </p:cBhvr>
                                    </p:animRot>
                                  </p:childTnLst>
                                </p:cTn>
                              </p:par>
                              <p:par>
                                <p:cTn id="833" presetID="8" presetClass="emph" presetSubtype="0" fill="hold" nodeType="withEffect">
                                  <p:stCondLst>
                                    <p:cond delay="0"/>
                                  </p:stCondLst>
                                  <p:childTnLst>
                                    <p:animRot by="10800000">
                                      <p:cBhvr>
                                        <p:cTn id="834" dur="500" fill="hold"/>
                                        <p:tgtEl>
                                          <p:spTgt spid="193"/>
                                        </p:tgtEl>
                                        <p:attrNameLst>
                                          <p:attrName>r</p:attrName>
                                        </p:attrNameLst>
                                      </p:cBhvr>
                                    </p:animRot>
                                  </p:childTnLst>
                                </p:cTn>
                              </p:par>
                            </p:childTnLst>
                          </p:cTn>
                        </p:par>
                      </p:childTnLst>
                    </p:cTn>
                  </p:par>
                  <p:par>
                    <p:cTn id="835" fill="hold">
                      <p:stCondLst>
                        <p:cond delay="indefinite"/>
                      </p:stCondLst>
                      <p:childTnLst>
                        <p:par>
                          <p:cTn id="836" fill="hold">
                            <p:stCondLst>
                              <p:cond delay="0"/>
                            </p:stCondLst>
                            <p:childTnLst>
                              <p:par>
                                <p:cTn id="837" presetID="1" presetClass="exit" presetSubtype="0" fill="hold" grpId="1" nodeType="clickEffect">
                                  <p:stCondLst>
                                    <p:cond delay="0"/>
                                  </p:stCondLst>
                                  <p:childTnLst>
                                    <p:set>
                                      <p:cBhvr>
                                        <p:cTn id="838" dur="1" fill="hold">
                                          <p:stCondLst>
                                            <p:cond delay="0"/>
                                          </p:stCondLst>
                                        </p:cTn>
                                        <p:tgtEl>
                                          <p:spTgt spid="2"/>
                                        </p:tgtEl>
                                        <p:attrNameLst>
                                          <p:attrName>style.visibility</p:attrName>
                                        </p:attrNameLst>
                                      </p:cBhvr>
                                      <p:to>
                                        <p:strVal val="hidden"/>
                                      </p:to>
                                    </p:set>
                                  </p:childTnLst>
                                </p:cTn>
                              </p:par>
                              <p:par>
                                <p:cTn id="839" presetID="1" presetClass="exit" presetSubtype="0" fill="hold" grpId="1" nodeType="withEffect">
                                  <p:stCondLst>
                                    <p:cond delay="0"/>
                                  </p:stCondLst>
                                  <p:childTnLst>
                                    <p:set>
                                      <p:cBhvr>
                                        <p:cTn id="840" dur="1" fill="hold">
                                          <p:stCondLst>
                                            <p:cond delay="0"/>
                                          </p:stCondLst>
                                        </p:cTn>
                                        <p:tgtEl>
                                          <p:spTgt spid="102"/>
                                        </p:tgtEl>
                                        <p:attrNameLst>
                                          <p:attrName>style.visibility</p:attrName>
                                        </p:attrNameLst>
                                      </p:cBhvr>
                                      <p:to>
                                        <p:strVal val="hidden"/>
                                      </p:to>
                                    </p:set>
                                  </p:childTnLst>
                                </p:cTn>
                              </p:par>
                            </p:childTnLst>
                          </p:cTn>
                        </p:par>
                      </p:childTnLst>
                    </p:cTn>
                  </p:par>
                  <p:par>
                    <p:cTn id="841" fill="hold">
                      <p:stCondLst>
                        <p:cond delay="indefinite"/>
                      </p:stCondLst>
                      <p:childTnLst>
                        <p:par>
                          <p:cTn id="842" fill="hold">
                            <p:stCondLst>
                              <p:cond delay="0"/>
                            </p:stCondLst>
                            <p:childTnLst>
                              <p:par>
                                <p:cTn id="843" presetID="1" presetClass="entr" presetSubtype="0" fill="hold" grpId="0" nodeType="clickEffect">
                                  <p:stCondLst>
                                    <p:cond delay="0"/>
                                  </p:stCondLst>
                                  <p:childTnLst>
                                    <p:set>
                                      <p:cBhvr>
                                        <p:cTn id="844" dur="1" fill="hold">
                                          <p:stCondLst>
                                            <p:cond delay="0"/>
                                          </p:stCondLst>
                                        </p:cTn>
                                        <p:tgtEl>
                                          <p:spTgt spid="103"/>
                                        </p:tgtEl>
                                        <p:attrNameLst>
                                          <p:attrName>style.visibility</p:attrName>
                                        </p:attrNameLst>
                                      </p:cBhvr>
                                      <p:to>
                                        <p:strVal val="visible"/>
                                      </p:to>
                                    </p:set>
                                  </p:childTnLst>
                                </p:cTn>
                              </p:par>
                            </p:childTnLst>
                          </p:cTn>
                        </p:par>
                      </p:childTnLst>
                    </p:cTn>
                  </p:par>
                  <p:par>
                    <p:cTn id="845" fill="hold">
                      <p:stCondLst>
                        <p:cond delay="indefinite"/>
                      </p:stCondLst>
                      <p:childTnLst>
                        <p:par>
                          <p:cTn id="846" fill="hold">
                            <p:stCondLst>
                              <p:cond delay="0"/>
                            </p:stCondLst>
                            <p:childTnLst>
                              <p:par>
                                <p:cTn id="847" presetID="32" presetClass="emph" presetSubtype="0" fill="hold" nodeType="clickEffect">
                                  <p:stCondLst>
                                    <p:cond delay="0"/>
                                  </p:stCondLst>
                                  <p:childTnLst>
                                    <p:animRot by="120000">
                                      <p:cBhvr>
                                        <p:cTn id="848" dur="100" fill="hold">
                                          <p:stCondLst>
                                            <p:cond delay="0"/>
                                          </p:stCondLst>
                                        </p:cTn>
                                        <p:tgtEl>
                                          <p:spTgt spid="166"/>
                                        </p:tgtEl>
                                        <p:attrNameLst>
                                          <p:attrName>r</p:attrName>
                                        </p:attrNameLst>
                                      </p:cBhvr>
                                    </p:animRot>
                                    <p:animRot by="-240000">
                                      <p:cBhvr>
                                        <p:cTn id="849" dur="200" fill="hold">
                                          <p:stCondLst>
                                            <p:cond delay="200"/>
                                          </p:stCondLst>
                                        </p:cTn>
                                        <p:tgtEl>
                                          <p:spTgt spid="166"/>
                                        </p:tgtEl>
                                        <p:attrNameLst>
                                          <p:attrName>r</p:attrName>
                                        </p:attrNameLst>
                                      </p:cBhvr>
                                    </p:animRot>
                                    <p:animRot by="240000">
                                      <p:cBhvr>
                                        <p:cTn id="850" dur="200" fill="hold">
                                          <p:stCondLst>
                                            <p:cond delay="400"/>
                                          </p:stCondLst>
                                        </p:cTn>
                                        <p:tgtEl>
                                          <p:spTgt spid="166"/>
                                        </p:tgtEl>
                                        <p:attrNameLst>
                                          <p:attrName>r</p:attrName>
                                        </p:attrNameLst>
                                      </p:cBhvr>
                                    </p:animRot>
                                    <p:animRot by="-240000">
                                      <p:cBhvr>
                                        <p:cTn id="851" dur="200" fill="hold">
                                          <p:stCondLst>
                                            <p:cond delay="600"/>
                                          </p:stCondLst>
                                        </p:cTn>
                                        <p:tgtEl>
                                          <p:spTgt spid="166"/>
                                        </p:tgtEl>
                                        <p:attrNameLst>
                                          <p:attrName>r</p:attrName>
                                        </p:attrNameLst>
                                      </p:cBhvr>
                                    </p:animRot>
                                    <p:animRot by="120000">
                                      <p:cBhvr>
                                        <p:cTn id="852" dur="200" fill="hold">
                                          <p:stCondLst>
                                            <p:cond delay="800"/>
                                          </p:stCondLst>
                                        </p:cTn>
                                        <p:tgtEl>
                                          <p:spTgt spid="166"/>
                                        </p:tgtEl>
                                        <p:attrNameLst>
                                          <p:attrName>r</p:attrName>
                                        </p:attrNameLst>
                                      </p:cBhvr>
                                    </p:animRot>
                                  </p:childTnLst>
                                </p:cTn>
                              </p:par>
                              <p:par>
                                <p:cTn id="853" presetID="32" presetClass="emph" presetSubtype="0" fill="hold" nodeType="withEffect">
                                  <p:stCondLst>
                                    <p:cond delay="0"/>
                                  </p:stCondLst>
                                  <p:childTnLst>
                                    <p:animRot by="120000">
                                      <p:cBhvr>
                                        <p:cTn id="854" dur="100" fill="hold">
                                          <p:stCondLst>
                                            <p:cond delay="0"/>
                                          </p:stCondLst>
                                        </p:cTn>
                                        <p:tgtEl>
                                          <p:spTgt spid="153"/>
                                        </p:tgtEl>
                                        <p:attrNameLst>
                                          <p:attrName>r</p:attrName>
                                        </p:attrNameLst>
                                      </p:cBhvr>
                                    </p:animRot>
                                    <p:animRot by="-240000">
                                      <p:cBhvr>
                                        <p:cTn id="855" dur="200" fill="hold">
                                          <p:stCondLst>
                                            <p:cond delay="200"/>
                                          </p:stCondLst>
                                        </p:cTn>
                                        <p:tgtEl>
                                          <p:spTgt spid="153"/>
                                        </p:tgtEl>
                                        <p:attrNameLst>
                                          <p:attrName>r</p:attrName>
                                        </p:attrNameLst>
                                      </p:cBhvr>
                                    </p:animRot>
                                    <p:animRot by="240000">
                                      <p:cBhvr>
                                        <p:cTn id="856" dur="200" fill="hold">
                                          <p:stCondLst>
                                            <p:cond delay="400"/>
                                          </p:stCondLst>
                                        </p:cTn>
                                        <p:tgtEl>
                                          <p:spTgt spid="153"/>
                                        </p:tgtEl>
                                        <p:attrNameLst>
                                          <p:attrName>r</p:attrName>
                                        </p:attrNameLst>
                                      </p:cBhvr>
                                    </p:animRot>
                                    <p:animRot by="-240000">
                                      <p:cBhvr>
                                        <p:cTn id="857" dur="200" fill="hold">
                                          <p:stCondLst>
                                            <p:cond delay="600"/>
                                          </p:stCondLst>
                                        </p:cTn>
                                        <p:tgtEl>
                                          <p:spTgt spid="153"/>
                                        </p:tgtEl>
                                        <p:attrNameLst>
                                          <p:attrName>r</p:attrName>
                                        </p:attrNameLst>
                                      </p:cBhvr>
                                    </p:animRot>
                                    <p:animRot by="120000">
                                      <p:cBhvr>
                                        <p:cTn id="858" dur="200" fill="hold">
                                          <p:stCondLst>
                                            <p:cond delay="800"/>
                                          </p:stCondLst>
                                        </p:cTn>
                                        <p:tgtEl>
                                          <p:spTgt spid="153"/>
                                        </p:tgtEl>
                                        <p:attrNameLst>
                                          <p:attrName>r</p:attrName>
                                        </p:attrNameLst>
                                      </p:cBhvr>
                                    </p:animRot>
                                  </p:childTnLst>
                                </p:cTn>
                              </p:par>
                              <p:par>
                                <p:cTn id="859" presetID="32" presetClass="emph" presetSubtype="0" fill="hold" nodeType="withEffect">
                                  <p:stCondLst>
                                    <p:cond delay="0"/>
                                  </p:stCondLst>
                                  <p:childTnLst>
                                    <p:animRot by="120000">
                                      <p:cBhvr>
                                        <p:cTn id="860" dur="100" fill="hold">
                                          <p:stCondLst>
                                            <p:cond delay="0"/>
                                          </p:stCondLst>
                                        </p:cTn>
                                        <p:tgtEl>
                                          <p:spTgt spid="193"/>
                                        </p:tgtEl>
                                        <p:attrNameLst>
                                          <p:attrName>r</p:attrName>
                                        </p:attrNameLst>
                                      </p:cBhvr>
                                    </p:animRot>
                                    <p:animRot by="-240000">
                                      <p:cBhvr>
                                        <p:cTn id="861" dur="200" fill="hold">
                                          <p:stCondLst>
                                            <p:cond delay="200"/>
                                          </p:stCondLst>
                                        </p:cTn>
                                        <p:tgtEl>
                                          <p:spTgt spid="193"/>
                                        </p:tgtEl>
                                        <p:attrNameLst>
                                          <p:attrName>r</p:attrName>
                                        </p:attrNameLst>
                                      </p:cBhvr>
                                    </p:animRot>
                                    <p:animRot by="240000">
                                      <p:cBhvr>
                                        <p:cTn id="862" dur="200" fill="hold">
                                          <p:stCondLst>
                                            <p:cond delay="400"/>
                                          </p:stCondLst>
                                        </p:cTn>
                                        <p:tgtEl>
                                          <p:spTgt spid="193"/>
                                        </p:tgtEl>
                                        <p:attrNameLst>
                                          <p:attrName>r</p:attrName>
                                        </p:attrNameLst>
                                      </p:cBhvr>
                                    </p:animRot>
                                    <p:animRot by="-240000">
                                      <p:cBhvr>
                                        <p:cTn id="863" dur="200" fill="hold">
                                          <p:stCondLst>
                                            <p:cond delay="600"/>
                                          </p:stCondLst>
                                        </p:cTn>
                                        <p:tgtEl>
                                          <p:spTgt spid="193"/>
                                        </p:tgtEl>
                                        <p:attrNameLst>
                                          <p:attrName>r</p:attrName>
                                        </p:attrNameLst>
                                      </p:cBhvr>
                                    </p:animRot>
                                    <p:animRot by="120000">
                                      <p:cBhvr>
                                        <p:cTn id="864" dur="200" fill="hold">
                                          <p:stCondLst>
                                            <p:cond delay="800"/>
                                          </p:stCondLst>
                                        </p:cTn>
                                        <p:tgtEl>
                                          <p:spTgt spid="193"/>
                                        </p:tgtEl>
                                        <p:attrNameLst>
                                          <p:attrName>r</p:attrName>
                                        </p:attrNameLst>
                                      </p:cBhvr>
                                    </p:animRot>
                                  </p:childTnLst>
                                </p:cTn>
                              </p:par>
                            </p:childTnLst>
                          </p:cTn>
                        </p:par>
                        <p:par>
                          <p:cTn id="865" fill="hold">
                            <p:stCondLst>
                              <p:cond delay="1000"/>
                            </p:stCondLst>
                            <p:childTnLst>
                              <p:par>
                                <p:cTn id="866" presetID="8" presetClass="emph" presetSubtype="0" fill="hold" nodeType="afterEffect">
                                  <p:stCondLst>
                                    <p:cond delay="0"/>
                                  </p:stCondLst>
                                  <p:childTnLst>
                                    <p:animRot by="10800000">
                                      <p:cBhvr>
                                        <p:cTn id="867" dur="500" fill="hold"/>
                                        <p:tgtEl>
                                          <p:spTgt spid="166"/>
                                        </p:tgtEl>
                                        <p:attrNameLst>
                                          <p:attrName>r</p:attrName>
                                        </p:attrNameLst>
                                      </p:cBhvr>
                                    </p:animRot>
                                  </p:childTnLst>
                                </p:cTn>
                              </p:par>
                              <p:par>
                                <p:cTn id="868" presetID="8" presetClass="emph" presetSubtype="0" fill="hold" nodeType="withEffect">
                                  <p:stCondLst>
                                    <p:cond delay="0"/>
                                  </p:stCondLst>
                                  <p:childTnLst>
                                    <p:animRot by="10800000">
                                      <p:cBhvr>
                                        <p:cTn id="869" dur="500" fill="hold"/>
                                        <p:tgtEl>
                                          <p:spTgt spid="153"/>
                                        </p:tgtEl>
                                        <p:attrNameLst>
                                          <p:attrName>r</p:attrName>
                                        </p:attrNameLst>
                                      </p:cBhvr>
                                    </p:animRot>
                                  </p:childTnLst>
                                </p:cTn>
                              </p:par>
                              <p:par>
                                <p:cTn id="870" presetID="8" presetClass="emph" presetSubtype="0" fill="hold" nodeType="withEffect">
                                  <p:stCondLst>
                                    <p:cond delay="0"/>
                                  </p:stCondLst>
                                  <p:childTnLst>
                                    <p:animRot by="10800000">
                                      <p:cBhvr>
                                        <p:cTn id="871" dur="500" fill="hold"/>
                                        <p:tgtEl>
                                          <p:spTgt spid="193"/>
                                        </p:tgtEl>
                                        <p:attrNameLst>
                                          <p:attrName>r</p:attrName>
                                        </p:attrNameLst>
                                      </p:cBhvr>
                                    </p:animRot>
                                  </p:childTnLst>
                                </p:cTn>
                              </p:par>
                            </p:childTnLst>
                          </p:cTn>
                        </p:par>
                      </p:childTnLst>
                    </p:cTn>
                  </p:par>
                  <p:par>
                    <p:cTn id="872" fill="hold">
                      <p:stCondLst>
                        <p:cond delay="indefinite"/>
                      </p:stCondLst>
                      <p:childTnLst>
                        <p:par>
                          <p:cTn id="873" fill="hold">
                            <p:stCondLst>
                              <p:cond delay="0"/>
                            </p:stCondLst>
                            <p:childTnLst>
                              <p:par>
                                <p:cTn id="874" presetID="1" presetClass="entr" presetSubtype="0" fill="hold" grpId="0" nodeType="clickEffect">
                                  <p:stCondLst>
                                    <p:cond delay="0"/>
                                  </p:stCondLst>
                                  <p:childTnLst>
                                    <p:set>
                                      <p:cBhvr>
                                        <p:cTn id="875" dur="1" fill="hold">
                                          <p:stCondLst>
                                            <p:cond delay="0"/>
                                          </p:stCondLst>
                                        </p:cTn>
                                        <p:tgtEl>
                                          <p:spTgt spid="104"/>
                                        </p:tgtEl>
                                        <p:attrNameLst>
                                          <p:attrName>style.visibility</p:attrName>
                                        </p:attrNameLst>
                                      </p:cBhvr>
                                      <p:to>
                                        <p:strVal val="visible"/>
                                      </p:to>
                                    </p:set>
                                  </p:childTnLst>
                                </p:cTn>
                              </p:par>
                            </p:childTnLst>
                          </p:cTn>
                        </p:par>
                      </p:childTnLst>
                    </p:cTn>
                  </p:par>
                  <p:par>
                    <p:cTn id="876" fill="hold">
                      <p:stCondLst>
                        <p:cond delay="indefinite"/>
                      </p:stCondLst>
                      <p:childTnLst>
                        <p:par>
                          <p:cTn id="877" fill="hold">
                            <p:stCondLst>
                              <p:cond delay="0"/>
                            </p:stCondLst>
                            <p:childTnLst>
                              <p:par>
                                <p:cTn id="878" presetID="32" presetClass="emph" presetSubtype="0" fill="hold" nodeType="clickEffect">
                                  <p:stCondLst>
                                    <p:cond delay="0"/>
                                  </p:stCondLst>
                                  <p:childTnLst>
                                    <p:animRot by="120000">
                                      <p:cBhvr>
                                        <p:cTn id="879" dur="100" fill="hold">
                                          <p:stCondLst>
                                            <p:cond delay="0"/>
                                          </p:stCondLst>
                                        </p:cTn>
                                        <p:tgtEl>
                                          <p:spTgt spid="206"/>
                                        </p:tgtEl>
                                        <p:attrNameLst>
                                          <p:attrName>r</p:attrName>
                                        </p:attrNameLst>
                                      </p:cBhvr>
                                    </p:animRot>
                                    <p:animRot by="-240000">
                                      <p:cBhvr>
                                        <p:cTn id="880" dur="200" fill="hold">
                                          <p:stCondLst>
                                            <p:cond delay="200"/>
                                          </p:stCondLst>
                                        </p:cTn>
                                        <p:tgtEl>
                                          <p:spTgt spid="206"/>
                                        </p:tgtEl>
                                        <p:attrNameLst>
                                          <p:attrName>r</p:attrName>
                                        </p:attrNameLst>
                                      </p:cBhvr>
                                    </p:animRot>
                                    <p:animRot by="240000">
                                      <p:cBhvr>
                                        <p:cTn id="881" dur="200" fill="hold">
                                          <p:stCondLst>
                                            <p:cond delay="400"/>
                                          </p:stCondLst>
                                        </p:cTn>
                                        <p:tgtEl>
                                          <p:spTgt spid="206"/>
                                        </p:tgtEl>
                                        <p:attrNameLst>
                                          <p:attrName>r</p:attrName>
                                        </p:attrNameLst>
                                      </p:cBhvr>
                                    </p:animRot>
                                    <p:animRot by="-240000">
                                      <p:cBhvr>
                                        <p:cTn id="882" dur="200" fill="hold">
                                          <p:stCondLst>
                                            <p:cond delay="600"/>
                                          </p:stCondLst>
                                        </p:cTn>
                                        <p:tgtEl>
                                          <p:spTgt spid="206"/>
                                        </p:tgtEl>
                                        <p:attrNameLst>
                                          <p:attrName>r</p:attrName>
                                        </p:attrNameLst>
                                      </p:cBhvr>
                                    </p:animRot>
                                    <p:animRot by="120000">
                                      <p:cBhvr>
                                        <p:cTn id="883" dur="200" fill="hold">
                                          <p:stCondLst>
                                            <p:cond delay="800"/>
                                          </p:stCondLst>
                                        </p:cTn>
                                        <p:tgtEl>
                                          <p:spTgt spid="206"/>
                                        </p:tgtEl>
                                        <p:attrNameLst>
                                          <p:attrName>r</p:attrName>
                                        </p:attrNameLst>
                                      </p:cBhvr>
                                    </p:animRot>
                                  </p:childTnLst>
                                </p:cTn>
                              </p:par>
                            </p:childTnLst>
                          </p:cTn>
                        </p:par>
                        <p:par>
                          <p:cTn id="884" fill="hold">
                            <p:stCondLst>
                              <p:cond delay="1000"/>
                            </p:stCondLst>
                            <p:childTnLst>
                              <p:par>
                                <p:cTn id="885" presetID="8" presetClass="emph" presetSubtype="0" fill="hold" nodeType="afterEffect">
                                  <p:stCondLst>
                                    <p:cond delay="0"/>
                                  </p:stCondLst>
                                  <p:childTnLst>
                                    <p:animRot by="10800000">
                                      <p:cBhvr>
                                        <p:cTn id="886" dur="500" fill="hold"/>
                                        <p:tgtEl>
                                          <p:spTgt spid="206"/>
                                        </p:tgtEl>
                                        <p:attrNameLst>
                                          <p:attrName>r</p:attrName>
                                        </p:attrNameLst>
                                      </p:cBhvr>
                                    </p:animRot>
                                  </p:childTnLst>
                                </p:cTn>
                              </p:par>
                            </p:childTnLst>
                          </p:cTn>
                        </p:par>
                      </p:childTnLst>
                    </p:cTn>
                  </p:par>
                  <p:par>
                    <p:cTn id="887" fill="hold">
                      <p:stCondLst>
                        <p:cond delay="indefinite"/>
                      </p:stCondLst>
                      <p:childTnLst>
                        <p:par>
                          <p:cTn id="888" fill="hold">
                            <p:stCondLst>
                              <p:cond delay="0"/>
                            </p:stCondLst>
                            <p:childTnLst>
                              <p:par>
                                <p:cTn id="889" presetID="1" presetClass="entr" presetSubtype="0" fill="hold" grpId="0" nodeType="clickEffect">
                                  <p:stCondLst>
                                    <p:cond delay="0"/>
                                  </p:stCondLst>
                                  <p:childTnLst>
                                    <p:set>
                                      <p:cBhvr>
                                        <p:cTn id="890" dur="1" fill="hold">
                                          <p:stCondLst>
                                            <p:cond delay="0"/>
                                          </p:stCondLst>
                                        </p:cTn>
                                        <p:tgtEl>
                                          <p:spTgt spid="105"/>
                                        </p:tgtEl>
                                        <p:attrNameLst>
                                          <p:attrName>style.visibility</p:attrName>
                                        </p:attrNameLst>
                                      </p:cBhvr>
                                      <p:to>
                                        <p:strVal val="visible"/>
                                      </p:to>
                                    </p:set>
                                  </p:childTnLst>
                                </p:cTn>
                              </p:par>
                            </p:childTnLst>
                          </p:cTn>
                        </p:par>
                      </p:childTnLst>
                    </p:cTn>
                  </p:par>
                  <p:par>
                    <p:cTn id="891" fill="hold">
                      <p:stCondLst>
                        <p:cond delay="indefinite"/>
                      </p:stCondLst>
                      <p:childTnLst>
                        <p:par>
                          <p:cTn id="892" fill="hold">
                            <p:stCondLst>
                              <p:cond delay="0"/>
                            </p:stCondLst>
                            <p:childTnLst>
                              <p:par>
                                <p:cTn id="893" presetID="32" presetClass="emph" presetSubtype="0" fill="hold" nodeType="clickEffect">
                                  <p:stCondLst>
                                    <p:cond delay="0"/>
                                  </p:stCondLst>
                                  <p:childTnLst>
                                    <p:animRot by="120000">
                                      <p:cBhvr>
                                        <p:cTn id="894" dur="100" fill="hold">
                                          <p:stCondLst>
                                            <p:cond delay="0"/>
                                          </p:stCondLst>
                                        </p:cTn>
                                        <p:tgtEl>
                                          <p:spTgt spid="179"/>
                                        </p:tgtEl>
                                        <p:attrNameLst>
                                          <p:attrName>r</p:attrName>
                                        </p:attrNameLst>
                                      </p:cBhvr>
                                    </p:animRot>
                                    <p:animRot by="-240000">
                                      <p:cBhvr>
                                        <p:cTn id="895" dur="200" fill="hold">
                                          <p:stCondLst>
                                            <p:cond delay="200"/>
                                          </p:stCondLst>
                                        </p:cTn>
                                        <p:tgtEl>
                                          <p:spTgt spid="179"/>
                                        </p:tgtEl>
                                        <p:attrNameLst>
                                          <p:attrName>r</p:attrName>
                                        </p:attrNameLst>
                                      </p:cBhvr>
                                    </p:animRot>
                                    <p:animRot by="240000">
                                      <p:cBhvr>
                                        <p:cTn id="896" dur="200" fill="hold">
                                          <p:stCondLst>
                                            <p:cond delay="400"/>
                                          </p:stCondLst>
                                        </p:cTn>
                                        <p:tgtEl>
                                          <p:spTgt spid="179"/>
                                        </p:tgtEl>
                                        <p:attrNameLst>
                                          <p:attrName>r</p:attrName>
                                        </p:attrNameLst>
                                      </p:cBhvr>
                                    </p:animRot>
                                    <p:animRot by="-240000">
                                      <p:cBhvr>
                                        <p:cTn id="897" dur="200" fill="hold">
                                          <p:stCondLst>
                                            <p:cond delay="600"/>
                                          </p:stCondLst>
                                        </p:cTn>
                                        <p:tgtEl>
                                          <p:spTgt spid="179"/>
                                        </p:tgtEl>
                                        <p:attrNameLst>
                                          <p:attrName>r</p:attrName>
                                        </p:attrNameLst>
                                      </p:cBhvr>
                                    </p:animRot>
                                    <p:animRot by="120000">
                                      <p:cBhvr>
                                        <p:cTn id="898" dur="200" fill="hold">
                                          <p:stCondLst>
                                            <p:cond delay="800"/>
                                          </p:stCondLst>
                                        </p:cTn>
                                        <p:tgtEl>
                                          <p:spTgt spid="179"/>
                                        </p:tgtEl>
                                        <p:attrNameLst>
                                          <p:attrName>r</p:attrName>
                                        </p:attrNameLst>
                                      </p:cBhvr>
                                    </p:animRot>
                                  </p:childTnLst>
                                </p:cTn>
                              </p:par>
                            </p:childTnLst>
                          </p:cTn>
                        </p:par>
                        <p:par>
                          <p:cTn id="899" fill="hold">
                            <p:stCondLst>
                              <p:cond delay="1000"/>
                            </p:stCondLst>
                            <p:childTnLst>
                              <p:par>
                                <p:cTn id="900" presetID="8" presetClass="emph" presetSubtype="0" fill="hold" nodeType="afterEffect">
                                  <p:stCondLst>
                                    <p:cond delay="0"/>
                                  </p:stCondLst>
                                  <p:childTnLst>
                                    <p:animRot by="10800000">
                                      <p:cBhvr>
                                        <p:cTn id="901" dur="500" fill="hold"/>
                                        <p:tgtEl>
                                          <p:spTgt spid="179"/>
                                        </p:tgtEl>
                                        <p:attrNameLst>
                                          <p:attrName>r</p:attrName>
                                        </p:attrNameLst>
                                      </p:cBhvr>
                                    </p:animRot>
                                  </p:childTnLst>
                                </p:cTn>
                              </p:par>
                            </p:childTnLst>
                          </p:cTn>
                        </p:par>
                      </p:childTnLst>
                    </p:cTn>
                  </p:par>
                  <p:par>
                    <p:cTn id="902" fill="hold">
                      <p:stCondLst>
                        <p:cond delay="indefinite"/>
                      </p:stCondLst>
                      <p:childTnLst>
                        <p:par>
                          <p:cTn id="903" fill="hold">
                            <p:stCondLst>
                              <p:cond delay="0"/>
                            </p:stCondLst>
                            <p:childTnLst>
                              <p:par>
                                <p:cTn id="904" presetID="1" presetClass="exit" presetSubtype="0" fill="hold" grpId="1" nodeType="clickEffect">
                                  <p:stCondLst>
                                    <p:cond delay="0"/>
                                  </p:stCondLst>
                                  <p:childTnLst>
                                    <p:set>
                                      <p:cBhvr>
                                        <p:cTn id="905" dur="1" fill="hold">
                                          <p:stCondLst>
                                            <p:cond delay="0"/>
                                          </p:stCondLst>
                                        </p:cTn>
                                        <p:tgtEl>
                                          <p:spTgt spid="103"/>
                                        </p:tgtEl>
                                        <p:attrNameLst>
                                          <p:attrName>style.visibility</p:attrName>
                                        </p:attrNameLst>
                                      </p:cBhvr>
                                      <p:to>
                                        <p:strVal val="hidden"/>
                                      </p:to>
                                    </p:set>
                                  </p:childTnLst>
                                </p:cTn>
                              </p:par>
                              <p:par>
                                <p:cTn id="906" presetID="1" presetClass="exit" presetSubtype="0" fill="hold" grpId="1" nodeType="withEffect">
                                  <p:stCondLst>
                                    <p:cond delay="0"/>
                                  </p:stCondLst>
                                  <p:childTnLst>
                                    <p:set>
                                      <p:cBhvr>
                                        <p:cTn id="907" dur="1" fill="hold">
                                          <p:stCondLst>
                                            <p:cond delay="0"/>
                                          </p:stCondLst>
                                        </p:cTn>
                                        <p:tgtEl>
                                          <p:spTgt spid="104"/>
                                        </p:tgtEl>
                                        <p:attrNameLst>
                                          <p:attrName>style.visibility</p:attrName>
                                        </p:attrNameLst>
                                      </p:cBhvr>
                                      <p:to>
                                        <p:strVal val="hidden"/>
                                      </p:to>
                                    </p:set>
                                  </p:childTnLst>
                                </p:cTn>
                              </p:par>
                              <p:par>
                                <p:cTn id="908" presetID="1" presetClass="exit" presetSubtype="0" fill="hold" grpId="1" nodeType="withEffect">
                                  <p:stCondLst>
                                    <p:cond delay="0"/>
                                  </p:stCondLst>
                                  <p:childTnLst>
                                    <p:set>
                                      <p:cBhvr>
                                        <p:cTn id="909" dur="1" fill="hold">
                                          <p:stCondLst>
                                            <p:cond delay="0"/>
                                          </p:stCondLst>
                                        </p:cTn>
                                        <p:tgtEl>
                                          <p:spTgt spid="105"/>
                                        </p:tgtEl>
                                        <p:attrNameLst>
                                          <p:attrName>style.visibility</p:attrName>
                                        </p:attrNameLst>
                                      </p:cBhvr>
                                      <p:to>
                                        <p:strVal val="hidden"/>
                                      </p:to>
                                    </p:set>
                                  </p:childTnLst>
                                </p:cTn>
                              </p:par>
                            </p:childTnLst>
                          </p:cTn>
                        </p:par>
                      </p:childTnLst>
                    </p:cTn>
                  </p:par>
                  <p:par>
                    <p:cTn id="910" fill="hold">
                      <p:stCondLst>
                        <p:cond delay="indefinite"/>
                      </p:stCondLst>
                      <p:childTnLst>
                        <p:par>
                          <p:cTn id="911" fill="hold">
                            <p:stCondLst>
                              <p:cond delay="0"/>
                            </p:stCondLst>
                            <p:childTnLst>
                              <p:par>
                                <p:cTn id="912" presetID="1" presetClass="entr" presetSubtype="0" fill="hold" grpId="0" nodeType="clickEffect">
                                  <p:stCondLst>
                                    <p:cond delay="0"/>
                                  </p:stCondLst>
                                  <p:childTnLst>
                                    <p:set>
                                      <p:cBhvr>
                                        <p:cTn id="913" dur="1" fill="hold">
                                          <p:stCondLst>
                                            <p:cond delay="0"/>
                                          </p:stCondLst>
                                        </p:cTn>
                                        <p:tgtEl>
                                          <p:spTgt spid="110"/>
                                        </p:tgtEl>
                                        <p:attrNameLst>
                                          <p:attrName>style.visibility</p:attrName>
                                        </p:attrNameLst>
                                      </p:cBhvr>
                                      <p:to>
                                        <p:strVal val="visible"/>
                                      </p:to>
                                    </p:set>
                                  </p:childTnLst>
                                </p:cTn>
                              </p:par>
                            </p:childTnLst>
                          </p:cTn>
                        </p:par>
                      </p:childTnLst>
                    </p:cTn>
                  </p:par>
                  <p:par>
                    <p:cTn id="914" fill="hold">
                      <p:stCondLst>
                        <p:cond delay="indefinite"/>
                      </p:stCondLst>
                      <p:childTnLst>
                        <p:par>
                          <p:cTn id="915" fill="hold">
                            <p:stCondLst>
                              <p:cond delay="0"/>
                            </p:stCondLst>
                            <p:childTnLst>
                              <p:par>
                                <p:cTn id="916" presetID="1" presetClass="exit" presetSubtype="0" fill="hold" grpId="1" nodeType="clickEffect">
                                  <p:stCondLst>
                                    <p:cond delay="0"/>
                                  </p:stCondLst>
                                  <p:childTnLst>
                                    <p:set>
                                      <p:cBhvr>
                                        <p:cTn id="917" dur="1" fill="hold">
                                          <p:stCondLst>
                                            <p:cond delay="0"/>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8" grpId="0" animBg="1"/>
      <p:bldP spid="100" grpId="0"/>
      <p:bldP spid="2" grpId="0" animBg="1"/>
      <p:bldP spid="2" grpId="1" animBg="1"/>
      <p:bldP spid="102" grpId="0" animBg="1"/>
      <p:bldP spid="102" grpId="1" animBg="1"/>
      <p:bldP spid="103" grpId="0" animBg="1"/>
      <p:bldP spid="103" grpId="1" animBg="1"/>
      <p:bldP spid="104" grpId="0" animBg="1"/>
      <p:bldP spid="104" grpId="1" animBg="1"/>
      <p:bldP spid="105" grpId="0" animBg="1"/>
      <p:bldP spid="105" grpId="1" animBg="1"/>
      <p:bldP spid="110" grpId="0" animBg="1"/>
      <p:bldP spid="1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20000"/>
                    <a:lumOff val="80000"/>
                  </a:schemeClr>
                </a:solidFill>
              </a:rPr>
              <a:t>The Goal of this Talk?</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a:t>
            </a:fld>
            <a:endParaRPr lang="en-US" dirty="0"/>
          </a:p>
        </p:txBody>
      </p:sp>
      <p:sp>
        <p:nvSpPr>
          <p:cNvPr id="3" name="TextBox 2"/>
          <p:cNvSpPr txBox="1"/>
          <p:nvPr/>
        </p:nvSpPr>
        <p:spPr bwMode="ltGray">
          <a:xfrm>
            <a:off x="915032" y="1595718"/>
            <a:ext cx="7623849" cy="12557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To provide you with </a:t>
            </a:r>
            <a:r>
              <a:rPr lang="en-US" sz="2800" dirty="0">
                <a:solidFill>
                  <a:srgbClr val="00CC99"/>
                </a:solidFill>
                <a:latin typeface="Calibri" pitchFamily="34" charset="0"/>
              </a:rPr>
              <a:t>an intuitive </a:t>
            </a:r>
            <a:r>
              <a:rPr lang="en-US" sz="2800" dirty="0" smtClean="0">
                <a:solidFill>
                  <a:srgbClr val="00CC99"/>
                </a:solidFill>
                <a:latin typeface="Calibri" pitchFamily="34" charset="0"/>
              </a:rPr>
              <a:t/>
            </a:r>
            <a:br>
              <a:rPr lang="en-US" sz="2800" dirty="0" smtClean="0">
                <a:solidFill>
                  <a:srgbClr val="00CC99"/>
                </a:solidFill>
                <a:latin typeface="Calibri" pitchFamily="34" charset="0"/>
              </a:rPr>
            </a:br>
            <a:r>
              <a:rPr lang="en-US" sz="2800" dirty="0" smtClean="0">
                <a:solidFill>
                  <a:srgbClr val="00CC99"/>
                </a:solidFill>
                <a:latin typeface="Calibri" pitchFamily="34" charset="0"/>
              </a:rPr>
              <a:t>(</a:t>
            </a:r>
            <a:r>
              <a:rPr lang="en-US" sz="2800" dirty="0">
                <a:solidFill>
                  <a:srgbClr val="00CC99"/>
                </a:solidFill>
                <a:latin typeface="Calibri" pitchFamily="34" charset="0"/>
              </a:rPr>
              <a:t>but not </a:t>
            </a:r>
            <a:r>
              <a:rPr lang="en-US" sz="2800" dirty="0" smtClean="0">
                <a:solidFill>
                  <a:srgbClr val="00CC99"/>
                </a:solidFill>
                <a:latin typeface="Calibri" pitchFamily="34" charset="0"/>
              </a:rPr>
              <a:t>necessarily mathematical) understanding of </a:t>
            </a:r>
            <a:r>
              <a:rPr lang="en-US" sz="2800" dirty="0" smtClean="0">
                <a:solidFill>
                  <a:schemeClr val="accent3">
                    <a:lumMod val="20000"/>
                    <a:lumOff val="80000"/>
                  </a:schemeClr>
                </a:solidFill>
                <a:latin typeface="Calibri" pitchFamily="34" charset="0"/>
              </a:rPr>
              <a:t>what</a:t>
            </a:r>
            <a:r>
              <a:rPr lang="en-US" sz="2800" dirty="0" smtClean="0">
                <a:solidFill>
                  <a:srgbClr val="00CC99"/>
                </a:solidFill>
                <a:latin typeface="Calibri" pitchFamily="34" charset="0"/>
              </a:rPr>
              <a:t> </a:t>
            </a:r>
            <a:r>
              <a:rPr lang="en-US" sz="2800" dirty="0" smtClean="0">
                <a:solidFill>
                  <a:schemeClr val="accent4">
                    <a:lumMod val="20000"/>
                    <a:lumOff val="80000"/>
                  </a:schemeClr>
                </a:solidFill>
                <a:latin typeface="Calibri" pitchFamily="34" charset="0"/>
              </a:rPr>
              <a:t>Deep Learning</a:t>
            </a:r>
            <a:r>
              <a:rPr lang="en-US" sz="2800" dirty="0" smtClean="0">
                <a:solidFill>
                  <a:srgbClr val="FF0000"/>
                </a:solidFill>
                <a:latin typeface="Calibri" pitchFamily="34" charset="0"/>
              </a:rPr>
              <a:t> </a:t>
            </a:r>
            <a:r>
              <a:rPr lang="en-US" sz="2800" dirty="0" smtClean="0">
                <a:solidFill>
                  <a:srgbClr val="00CC99"/>
                </a:solidFill>
                <a:latin typeface="Calibri" pitchFamily="34" charset="0"/>
              </a:rPr>
              <a:t>is and </a:t>
            </a:r>
            <a:r>
              <a:rPr lang="en-US" sz="2800" dirty="0" smtClean="0">
                <a:solidFill>
                  <a:schemeClr val="accent3">
                    <a:lumMod val="20000"/>
                    <a:lumOff val="80000"/>
                  </a:schemeClr>
                </a:solidFill>
                <a:latin typeface="Calibri" pitchFamily="34" charset="0"/>
              </a:rPr>
              <a:t>why </a:t>
            </a:r>
            <a:r>
              <a:rPr lang="en-US" sz="2800" dirty="0" smtClean="0">
                <a:solidFill>
                  <a:srgbClr val="00CC99"/>
                </a:solidFill>
                <a:latin typeface="Calibri" pitchFamily="34" charset="0"/>
              </a:rPr>
              <a:t>it works.</a:t>
            </a:r>
          </a:p>
        </p:txBody>
      </p:sp>
      <p:sp>
        <p:nvSpPr>
          <p:cNvPr id="12" name="TextBox 11"/>
          <p:cNvSpPr txBox="1"/>
          <p:nvPr/>
        </p:nvSpPr>
        <p:spPr bwMode="ltGray">
          <a:xfrm>
            <a:off x="915032" y="3343835"/>
            <a:ext cx="7623849" cy="12557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I’m </a:t>
            </a:r>
            <a:r>
              <a:rPr lang="en-US" sz="2800" dirty="0" smtClean="0">
                <a:solidFill>
                  <a:schemeClr val="accent4">
                    <a:lumMod val="20000"/>
                    <a:lumOff val="80000"/>
                  </a:schemeClr>
                </a:solidFill>
                <a:latin typeface="Calibri" pitchFamily="34" charset="0"/>
              </a:rPr>
              <a:t>not </a:t>
            </a:r>
            <a:r>
              <a:rPr lang="en-US" sz="2800" dirty="0" smtClean="0">
                <a:solidFill>
                  <a:srgbClr val="00CC99"/>
                </a:solidFill>
                <a:latin typeface="Calibri" pitchFamily="34" charset="0"/>
              </a:rPr>
              <a:t>a Deep Learning </a:t>
            </a:r>
            <a:r>
              <a:rPr lang="en-US" sz="2800" dirty="0" smtClean="0">
                <a:solidFill>
                  <a:schemeClr val="accent4">
                    <a:lumMod val="20000"/>
                    <a:lumOff val="80000"/>
                  </a:schemeClr>
                </a:solidFill>
                <a:latin typeface="Calibri" pitchFamily="34" charset="0"/>
              </a:rPr>
              <a:t>expert</a:t>
            </a:r>
            <a:r>
              <a:rPr lang="en-US" sz="2800" dirty="0" smtClean="0">
                <a:solidFill>
                  <a:srgbClr val="00CC99"/>
                </a:solidFill>
                <a:latin typeface="Calibri" pitchFamily="34" charset="0"/>
              </a:rPr>
              <a:t>, </a:t>
            </a:r>
            <a:r>
              <a:rPr lang="en-US" sz="2800" dirty="0">
                <a:solidFill>
                  <a:srgbClr val="00CC99"/>
                </a:solidFill>
                <a:latin typeface="Calibri" pitchFamily="34" charset="0"/>
              </a:rPr>
              <a:t>nor a </a:t>
            </a:r>
            <a:r>
              <a:rPr lang="en-US" sz="2800" dirty="0" smtClean="0">
                <a:solidFill>
                  <a:schemeClr val="accent4">
                    <a:lumMod val="20000"/>
                    <a:lumOff val="80000"/>
                  </a:schemeClr>
                </a:solidFill>
                <a:latin typeface="Calibri" pitchFamily="34" charset="0"/>
              </a:rPr>
              <a:t>mathematician</a:t>
            </a:r>
            <a:r>
              <a:rPr lang="en-US" sz="2800" dirty="0" smtClean="0">
                <a:solidFill>
                  <a:srgbClr val="FF0000"/>
                </a:solidFill>
                <a:latin typeface="Calibri" pitchFamily="34" charset="0"/>
              </a:rPr>
              <a:t> </a:t>
            </a:r>
            <a:r>
              <a:rPr lang="en-US" sz="2800" dirty="0" smtClean="0">
                <a:solidFill>
                  <a:srgbClr val="00CC99"/>
                </a:solidFill>
                <a:latin typeface="Calibri" pitchFamily="34" charset="0"/>
              </a:rPr>
              <a:t>– so I reserve the right to say </a:t>
            </a:r>
            <a:br>
              <a:rPr lang="en-US" sz="2800" dirty="0" smtClean="0">
                <a:solidFill>
                  <a:srgbClr val="00CC99"/>
                </a:solidFill>
                <a:latin typeface="Calibri" pitchFamily="34" charset="0"/>
              </a:rPr>
            </a:br>
            <a:r>
              <a:rPr lang="en-US" sz="2800" dirty="0" smtClean="0">
                <a:solidFill>
                  <a:schemeClr val="accent3">
                    <a:lumMod val="20000"/>
                    <a:lumOff val="80000"/>
                  </a:schemeClr>
                </a:solidFill>
                <a:latin typeface="Calibri" pitchFamily="34" charset="0"/>
              </a:rPr>
              <a:t>“That’s a good question - I don’t know.”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975" y="1945919"/>
            <a:ext cx="1682523" cy="1260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p:txBody>
          <a:bodyPr/>
          <a:lstStyle/>
          <a:p>
            <a:pPr>
              <a:defRPr/>
            </a:pPr>
            <a:r>
              <a:rPr lang="en-US" dirty="0">
                <a:solidFill>
                  <a:schemeClr val="bg1"/>
                </a:solidFill>
              </a:rPr>
              <a:t>Deep Learning for Dummies (Like me) – Carey </a:t>
            </a:r>
            <a:r>
              <a:rPr lang="en-US" dirty="0" err="1">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20</a:t>
            </a:fld>
            <a:endParaRPr lang="en-US" dirty="0"/>
          </a:p>
        </p:txBody>
      </p:sp>
      <p:grpSp>
        <p:nvGrpSpPr>
          <p:cNvPr id="6" name="Group 5"/>
          <p:cNvGrpSpPr/>
          <p:nvPr/>
        </p:nvGrpSpPr>
        <p:grpSpPr>
          <a:xfrm>
            <a:off x="7664893" y="146711"/>
            <a:ext cx="1367624" cy="205602"/>
            <a:chOff x="7696863" y="287379"/>
            <a:chExt cx="1367624" cy="205602"/>
          </a:xfrm>
        </p:grpSpPr>
        <p:pic>
          <p:nvPicPr>
            <p:cNvPr id="7"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 name="Picture 12"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4" name="Rounded Rectangle 13"/>
          <p:cNvSpPr/>
          <p:nvPr/>
        </p:nvSpPr>
        <p:spPr bwMode="auto">
          <a:xfrm>
            <a:off x="809126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5" name="Title 1"/>
          <p:cNvSpPr>
            <a:spLocks noGrp="1"/>
          </p:cNvSpPr>
          <p:nvPr>
            <p:ph type="title"/>
          </p:nvPr>
        </p:nvSpPr>
        <p:spPr>
          <a:xfrm>
            <a:off x="233344" y="167865"/>
            <a:ext cx="8910656" cy="838200"/>
          </a:xfrm>
        </p:spPr>
        <p:txBody>
          <a:bodyPr/>
          <a:lstStyle/>
          <a:p>
            <a:r>
              <a:rPr lang="en-US" dirty="0" smtClean="0"/>
              <a:t>A 3-D </a:t>
            </a:r>
            <a:r>
              <a:rPr lang="en-US" dirty="0" err="1" smtClean="0"/>
              <a:t>Ising</a:t>
            </a:r>
            <a:r>
              <a:rPr lang="en-US" dirty="0" smtClean="0"/>
              <a:t> Model: A Generative Model  </a:t>
            </a:r>
            <a:endParaRPr lang="en-US" dirty="0"/>
          </a:p>
        </p:txBody>
      </p:sp>
      <p:grpSp>
        <p:nvGrpSpPr>
          <p:cNvPr id="3" name="Group 2"/>
          <p:cNvGrpSpPr/>
          <p:nvPr/>
        </p:nvGrpSpPr>
        <p:grpSpPr>
          <a:xfrm>
            <a:off x="5366349" y="3527543"/>
            <a:ext cx="3068239" cy="2475961"/>
            <a:chOff x="5366349" y="3527543"/>
            <a:chExt cx="3068239" cy="2475961"/>
          </a:xfrm>
        </p:grpSpPr>
        <p:grpSp>
          <p:nvGrpSpPr>
            <p:cNvPr id="2" name="Group 1"/>
            <p:cNvGrpSpPr/>
            <p:nvPr/>
          </p:nvGrpSpPr>
          <p:grpSpPr>
            <a:xfrm>
              <a:off x="5675377" y="3782191"/>
              <a:ext cx="2594563" cy="1655084"/>
              <a:chOff x="5675378" y="3782191"/>
              <a:chExt cx="2576168" cy="1648355"/>
            </a:xfrm>
          </p:grpSpPr>
          <p:cxnSp>
            <p:nvCxnSpPr>
              <p:cNvPr id="112" name="Straight Connector 111"/>
              <p:cNvCxnSpPr/>
              <p:nvPr/>
            </p:nvCxnSpPr>
            <p:spPr bwMode="auto">
              <a:xfrm flipH="1" flipV="1">
                <a:off x="5910682" y="4428363"/>
                <a:ext cx="933910" cy="96317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bwMode="auto">
              <a:xfrm flipV="1">
                <a:off x="6890922" y="3865093"/>
                <a:ext cx="746147" cy="15654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bwMode="auto">
              <a:xfrm flipV="1">
                <a:off x="6875072" y="4375074"/>
                <a:ext cx="1100266" cy="10542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bwMode="auto">
              <a:xfrm flipV="1">
                <a:off x="6861658" y="4179646"/>
                <a:ext cx="980236" cy="1228955"/>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p:cNvCxnSpPr/>
              <p:nvPr/>
            </p:nvCxnSpPr>
            <p:spPr bwMode="auto">
              <a:xfrm flipH="1" flipV="1">
                <a:off x="5705856" y="4062603"/>
                <a:ext cx="1166779" cy="134965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p:cNvCxnSpPr/>
              <p:nvPr/>
            </p:nvCxnSpPr>
            <p:spPr bwMode="auto">
              <a:xfrm flipH="1" flipV="1">
                <a:off x="6108192" y="4750232"/>
                <a:ext cx="780291" cy="655931"/>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bwMode="auto">
              <a:xfrm flipH="1" flipV="1">
                <a:off x="5675378" y="3849246"/>
                <a:ext cx="1186280" cy="155203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bwMode="auto">
              <a:xfrm flipH="1" flipV="1">
                <a:off x="6181344" y="3821201"/>
                <a:ext cx="686414" cy="160081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bwMode="auto">
              <a:xfrm flipH="1" flipV="1">
                <a:off x="6639448" y="4323827"/>
                <a:ext cx="222508" cy="1086920"/>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bwMode="auto">
              <a:xfrm flipH="1" flipV="1">
                <a:off x="6452006" y="4113809"/>
                <a:ext cx="386488" cy="1286260"/>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bwMode="auto">
              <a:xfrm flipV="1">
                <a:off x="6858000" y="4370926"/>
                <a:ext cx="400120" cy="1029749"/>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bwMode="auto">
              <a:xfrm flipV="1">
                <a:off x="6858000" y="4149167"/>
                <a:ext cx="214580" cy="1251508"/>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bwMode="auto">
              <a:xfrm flipV="1">
                <a:off x="6858000" y="4756329"/>
                <a:ext cx="609601" cy="644346"/>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bwMode="auto">
              <a:xfrm flipV="1">
                <a:off x="6858000" y="3782191"/>
                <a:ext cx="59743" cy="1618484"/>
              </a:xfrm>
              <a:prstGeom prst="line">
                <a:avLst/>
              </a:prstGeom>
              <a:ln w="19050">
                <a:solidFill>
                  <a:srgbClr val="66FFCC"/>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bwMode="auto">
              <a:xfrm flipV="1">
                <a:off x="6854342" y="4764862"/>
                <a:ext cx="1397204" cy="63642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1" name="Group 110"/>
            <p:cNvGrpSpPr/>
            <p:nvPr/>
          </p:nvGrpSpPr>
          <p:grpSpPr>
            <a:xfrm>
              <a:off x="5366349" y="3527543"/>
              <a:ext cx="3068239" cy="2475961"/>
              <a:chOff x="5366349" y="3527543"/>
              <a:chExt cx="3068239" cy="2475961"/>
            </a:xfrm>
          </p:grpSpPr>
          <p:grpSp>
            <p:nvGrpSpPr>
              <p:cNvPr id="20" name="Group 378"/>
              <p:cNvGrpSpPr/>
              <p:nvPr/>
            </p:nvGrpSpPr>
            <p:grpSpPr>
              <a:xfrm>
                <a:off x="7353853" y="5136698"/>
                <a:ext cx="397349" cy="566229"/>
                <a:chOff x="6144878" y="3040986"/>
                <a:chExt cx="315351" cy="452185"/>
              </a:xfrm>
              <a:scene3d>
                <a:camera prst="orthographicFront">
                  <a:rot lat="18000000" lon="19199999" rev="2100000"/>
                </a:camera>
                <a:lightRig rig="threePt" dir="t"/>
              </a:scene3d>
            </p:grpSpPr>
            <p:sp>
              <p:nvSpPr>
                <p:cNvPr id="21" name="Down Arrow 2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6144878" y="3194408"/>
                  <a:ext cx="315351" cy="298763"/>
                </a:xfrm>
                <a:prstGeom prst="rect">
                  <a:avLst/>
                </a:prstGeom>
                <a:noFill/>
                <a:ln>
                  <a:noFill/>
                </a:ln>
              </p:spPr>
            </p:pic>
          </p:grpSp>
          <p:grpSp>
            <p:nvGrpSpPr>
              <p:cNvPr id="90" name="Group 89"/>
              <p:cNvGrpSpPr/>
              <p:nvPr/>
            </p:nvGrpSpPr>
            <p:grpSpPr>
              <a:xfrm>
                <a:off x="5366349" y="3527543"/>
                <a:ext cx="3068239" cy="1527859"/>
                <a:chOff x="5366349" y="3527543"/>
                <a:chExt cx="3068239" cy="1527859"/>
              </a:xfrm>
            </p:grpSpPr>
            <p:grpSp>
              <p:nvGrpSpPr>
                <p:cNvPr id="23" name="Group 234"/>
                <p:cNvGrpSpPr/>
                <p:nvPr/>
              </p:nvGrpSpPr>
              <p:grpSpPr>
                <a:xfrm flipV="1">
                  <a:off x="7823224" y="4174608"/>
                  <a:ext cx="397349" cy="566234"/>
                  <a:chOff x="3687429" y="3021756"/>
                  <a:chExt cx="315351" cy="452188"/>
                </a:xfrm>
                <a:scene3d>
                  <a:camera prst="orthographicFront">
                    <a:rot lat="17999995" lon="19199986" rev="2100000"/>
                  </a:camera>
                  <a:lightRig rig="threePt" dir="t"/>
                </a:scene3d>
              </p:grpSpPr>
              <p:sp>
                <p:nvSpPr>
                  <p:cNvPr id="24" name="Down Arrow 23"/>
                  <p:cNvSpPr/>
                  <p:nvPr/>
                </p:nvSpPr>
                <p:spPr bwMode="auto">
                  <a:xfrm rot="10800000">
                    <a:off x="3783567" y="302175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5"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3687429" y="3175181"/>
                    <a:ext cx="315351" cy="298763"/>
                  </a:xfrm>
                  <a:prstGeom prst="rect">
                    <a:avLst/>
                  </a:prstGeom>
                  <a:noFill/>
                </p:spPr>
              </p:pic>
            </p:grpSp>
            <p:grpSp>
              <p:nvGrpSpPr>
                <p:cNvPr id="26" name="Group 379"/>
                <p:cNvGrpSpPr/>
                <p:nvPr/>
              </p:nvGrpSpPr>
              <p:grpSpPr>
                <a:xfrm flipV="1">
                  <a:off x="7404942" y="3564947"/>
                  <a:ext cx="397349" cy="566229"/>
                  <a:chOff x="7836091" y="3042252"/>
                  <a:chExt cx="315351" cy="452185"/>
                </a:xfrm>
                <a:scene3d>
                  <a:camera prst="orthographicFront">
                    <a:rot lat="17999995" lon="19199986" rev="2100000"/>
                  </a:camera>
                  <a:lightRig rig="threePt" dir="t"/>
                </a:scene3d>
              </p:grpSpPr>
              <p:sp>
                <p:nvSpPr>
                  <p:cNvPr id="27" name="Down Arrow 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28"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836091" y="3195674"/>
                    <a:ext cx="315351" cy="298763"/>
                  </a:xfrm>
                  <a:prstGeom prst="rect">
                    <a:avLst/>
                  </a:prstGeom>
                  <a:noFill/>
                </p:spPr>
              </p:pic>
            </p:grpSp>
            <p:grpSp>
              <p:nvGrpSpPr>
                <p:cNvPr id="29" name="Group 380"/>
                <p:cNvGrpSpPr/>
                <p:nvPr/>
              </p:nvGrpSpPr>
              <p:grpSpPr>
                <a:xfrm flipV="1">
                  <a:off x="7609221" y="3879504"/>
                  <a:ext cx="397349" cy="566236"/>
                  <a:chOff x="7836091" y="3706513"/>
                  <a:chExt cx="315351" cy="452189"/>
                </a:xfrm>
                <a:scene3d>
                  <a:camera prst="orthographicFront">
                    <a:rot lat="17999995" lon="19199986" rev="2100000"/>
                  </a:camera>
                  <a:lightRig rig="threePt" dir="t"/>
                </a:scene3d>
              </p:grpSpPr>
              <p:sp>
                <p:nvSpPr>
                  <p:cNvPr id="30" name="Down Arrow 29"/>
                  <p:cNvSpPr/>
                  <p:nvPr/>
                </p:nvSpPr>
                <p:spPr bwMode="auto">
                  <a:xfrm rot="10800000">
                    <a:off x="7932229" y="370651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31"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836091" y="3859939"/>
                    <a:ext cx="315351" cy="298763"/>
                  </a:xfrm>
                  <a:prstGeom prst="rect">
                    <a:avLst/>
                  </a:prstGeom>
                  <a:noFill/>
                </p:spPr>
              </p:pic>
            </p:grpSp>
            <p:grpSp>
              <p:nvGrpSpPr>
                <p:cNvPr id="32" name="Group 387"/>
                <p:cNvGrpSpPr/>
                <p:nvPr/>
              </p:nvGrpSpPr>
              <p:grpSpPr>
                <a:xfrm flipV="1">
                  <a:off x="8037239" y="4489165"/>
                  <a:ext cx="397349" cy="566237"/>
                  <a:chOff x="7836091" y="5035042"/>
                  <a:chExt cx="315351" cy="452190"/>
                </a:xfrm>
                <a:scene3d>
                  <a:camera prst="orthographicFront">
                    <a:rot lat="17999995" lon="19199986" rev="2100000"/>
                  </a:camera>
                  <a:lightRig rig="threePt" dir="t"/>
                </a:scene3d>
              </p:grpSpPr>
              <p:sp>
                <p:nvSpPr>
                  <p:cNvPr id="33" name="Down Arrow 32"/>
                  <p:cNvSpPr/>
                  <p:nvPr/>
                </p:nvSpPr>
                <p:spPr bwMode="auto">
                  <a:xfrm rot="10800000">
                    <a:off x="7932229" y="503504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836091" y="5188469"/>
                    <a:ext cx="315351" cy="298763"/>
                  </a:xfrm>
                  <a:prstGeom prst="rect">
                    <a:avLst/>
                  </a:prstGeom>
                  <a:noFill/>
                </p:spPr>
              </p:pic>
            </p:grpSp>
            <p:grpSp>
              <p:nvGrpSpPr>
                <p:cNvPr id="35" name="Group 378"/>
                <p:cNvGrpSpPr/>
                <p:nvPr/>
              </p:nvGrpSpPr>
              <p:grpSpPr>
                <a:xfrm flipV="1">
                  <a:off x="6046993" y="3543409"/>
                  <a:ext cx="397349" cy="566229"/>
                  <a:chOff x="6144878" y="3040986"/>
                  <a:chExt cx="315351" cy="452185"/>
                </a:xfrm>
                <a:scene3d>
                  <a:camera prst="orthographicFront">
                    <a:rot lat="17999995" lon="19199986" rev="2100000"/>
                  </a:camera>
                  <a:lightRig rig="threePt" dir="t"/>
                </a:scene3d>
              </p:grpSpPr>
              <p:sp>
                <p:nvSpPr>
                  <p:cNvPr id="36" name="Down Arrow 3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37"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6144878" y="3194408"/>
                    <a:ext cx="315351" cy="298763"/>
                  </a:xfrm>
                  <a:prstGeom prst="rect">
                    <a:avLst/>
                  </a:prstGeom>
                  <a:noFill/>
                </p:spPr>
              </p:pic>
            </p:grpSp>
            <p:grpSp>
              <p:nvGrpSpPr>
                <p:cNvPr id="38" name="Group 377"/>
                <p:cNvGrpSpPr/>
                <p:nvPr/>
              </p:nvGrpSpPr>
              <p:grpSpPr>
                <a:xfrm>
                  <a:off x="5366349" y="3527543"/>
                  <a:ext cx="397349" cy="566229"/>
                  <a:chOff x="5326940" y="3038937"/>
                  <a:chExt cx="315351" cy="452185"/>
                </a:xfrm>
                <a:scene3d>
                  <a:camera prst="orthographicFront">
                    <a:rot lat="17999995" lon="19199986" rev="2100000"/>
                  </a:camera>
                  <a:lightRig rig="threePt" dir="t"/>
                </a:scene3d>
              </p:grpSpPr>
              <p:sp>
                <p:nvSpPr>
                  <p:cNvPr id="39" name="Down Arrow 3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40"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5326940" y="3192359"/>
                    <a:ext cx="315351" cy="298763"/>
                  </a:xfrm>
                  <a:prstGeom prst="rect">
                    <a:avLst/>
                  </a:prstGeom>
                  <a:noFill/>
                </p:spPr>
              </p:pic>
            </p:grpSp>
            <p:grpSp>
              <p:nvGrpSpPr>
                <p:cNvPr id="41" name="Group 230"/>
                <p:cNvGrpSpPr/>
                <p:nvPr/>
              </p:nvGrpSpPr>
              <p:grpSpPr>
                <a:xfrm>
                  <a:off x="6724307" y="3550823"/>
                  <a:ext cx="397349" cy="566229"/>
                  <a:chOff x="2660385" y="1689916"/>
                  <a:chExt cx="315351" cy="452185"/>
                </a:xfrm>
                <a:scene3d>
                  <a:camera prst="orthographicFront">
                    <a:rot lat="17999995" lon="19199986" rev="2100000"/>
                  </a:camera>
                  <a:lightRig rig="threePt" dir="t"/>
                </a:scene3d>
              </p:grpSpPr>
              <p:sp>
                <p:nvSpPr>
                  <p:cNvPr id="42" name="Down Arrow 4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2660385" y="1843338"/>
                    <a:ext cx="315351" cy="298763"/>
                  </a:xfrm>
                  <a:prstGeom prst="rect">
                    <a:avLst/>
                  </a:prstGeom>
                  <a:noFill/>
                </p:spPr>
              </p:pic>
            </p:grpSp>
            <p:grpSp>
              <p:nvGrpSpPr>
                <p:cNvPr id="44" name="Group 382"/>
                <p:cNvGrpSpPr/>
                <p:nvPr/>
              </p:nvGrpSpPr>
              <p:grpSpPr>
                <a:xfrm flipV="1">
                  <a:off x="6251272" y="3857958"/>
                  <a:ext cx="397349" cy="566229"/>
                  <a:chOff x="6144878" y="3705251"/>
                  <a:chExt cx="315351" cy="452185"/>
                </a:xfrm>
                <a:scene3d>
                  <a:camera prst="orthographicFront">
                    <a:rot lat="17999995" lon="19199986" rev="2100000"/>
                  </a:camera>
                  <a:lightRig rig="threePt" dir="t"/>
                </a:scene3d>
              </p:grpSpPr>
              <p:sp>
                <p:nvSpPr>
                  <p:cNvPr id="45" name="Down Arrow 4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6144878" y="3858673"/>
                    <a:ext cx="315351" cy="298763"/>
                  </a:xfrm>
                  <a:prstGeom prst="rect">
                    <a:avLst/>
                  </a:prstGeom>
                  <a:noFill/>
                </p:spPr>
              </p:pic>
            </p:grpSp>
            <p:grpSp>
              <p:nvGrpSpPr>
                <p:cNvPr id="47" name="Group 235"/>
                <p:cNvGrpSpPr/>
                <p:nvPr/>
              </p:nvGrpSpPr>
              <p:grpSpPr>
                <a:xfrm>
                  <a:off x="5570628" y="3842092"/>
                  <a:ext cx="397349" cy="566233"/>
                  <a:chOff x="704140" y="2354177"/>
                  <a:chExt cx="315351" cy="452187"/>
                </a:xfrm>
                <a:scene3d>
                  <a:camera prst="orthographicFront">
                    <a:rot lat="17999995" lon="19199986" rev="2100000"/>
                  </a:camera>
                  <a:lightRig rig="threePt" dir="t"/>
                </a:scene3d>
              </p:grpSpPr>
              <p:sp>
                <p:nvSpPr>
                  <p:cNvPr id="48" name="Down Arrow 47"/>
                  <p:cNvSpPr/>
                  <p:nvPr/>
                </p:nvSpPr>
                <p:spPr bwMode="auto">
                  <a:xfrm rot="10800000">
                    <a:off x="800278" y="235417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49"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04140" y="2507601"/>
                    <a:ext cx="315351" cy="298763"/>
                  </a:xfrm>
                  <a:prstGeom prst="rect">
                    <a:avLst/>
                  </a:prstGeom>
                  <a:noFill/>
                </p:spPr>
              </p:pic>
            </p:grpSp>
            <p:grpSp>
              <p:nvGrpSpPr>
                <p:cNvPr id="50" name="Group 381"/>
                <p:cNvGrpSpPr/>
                <p:nvPr/>
              </p:nvGrpSpPr>
              <p:grpSpPr>
                <a:xfrm>
                  <a:off x="6928586" y="3865381"/>
                  <a:ext cx="397349" cy="566236"/>
                  <a:chOff x="7012249" y="3703200"/>
                  <a:chExt cx="315351" cy="452189"/>
                </a:xfrm>
                <a:scene3d>
                  <a:camera prst="orthographicFront">
                    <a:rot lat="17999995" lon="19199986" rev="2100000"/>
                  </a:camera>
                  <a:lightRig rig="threePt" dir="t"/>
                </a:scene3d>
              </p:grpSpPr>
              <p:sp>
                <p:nvSpPr>
                  <p:cNvPr id="51" name="Down Arrow 50"/>
                  <p:cNvSpPr/>
                  <p:nvPr/>
                </p:nvSpPr>
                <p:spPr bwMode="auto">
                  <a:xfrm rot="10800000">
                    <a:off x="7108387" y="3703200"/>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52"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012249" y="3856626"/>
                    <a:ext cx="315351" cy="298763"/>
                  </a:xfrm>
                  <a:prstGeom prst="rect">
                    <a:avLst/>
                  </a:prstGeom>
                  <a:noFill/>
                </p:spPr>
              </p:pic>
            </p:grpSp>
            <p:grpSp>
              <p:nvGrpSpPr>
                <p:cNvPr id="53" name="Group 231"/>
                <p:cNvGrpSpPr/>
                <p:nvPr/>
              </p:nvGrpSpPr>
              <p:grpSpPr>
                <a:xfrm flipV="1">
                  <a:off x="6465275" y="4153065"/>
                  <a:ext cx="397349" cy="566229"/>
                  <a:chOff x="1680124" y="3020493"/>
                  <a:chExt cx="315351" cy="452185"/>
                </a:xfrm>
                <a:scene3d>
                  <a:camera prst="orthographicFront">
                    <a:rot lat="17999995" lon="19199986" rev="2100000"/>
                  </a:camera>
                  <a:lightRig rig="threePt" dir="t"/>
                </a:scene3d>
              </p:grpSpPr>
              <p:sp>
                <p:nvSpPr>
                  <p:cNvPr id="54" name="Down Arrow 5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55"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1680124" y="3173915"/>
                    <a:ext cx="315351" cy="298763"/>
                  </a:xfrm>
                  <a:prstGeom prst="rect">
                    <a:avLst/>
                  </a:prstGeom>
                  <a:noFill/>
                </p:spPr>
              </p:pic>
            </p:grpSp>
            <p:grpSp>
              <p:nvGrpSpPr>
                <p:cNvPr id="56" name="Group 383"/>
                <p:cNvGrpSpPr/>
                <p:nvPr/>
              </p:nvGrpSpPr>
              <p:grpSpPr>
                <a:xfrm>
                  <a:off x="5784631" y="4137209"/>
                  <a:ext cx="397349" cy="566236"/>
                  <a:chOff x="5326940" y="4367463"/>
                  <a:chExt cx="315351" cy="452189"/>
                </a:xfrm>
                <a:scene3d>
                  <a:camera prst="orthographicFront">
                    <a:rot lat="17999995" lon="19199986" rev="2100000"/>
                  </a:camera>
                  <a:lightRig rig="threePt" dir="t"/>
                </a:scene3d>
              </p:grpSpPr>
              <p:sp>
                <p:nvSpPr>
                  <p:cNvPr id="57" name="Down Arrow 56"/>
                  <p:cNvSpPr/>
                  <p:nvPr/>
                </p:nvSpPr>
                <p:spPr bwMode="auto">
                  <a:xfrm rot="10800000">
                    <a:off x="5423078" y="43674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58"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5326940" y="4520889"/>
                    <a:ext cx="315351" cy="298763"/>
                  </a:xfrm>
                  <a:prstGeom prst="rect">
                    <a:avLst/>
                  </a:prstGeom>
                  <a:noFill/>
                </p:spPr>
              </p:pic>
            </p:grpSp>
            <p:grpSp>
              <p:nvGrpSpPr>
                <p:cNvPr id="59" name="Group 229"/>
                <p:cNvGrpSpPr/>
                <p:nvPr/>
              </p:nvGrpSpPr>
              <p:grpSpPr>
                <a:xfrm>
                  <a:off x="7142589" y="4160485"/>
                  <a:ext cx="397349" cy="566234"/>
                  <a:chOff x="2660385" y="3018443"/>
                  <a:chExt cx="315351" cy="452188"/>
                </a:xfrm>
                <a:scene3d>
                  <a:camera prst="orthographicFront">
                    <a:rot lat="17999995" lon="19199986" rev="2100000"/>
                  </a:camera>
                  <a:lightRig rig="threePt" dir="t"/>
                </a:scene3d>
              </p:grpSpPr>
              <p:sp>
                <p:nvSpPr>
                  <p:cNvPr id="60" name="Down Arrow 59"/>
                  <p:cNvSpPr/>
                  <p:nvPr/>
                </p:nvSpPr>
                <p:spPr bwMode="auto">
                  <a:xfrm rot="10800000">
                    <a:off x="2756523" y="301844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61"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2660385" y="3171868"/>
                    <a:ext cx="315351" cy="298763"/>
                  </a:xfrm>
                  <a:prstGeom prst="rect">
                    <a:avLst/>
                  </a:prstGeom>
                  <a:noFill/>
                </p:spPr>
              </p:pic>
            </p:grpSp>
            <p:grpSp>
              <p:nvGrpSpPr>
                <p:cNvPr id="62" name="Group 385"/>
                <p:cNvGrpSpPr/>
                <p:nvPr/>
              </p:nvGrpSpPr>
              <p:grpSpPr>
                <a:xfrm flipV="1">
                  <a:off x="6679290" y="4467617"/>
                  <a:ext cx="397349" cy="566229"/>
                  <a:chOff x="6144878" y="5033781"/>
                  <a:chExt cx="315351" cy="452185"/>
                </a:xfrm>
                <a:scene3d>
                  <a:camera prst="orthographicFront">
                    <a:rot lat="17999995" lon="19199986" rev="2100000"/>
                  </a:camera>
                  <a:lightRig rig="threePt" dir="t"/>
                </a:scene3d>
              </p:grpSpPr>
              <p:sp>
                <p:nvSpPr>
                  <p:cNvPr id="63" name="Down Arrow 6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64"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6144878" y="5187203"/>
                    <a:ext cx="315351" cy="298763"/>
                  </a:xfrm>
                  <a:prstGeom prst="rect">
                    <a:avLst/>
                  </a:prstGeom>
                  <a:noFill/>
                </p:spPr>
              </p:pic>
            </p:grpSp>
            <p:grpSp>
              <p:nvGrpSpPr>
                <p:cNvPr id="65" name="Group 384"/>
                <p:cNvGrpSpPr/>
                <p:nvPr/>
              </p:nvGrpSpPr>
              <p:grpSpPr>
                <a:xfrm>
                  <a:off x="5998646" y="4451759"/>
                  <a:ext cx="397349" cy="566237"/>
                  <a:chOff x="5326940" y="5031727"/>
                  <a:chExt cx="315351" cy="452190"/>
                </a:xfrm>
                <a:scene3d>
                  <a:camera prst="orthographicFront">
                    <a:rot lat="17999995" lon="19199986" rev="2100000"/>
                  </a:camera>
                  <a:lightRig rig="threePt" dir="t"/>
                </a:scene3d>
              </p:grpSpPr>
              <p:sp>
                <p:nvSpPr>
                  <p:cNvPr id="66" name="Down Arrow 65"/>
                  <p:cNvSpPr/>
                  <p:nvPr/>
                </p:nvSpPr>
                <p:spPr bwMode="auto">
                  <a:xfrm rot="10800000">
                    <a:off x="5423078" y="503172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67"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5326940" y="5185154"/>
                    <a:ext cx="315351" cy="298763"/>
                  </a:xfrm>
                  <a:prstGeom prst="rect">
                    <a:avLst/>
                  </a:prstGeom>
                  <a:noFill/>
                </p:spPr>
              </p:pic>
            </p:grpSp>
            <p:grpSp>
              <p:nvGrpSpPr>
                <p:cNvPr id="68" name="Group 386"/>
                <p:cNvGrpSpPr/>
                <p:nvPr/>
              </p:nvGrpSpPr>
              <p:grpSpPr>
                <a:xfrm>
                  <a:off x="7356604" y="4475042"/>
                  <a:ext cx="397349" cy="566237"/>
                  <a:chOff x="7012249" y="5031729"/>
                  <a:chExt cx="315351" cy="452190"/>
                </a:xfrm>
                <a:scene3d>
                  <a:camera prst="orthographicFront">
                    <a:rot lat="17999995" lon="19199986" rev="2100000"/>
                  </a:camera>
                  <a:lightRig rig="threePt" dir="t"/>
                </a:scene3d>
              </p:grpSpPr>
              <p:sp>
                <p:nvSpPr>
                  <p:cNvPr id="69" name="Down Arrow 68"/>
                  <p:cNvSpPr/>
                  <p:nvPr/>
                </p:nvSpPr>
                <p:spPr bwMode="auto">
                  <a:xfrm rot="10800000">
                    <a:off x="7108387" y="50317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sng" strike="noStrike" cap="none" normalizeH="0" baseline="0" dirty="0" err="1" smtClean="0">
                      <a:ln>
                        <a:noFill/>
                      </a:ln>
                      <a:effectLst/>
                      <a:latin typeface="+mn-lt"/>
                    </a:endParaRPr>
                  </a:p>
                </p:txBody>
              </p:sp>
              <p:pic>
                <p:nvPicPr>
                  <p:cNvPr id="70"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012249" y="5185156"/>
                    <a:ext cx="315351" cy="298763"/>
                  </a:xfrm>
                  <a:prstGeom prst="rect">
                    <a:avLst/>
                  </a:prstGeom>
                  <a:noFill/>
                </p:spPr>
              </p:pic>
            </p:grpSp>
          </p:grpSp>
          <p:grpSp>
            <p:nvGrpSpPr>
              <p:cNvPr id="71" name="Group 377"/>
              <p:cNvGrpSpPr/>
              <p:nvPr/>
            </p:nvGrpSpPr>
            <p:grpSpPr>
              <a:xfrm>
                <a:off x="6666560" y="5120830"/>
                <a:ext cx="397349" cy="566229"/>
                <a:chOff x="5326940" y="3038937"/>
                <a:chExt cx="315351" cy="452185"/>
              </a:xfrm>
              <a:scene3d>
                <a:camera prst="orthographicFront">
                  <a:rot lat="18000000" lon="19199999" rev="2100000"/>
                </a:camera>
                <a:lightRig rig="threePt" dir="t"/>
              </a:scene3d>
            </p:grpSpPr>
            <p:sp>
              <p:nvSpPr>
                <p:cNvPr id="72" name="Down Arrow 7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5326940" y="3192359"/>
                  <a:ext cx="315351" cy="298763"/>
                </a:xfrm>
                <a:prstGeom prst="rect">
                  <a:avLst/>
                </a:prstGeom>
                <a:noFill/>
                <a:ln>
                  <a:noFill/>
                </a:ln>
              </p:spPr>
            </p:pic>
          </p:grpSp>
          <p:grpSp>
            <p:nvGrpSpPr>
              <p:cNvPr id="74" name="Group 382"/>
              <p:cNvGrpSpPr/>
              <p:nvPr/>
            </p:nvGrpSpPr>
            <p:grpSpPr>
              <a:xfrm>
                <a:off x="7563333" y="5437275"/>
                <a:ext cx="397349" cy="566229"/>
                <a:chOff x="6144878" y="3705251"/>
                <a:chExt cx="315351" cy="452185"/>
              </a:xfrm>
              <a:scene3d>
                <a:camera prst="orthographicFront">
                  <a:rot lat="18000000" lon="19199999" rev="2100000"/>
                </a:camera>
                <a:lightRig rig="threePt" dir="t"/>
              </a:scene3d>
            </p:grpSpPr>
            <p:sp>
              <p:nvSpPr>
                <p:cNvPr id="75" name="Down Arrow 7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6"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6144878" y="3858673"/>
                  <a:ext cx="315351" cy="298763"/>
                </a:xfrm>
                <a:prstGeom prst="rect">
                  <a:avLst/>
                </a:prstGeom>
                <a:noFill/>
                <a:ln>
                  <a:noFill/>
                </a:ln>
              </p:spPr>
            </p:pic>
          </p:grpSp>
          <p:grpSp>
            <p:nvGrpSpPr>
              <p:cNvPr id="77" name="Group 235"/>
              <p:cNvGrpSpPr/>
              <p:nvPr/>
            </p:nvGrpSpPr>
            <p:grpSpPr>
              <a:xfrm flipV="1">
                <a:off x="6882685" y="5418084"/>
                <a:ext cx="397349" cy="566229"/>
                <a:chOff x="704140" y="2354179"/>
                <a:chExt cx="315351" cy="452185"/>
              </a:xfrm>
              <a:scene3d>
                <a:camera prst="orthographicFront">
                  <a:rot lat="18000000" lon="19199999" rev="2100000"/>
                </a:camera>
                <a:lightRig rig="threePt" dir="t"/>
              </a:scene3d>
            </p:grpSpPr>
            <p:sp>
              <p:nvSpPr>
                <p:cNvPr id="78" name="Down Arrow 7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9" name="Picture 4" descr="C:\Documents and Settings\carey_nachenberg\Local Settings\Temporary Internet Files\Content.IE5\7DRA37AC\MC900048285[1].wmf"/>
                <p:cNvPicPr>
                  <a:picLocks noChangeAspect="1" noChangeArrowheads="1"/>
                </p:cNvPicPr>
                <p:nvPr/>
              </p:nvPicPr>
              <p:blipFill>
                <a:blip r:embed="rId8" cstate="print"/>
                <a:srcRect/>
                <a:stretch>
                  <a:fillRect/>
                </a:stretch>
              </p:blipFill>
              <p:spPr bwMode="auto">
                <a:xfrm rot="10800000">
                  <a:off x="704140" y="2507601"/>
                  <a:ext cx="315351" cy="298763"/>
                </a:xfrm>
                <a:prstGeom prst="rect">
                  <a:avLst/>
                </a:prstGeom>
                <a:noFill/>
                <a:ln>
                  <a:noFill/>
                </a:ln>
              </p:spPr>
            </p:pic>
          </p:grpSp>
        </p:grpSp>
      </p:grpSp>
      <p:sp>
        <p:nvSpPr>
          <p:cNvPr id="84" name="TextBox 83"/>
          <p:cNvSpPr txBox="1"/>
          <p:nvPr/>
        </p:nvSpPr>
        <p:spPr bwMode="ltGray">
          <a:xfrm>
            <a:off x="1025979" y="1094028"/>
            <a:ext cx="3502479"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In fact, we say that our 3-D </a:t>
            </a:r>
            <a:r>
              <a:rPr lang="en-US" sz="1800" dirty="0" err="1" smtClean="0">
                <a:solidFill>
                  <a:srgbClr val="00CC99"/>
                </a:solidFill>
                <a:latin typeface="Calibri" pitchFamily="34" charset="0"/>
              </a:rPr>
              <a:t>Ising</a:t>
            </a:r>
            <a:r>
              <a:rPr lang="en-US" sz="1800" dirty="0" smtClean="0">
                <a:solidFill>
                  <a:srgbClr val="00CC99"/>
                </a:solidFill>
                <a:latin typeface="Calibri" pitchFamily="34" charset="0"/>
              </a:rPr>
              <a:t> model is </a:t>
            </a:r>
            <a:r>
              <a:rPr lang="en-US" sz="1800" dirty="0" smtClean="0">
                <a:solidFill>
                  <a:srgbClr val="C9A4E4"/>
                </a:solidFill>
                <a:latin typeface="Calibri" pitchFamily="34" charset="0"/>
              </a:rPr>
              <a:t>“generative”.</a:t>
            </a:r>
          </a:p>
        </p:txBody>
      </p:sp>
      <p:sp>
        <p:nvSpPr>
          <p:cNvPr id="85" name="TextBox 84"/>
          <p:cNvSpPr txBox="1"/>
          <p:nvPr/>
        </p:nvSpPr>
        <p:spPr bwMode="ltGray">
          <a:xfrm>
            <a:off x="1025979" y="1753145"/>
            <a:ext cx="3502479"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We call it </a:t>
            </a:r>
            <a:r>
              <a:rPr lang="en-US" sz="1800" dirty="0" smtClean="0">
                <a:solidFill>
                  <a:srgbClr val="C9A4E4"/>
                </a:solidFill>
                <a:latin typeface="Calibri" pitchFamily="34" charset="0"/>
              </a:rPr>
              <a:t>generative</a:t>
            </a:r>
            <a:r>
              <a:rPr lang="en-US" sz="1800" dirty="0" smtClean="0">
                <a:solidFill>
                  <a:srgbClr val="00CC99"/>
                </a:solidFill>
                <a:latin typeface="Calibri" pitchFamily="34" charset="0"/>
              </a:rPr>
              <a:t> because if we allow the system to vibrate…</a:t>
            </a:r>
            <a:endParaRPr lang="en-US" sz="1800" dirty="0" smtClean="0">
              <a:solidFill>
                <a:srgbClr val="C9A4E4"/>
              </a:solidFill>
              <a:latin typeface="Calibri" pitchFamily="34" charset="0"/>
            </a:endParaRPr>
          </a:p>
        </p:txBody>
      </p:sp>
      <p:sp>
        <p:nvSpPr>
          <p:cNvPr id="87" name="TextBox 86"/>
          <p:cNvSpPr txBox="1"/>
          <p:nvPr/>
        </p:nvSpPr>
        <p:spPr bwMode="ltGray">
          <a:xfrm>
            <a:off x="936171" y="2412262"/>
            <a:ext cx="3682095"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it will naturally tend to </a:t>
            </a:r>
            <a:r>
              <a:rPr lang="en-US" sz="1800" dirty="0" smtClean="0">
                <a:solidFill>
                  <a:srgbClr val="C9A4E4"/>
                </a:solidFill>
                <a:latin typeface="Calibri" pitchFamily="34" charset="0"/>
              </a:rPr>
              <a:t>generate</a:t>
            </a:r>
            <a:r>
              <a:rPr lang="en-US" sz="1800" dirty="0" smtClean="0">
                <a:solidFill>
                  <a:srgbClr val="00CC99"/>
                </a:solidFill>
                <a:latin typeface="Calibri" pitchFamily="34" charset="0"/>
              </a:rPr>
              <a:t> patterns on its visible plane…</a:t>
            </a:r>
            <a:endParaRPr lang="en-US" sz="1800" dirty="0" smtClean="0">
              <a:solidFill>
                <a:srgbClr val="C9A4E4"/>
              </a:solidFill>
              <a:latin typeface="Calibri" pitchFamily="34" charset="0"/>
            </a:endParaRPr>
          </a:p>
        </p:txBody>
      </p:sp>
      <p:sp>
        <p:nvSpPr>
          <p:cNvPr id="88" name="TextBox 87"/>
          <p:cNvSpPr txBox="1"/>
          <p:nvPr/>
        </p:nvSpPr>
        <p:spPr bwMode="ltGray">
          <a:xfrm>
            <a:off x="689112" y="3071380"/>
            <a:ext cx="4187687"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based on the specific weights connecting the atoms in the hidden and visible planes.</a:t>
            </a:r>
            <a:endParaRPr lang="en-US" sz="1800" dirty="0" smtClean="0">
              <a:solidFill>
                <a:srgbClr val="C9A4E4"/>
              </a:solidFill>
              <a:latin typeface="Calibri" pitchFamily="34" charset="0"/>
            </a:endParaRPr>
          </a:p>
        </p:txBody>
      </p:sp>
      <p:sp>
        <p:nvSpPr>
          <p:cNvPr id="89" name="TextBox 88"/>
          <p:cNvSpPr txBox="1"/>
          <p:nvPr/>
        </p:nvSpPr>
        <p:spPr bwMode="ltGray">
          <a:xfrm>
            <a:off x="5091998" y="1218967"/>
            <a:ext cx="350247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When left to vibrate, it’s almost as if the system is </a:t>
            </a:r>
            <a:r>
              <a:rPr lang="en-US" sz="2000" dirty="0" smtClean="0">
                <a:solidFill>
                  <a:srgbClr val="C9A4E4"/>
                </a:solidFill>
                <a:latin typeface="Calibri" pitchFamily="34" charset="0"/>
              </a:rPr>
              <a:t>daydreaming</a:t>
            </a:r>
            <a:r>
              <a:rPr lang="en-US" sz="2000" dirty="0" smtClean="0">
                <a:solidFill>
                  <a:srgbClr val="00CC99"/>
                </a:solidFill>
                <a:latin typeface="Calibri" pitchFamily="34" charset="0"/>
              </a:rPr>
              <a:t>!</a:t>
            </a:r>
            <a:endParaRPr lang="en-US" sz="2000" dirty="0" smtClean="0">
              <a:solidFill>
                <a:srgbClr val="C9A4E4"/>
              </a:solidFill>
              <a:latin typeface="Calibri" pitchFamily="34" charset="0"/>
            </a:endParaRPr>
          </a:p>
        </p:txBody>
      </p:sp>
      <p:grpSp>
        <p:nvGrpSpPr>
          <p:cNvPr id="91" name="Group 90"/>
          <p:cNvGrpSpPr/>
          <p:nvPr/>
        </p:nvGrpSpPr>
        <p:grpSpPr>
          <a:xfrm>
            <a:off x="798389" y="4950534"/>
            <a:ext cx="3957658" cy="1357713"/>
            <a:chOff x="4914900" y="1496381"/>
            <a:chExt cx="3957658" cy="1357713"/>
          </a:xfrm>
        </p:grpSpPr>
        <p:grpSp>
          <p:nvGrpSpPr>
            <p:cNvPr id="92" name="Group 91"/>
            <p:cNvGrpSpPr/>
            <p:nvPr/>
          </p:nvGrpSpPr>
          <p:grpSpPr>
            <a:xfrm>
              <a:off x="4914900" y="1496381"/>
              <a:ext cx="3957658" cy="1357713"/>
              <a:chOff x="637775" y="4763801"/>
              <a:chExt cx="4387583" cy="1357713"/>
            </a:xfrm>
          </p:grpSpPr>
          <p:grpSp>
            <p:nvGrpSpPr>
              <p:cNvPr id="102" name="Group 101"/>
              <p:cNvGrpSpPr/>
              <p:nvPr/>
            </p:nvGrpSpPr>
            <p:grpSpPr>
              <a:xfrm>
                <a:off x="637775" y="4763801"/>
                <a:ext cx="4387583" cy="910024"/>
                <a:chOff x="637775" y="4763801"/>
                <a:chExt cx="4387583" cy="910024"/>
              </a:xfrm>
            </p:grpSpPr>
            <p:cxnSp>
              <p:nvCxnSpPr>
                <p:cNvPr id="104" name="Straight Connector 103"/>
                <p:cNvCxnSpPr/>
                <p:nvPr/>
              </p:nvCxnSpPr>
              <p:spPr bwMode="auto">
                <a:xfrm>
                  <a:off x="637775" y="5670817"/>
                  <a:ext cx="4387583"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p:cNvCxnSpPr/>
                <p:nvPr/>
              </p:nvCxnSpPr>
              <p:spPr bwMode="auto">
                <a:xfrm>
                  <a:off x="637775" y="4763801"/>
                  <a:ext cx="0" cy="91002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03" name="TextBox 102"/>
              <p:cNvSpPr txBox="1"/>
              <p:nvPr/>
            </p:nvSpPr>
            <p:spPr bwMode="ltGray">
              <a:xfrm>
                <a:off x="981308" y="5641403"/>
                <a:ext cx="3929690"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Boltzmann Distribution</a:t>
                </a:r>
                <a:br>
                  <a:rPr lang="en-US" sz="1600" dirty="0" smtClean="0">
                    <a:solidFill>
                      <a:srgbClr val="00CC99"/>
                    </a:solidFill>
                    <a:latin typeface="Calibri" pitchFamily="34" charset="0"/>
                  </a:rPr>
                </a:br>
                <a:r>
                  <a:rPr lang="en-US" sz="1200" dirty="0" smtClean="0">
                    <a:solidFill>
                      <a:srgbClr val="00CC99"/>
                    </a:solidFill>
                    <a:latin typeface="Calibri" pitchFamily="34" charset="0"/>
                  </a:rPr>
                  <a:t>(probability of each configuration occurring)</a:t>
                </a:r>
                <a:endParaRPr lang="en-US" sz="1600" dirty="0" smtClean="0">
                  <a:solidFill>
                    <a:srgbClr val="00CC99"/>
                  </a:solidFill>
                  <a:latin typeface="Calibri" pitchFamily="34" charset="0"/>
                </a:endParaRPr>
              </a:p>
            </p:txBody>
          </p:sp>
        </p:grpSp>
        <p:grpSp>
          <p:nvGrpSpPr>
            <p:cNvPr id="93" name="Group 92"/>
            <p:cNvGrpSpPr/>
            <p:nvPr/>
          </p:nvGrpSpPr>
          <p:grpSpPr>
            <a:xfrm>
              <a:off x="4933909" y="1557335"/>
              <a:ext cx="3895046" cy="847768"/>
              <a:chOff x="3796672" y="7251209"/>
              <a:chExt cx="2050156" cy="531093"/>
            </a:xfrm>
          </p:grpSpPr>
          <p:grpSp>
            <p:nvGrpSpPr>
              <p:cNvPr id="94" name="Group 93"/>
              <p:cNvGrpSpPr/>
              <p:nvPr/>
            </p:nvGrpSpPr>
            <p:grpSpPr>
              <a:xfrm>
                <a:off x="3796672" y="7251209"/>
                <a:ext cx="1025079" cy="529883"/>
                <a:chOff x="3442800" y="7598889"/>
                <a:chExt cx="3492851" cy="908374"/>
              </a:xfrm>
            </p:grpSpPr>
            <p:pic>
              <p:nvPicPr>
                <p:cNvPr id="99" name="Picture 2"/>
                <p:cNvPicPr>
                  <a:picLocks noChangeAspect="1" noChangeArrowheads="1"/>
                </p:cNvPicPr>
                <p:nvPr/>
              </p:nvPicPr>
              <p:blipFill>
                <a:blip r:embed="rId9" cstate="print"/>
                <a:srcRect l="4592" t="1881" r="53563" b="11511"/>
                <a:stretch>
                  <a:fillRect/>
                </a:stretch>
              </p:blipFill>
              <p:spPr bwMode="auto">
                <a:xfrm>
                  <a:off x="3442800" y="7598889"/>
                  <a:ext cx="1751548" cy="905479"/>
                </a:xfrm>
                <a:prstGeom prst="rect">
                  <a:avLst/>
                </a:prstGeom>
                <a:noFill/>
                <a:ln w="9525">
                  <a:noFill/>
                  <a:miter lim="800000"/>
                  <a:headEnd/>
                  <a:tailEnd/>
                </a:ln>
              </p:spPr>
            </p:pic>
            <p:pic>
              <p:nvPicPr>
                <p:cNvPr id="100" name="Picture 2"/>
                <p:cNvPicPr>
                  <a:picLocks noChangeAspect="1" noChangeArrowheads="1"/>
                </p:cNvPicPr>
                <p:nvPr/>
              </p:nvPicPr>
              <p:blipFill>
                <a:blip r:embed="rId9" cstate="print"/>
                <a:srcRect l="4592" t="1881" r="53563" b="11511"/>
                <a:stretch>
                  <a:fillRect/>
                </a:stretch>
              </p:blipFill>
              <p:spPr bwMode="auto">
                <a:xfrm flipH="1">
                  <a:off x="5184103" y="7601784"/>
                  <a:ext cx="1751548" cy="905479"/>
                </a:xfrm>
                <a:prstGeom prst="rect">
                  <a:avLst/>
                </a:prstGeom>
                <a:noFill/>
                <a:ln w="9525">
                  <a:noFill/>
                  <a:miter lim="800000"/>
                  <a:headEnd/>
                  <a:tailEnd/>
                </a:ln>
              </p:spPr>
            </p:pic>
            <p:sp>
              <p:nvSpPr>
                <p:cNvPr id="101" name="Arc 100"/>
                <p:cNvSpPr/>
                <p:nvPr/>
              </p:nvSpPr>
              <p:spPr bwMode="auto">
                <a:xfrm flipH="1">
                  <a:off x="5159578" y="7930073"/>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95" name="Group 94"/>
              <p:cNvGrpSpPr/>
              <p:nvPr/>
            </p:nvGrpSpPr>
            <p:grpSpPr>
              <a:xfrm>
                <a:off x="4821750" y="7252321"/>
                <a:ext cx="1025078" cy="529981"/>
                <a:chOff x="3442800" y="7595826"/>
                <a:chExt cx="3492848" cy="908542"/>
              </a:xfrm>
            </p:grpSpPr>
            <p:pic>
              <p:nvPicPr>
                <p:cNvPr id="96" name="Picture 2"/>
                <p:cNvPicPr>
                  <a:picLocks noChangeAspect="1" noChangeArrowheads="1"/>
                </p:cNvPicPr>
                <p:nvPr/>
              </p:nvPicPr>
              <p:blipFill>
                <a:blip r:embed="rId9" cstate="print"/>
                <a:srcRect l="4592" t="1881" r="53563" b="11511"/>
                <a:stretch>
                  <a:fillRect/>
                </a:stretch>
              </p:blipFill>
              <p:spPr bwMode="auto">
                <a:xfrm>
                  <a:off x="3442800" y="7598889"/>
                  <a:ext cx="1751548" cy="905479"/>
                </a:xfrm>
                <a:prstGeom prst="rect">
                  <a:avLst/>
                </a:prstGeom>
                <a:noFill/>
                <a:ln w="9525">
                  <a:noFill/>
                  <a:miter lim="800000"/>
                  <a:headEnd/>
                  <a:tailEnd/>
                </a:ln>
              </p:spPr>
            </p:pic>
            <p:pic>
              <p:nvPicPr>
                <p:cNvPr id="97" name="Picture 2"/>
                <p:cNvPicPr>
                  <a:picLocks noChangeAspect="1" noChangeArrowheads="1"/>
                </p:cNvPicPr>
                <p:nvPr/>
              </p:nvPicPr>
              <p:blipFill>
                <a:blip r:embed="rId9" cstate="print"/>
                <a:srcRect l="4592" t="1881" r="53563" b="11511"/>
                <a:stretch>
                  <a:fillRect/>
                </a:stretch>
              </p:blipFill>
              <p:spPr bwMode="auto">
                <a:xfrm flipH="1">
                  <a:off x="5184099" y="7595826"/>
                  <a:ext cx="1751549" cy="905479"/>
                </a:xfrm>
                <a:prstGeom prst="rect">
                  <a:avLst/>
                </a:prstGeom>
                <a:noFill/>
                <a:ln w="9525">
                  <a:noFill/>
                  <a:miter lim="800000"/>
                  <a:headEnd/>
                  <a:tailEnd/>
                </a:ln>
              </p:spPr>
            </p:pic>
            <p:sp>
              <p:nvSpPr>
                <p:cNvPr id="98" name="Arc 97"/>
                <p:cNvSpPr/>
                <p:nvPr/>
              </p:nvSpPr>
              <p:spPr bwMode="auto">
                <a:xfrm flipH="1">
                  <a:off x="5159578" y="7930073"/>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grpSp>
      <p:sp>
        <p:nvSpPr>
          <p:cNvPr id="106" name="Down Arrow 105"/>
          <p:cNvSpPr/>
          <p:nvPr/>
        </p:nvSpPr>
        <p:spPr bwMode="auto">
          <a:xfrm>
            <a:off x="883564" y="3840413"/>
            <a:ext cx="1797577" cy="1471961"/>
          </a:xfrm>
          <a:prstGeom prst="downArrow">
            <a:avLst/>
          </a:prstGeom>
          <a:solidFill>
            <a:srgbClr val="002060"/>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00FF99"/>
                </a:solidFill>
                <a:effectLst/>
                <a:latin typeface="+mn-lt"/>
              </a:rPr>
              <a:t>Odd</a:t>
            </a:r>
            <a:r>
              <a:rPr kumimoji="0" lang="en-US" sz="1600" i="0" u="none" strike="noStrike" cap="none" normalizeH="0" dirty="0" smtClean="0">
                <a:ln>
                  <a:noFill/>
                </a:ln>
                <a:solidFill>
                  <a:srgbClr val="00FF99"/>
                </a:solidFill>
                <a:effectLst/>
                <a:latin typeface="+mn-lt"/>
              </a:rPr>
              <a:t> </a:t>
            </a:r>
            <a:r>
              <a:rPr kumimoji="0" lang="en-US" sz="1600" i="0" u="none" strike="noStrike" cap="none" normalizeH="0" dirty="0" smtClean="0">
                <a:ln>
                  <a:noFill/>
                </a:ln>
                <a:effectLst/>
                <a:latin typeface="+mn-lt"/>
              </a:rPr>
              <a:t>columns </a:t>
            </a:r>
            <a:r>
              <a:rPr kumimoji="0" lang="en-US" sz="1600" i="0" u="none" strike="noStrike" cap="none" normalizeH="0" dirty="0" smtClean="0">
                <a:ln>
                  <a:noFill/>
                </a:ln>
                <a:solidFill>
                  <a:srgbClr val="00FF99"/>
                </a:solidFill>
                <a:effectLst/>
                <a:latin typeface="+mn-lt"/>
              </a:rPr>
              <a:t>on</a:t>
            </a:r>
            <a:r>
              <a:rPr kumimoji="0" lang="en-US" sz="1600" i="0" u="none" strike="noStrike" cap="none" normalizeH="0" dirty="0" smtClean="0">
                <a:ln>
                  <a:noFill/>
                </a:ln>
                <a:effectLst/>
                <a:latin typeface="+mn-lt"/>
              </a:rPr>
              <a:t>, </a:t>
            </a:r>
            <a:r>
              <a:rPr kumimoji="0" lang="en-US" sz="1600" i="0" u="none" strike="noStrike" cap="none" normalizeH="0" dirty="0" smtClean="0">
                <a:ln>
                  <a:noFill/>
                </a:ln>
                <a:solidFill>
                  <a:srgbClr val="FF0000"/>
                </a:solidFill>
                <a:effectLst/>
                <a:latin typeface="+mn-lt"/>
              </a:rPr>
              <a:t>even</a:t>
            </a:r>
            <a:r>
              <a:rPr kumimoji="0" lang="en-US" sz="1600" i="0" u="none" strike="noStrike" cap="none" normalizeH="0" dirty="0" smtClean="0">
                <a:ln>
                  <a:noFill/>
                </a:ln>
                <a:effectLst/>
                <a:latin typeface="+mn-lt"/>
              </a:rPr>
              <a:t> columns </a:t>
            </a:r>
            <a:r>
              <a:rPr kumimoji="0" lang="en-US" sz="1600" i="0" u="none" strike="noStrike" cap="none" normalizeH="0" dirty="0" smtClean="0">
                <a:ln>
                  <a:noFill/>
                </a:ln>
                <a:solidFill>
                  <a:srgbClr val="FF0000"/>
                </a:solidFill>
                <a:effectLst/>
                <a:latin typeface="+mn-lt"/>
              </a:rPr>
              <a:t>off</a:t>
            </a:r>
            <a:endParaRPr kumimoji="0" lang="en-US" sz="1600" i="0" u="none" strike="noStrike" cap="none" normalizeH="0" baseline="0" dirty="0" smtClean="0">
              <a:ln>
                <a:noFill/>
              </a:ln>
              <a:solidFill>
                <a:srgbClr val="FF0000"/>
              </a:solidFill>
              <a:effectLst/>
              <a:latin typeface="+mn-lt"/>
            </a:endParaRPr>
          </a:p>
        </p:txBody>
      </p:sp>
      <p:sp>
        <p:nvSpPr>
          <p:cNvPr id="107" name="Down Arrow 106"/>
          <p:cNvSpPr/>
          <p:nvPr/>
        </p:nvSpPr>
        <p:spPr bwMode="auto">
          <a:xfrm>
            <a:off x="2852207" y="3831974"/>
            <a:ext cx="1797577" cy="1471961"/>
          </a:xfrm>
          <a:prstGeom prst="downArrow">
            <a:avLst/>
          </a:prstGeom>
          <a:solidFill>
            <a:srgbClr val="002060"/>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i="0" u="none" strike="noStrike" cap="none" normalizeH="0" baseline="0" dirty="0" smtClean="0">
                <a:ln>
                  <a:noFill/>
                </a:ln>
                <a:solidFill>
                  <a:srgbClr val="00FF99"/>
                </a:solidFill>
                <a:effectLst/>
                <a:latin typeface="+mn-lt"/>
              </a:rPr>
              <a:t>Even </a:t>
            </a:r>
            <a:r>
              <a:rPr kumimoji="0" lang="en-US" sz="1600" i="0" u="none" strike="noStrike" cap="none" normalizeH="0" dirty="0" smtClean="0">
                <a:ln>
                  <a:noFill/>
                </a:ln>
                <a:effectLst/>
                <a:latin typeface="+mn-lt"/>
              </a:rPr>
              <a:t>columns </a:t>
            </a:r>
            <a:r>
              <a:rPr kumimoji="0" lang="en-US" sz="1600" i="0" u="none" strike="noStrike" cap="none" normalizeH="0" dirty="0" smtClean="0">
                <a:ln>
                  <a:noFill/>
                </a:ln>
                <a:solidFill>
                  <a:srgbClr val="00FF99"/>
                </a:solidFill>
                <a:effectLst/>
                <a:latin typeface="+mn-lt"/>
              </a:rPr>
              <a:t>on</a:t>
            </a:r>
            <a:r>
              <a:rPr kumimoji="0" lang="en-US" sz="1600" i="0" u="none" strike="noStrike" cap="none" normalizeH="0" dirty="0" smtClean="0">
                <a:ln>
                  <a:noFill/>
                </a:ln>
                <a:effectLst/>
                <a:latin typeface="+mn-lt"/>
              </a:rPr>
              <a:t>, </a:t>
            </a:r>
            <a:r>
              <a:rPr kumimoji="0" lang="en-US" sz="1600" i="0" u="none" strike="noStrike" cap="none" normalizeH="0" dirty="0" smtClean="0">
                <a:ln>
                  <a:noFill/>
                </a:ln>
                <a:solidFill>
                  <a:srgbClr val="FF0000"/>
                </a:solidFill>
                <a:effectLst/>
                <a:latin typeface="+mn-lt"/>
              </a:rPr>
              <a:t>odd  </a:t>
            </a:r>
            <a:r>
              <a:rPr kumimoji="0" lang="en-US" sz="1600" i="0" u="none" strike="noStrike" cap="none" normalizeH="0" dirty="0" smtClean="0">
                <a:ln>
                  <a:noFill/>
                </a:ln>
                <a:effectLst/>
                <a:latin typeface="+mn-lt"/>
              </a:rPr>
              <a:t>columns </a:t>
            </a:r>
            <a:r>
              <a:rPr kumimoji="0" lang="en-US" sz="1600" i="0" u="none" strike="noStrike" cap="none" normalizeH="0" dirty="0" smtClean="0">
                <a:ln>
                  <a:noFill/>
                </a:ln>
                <a:solidFill>
                  <a:srgbClr val="FF0000"/>
                </a:solidFill>
                <a:effectLst/>
                <a:latin typeface="+mn-lt"/>
              </a:rPr>
              <a:t>off</a:t>
            </a:r>
            <a:endParaRPr kumimoji="0" lang="en-US" sz="1600" i="0" u="none" strike="noStrike" cap="none" normalizeH="0" baseline="0" dirty="0" smtClean="0">
              <a:ln>
                <a:noFill/>
              </a:ln>
              <a:solidFill>
                <a:srgbClr val="FF0000"/>
              </a:solidFill>
              <a:effectLst/>
              <a:latin typeface="+mn-lt"/>
            </a:endParaRPr>
          </a:p>
        </p:txBody>
      </p:sp>
      <p:grpSp>
        <p:nvGrpSpPr>
          <p:cNvPr id="108" name="Group 107"/>
          <p:cNvGrpSpPr/>
          <p:nvPr/>
        </p:nvGrpSpPr>
        <p:grpSpPr>
          <a:xfrm>
            <a:off x="6499412" y="5218776"/>
            <a:ext cx="1770529" cy="995083"/>
            <a:chOff x="6499412" y="5218776"/>
            <a:chExt cx="1770529" cy="995083"/>
          </a:xfrm>
          <a:solidFill>
            <a:srgbClr val="000000">
              <a:alpha val="60000"/>
            </a:srgbClr>
          </a:solidFill>
        </p:grpSpPr>
        <p:sp>
          <p:nvSpPr>
            <p:cNvPr id="109" name="Rectangle 108"/>
            <p:cNvSpPr/>
            <p:nvPr/>
          </p:nvSpPr>
          <p:spPr bwMode="auto">
            <a:xfrm>
              <a:off x="7308476" y="5218776"/>
              <a:ext cx="961465" cy="995083"/>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0" name="Rectangle 109"/>
            <p:cNvSpPr/>
            <p:nvPr/>
          </p:nvSpPr>
          <p:spPr bwMode="auto">
            <a:xfrm>
              <a:off x="6499412" y="5564841"/>
              <a:ext cx="815789" cy="398930"/>
            </a:xfrm>
            <a:prstGeom prst="rect">
              <a:avLst/>
            </a:prstGeom>
            <a:grp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113" name="TextBox 112"/>
          <p:cNvSpPr txBox="1"/>
          <p:nvPr/>
        </p:nvSpPr>
        <p:spPr bwMode="ltGray">
          <a:xfrm>
            <a:off x="5111384" y="4131927"/>
            <a:ext cx="350247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Talking about daydreaming, let’s see an example!</a:t>
            </a:r>
            <a:endParaRPr lang="en-US" sz="2000" dirty="0" smtClean="0">
              <a:solidFill>
                <a:srgbClr val="C9A4E4"/>
              </a:solidFill>
              <a:latin typeface="Calibri" pitchFamily="34" charset="0"/>
            </a:endParaRPr>
          </a:p>
        </p:txBody>
      </p:sp>
    </p:spTree>
    <p:extLst>
      <p:ext uri="{BB962C8B-B14F-4D97-AF65-F5344CB8AC3E}">
        <p14:creationId xmlns:p14="http://schemas.microsoft.com/office/powerpoint/2010/main" val="15559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down)">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wipe(up)">
                                      <p:cBhvr>
                                        <p:cTn id="28" dur="500"/>
                                        <p:tgtEl>
                                          <p:spTgt spid="1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wipe(up)">
                                      <p:cBhvr>
                                        <p:cTn id="33" dur="500"/>
                                        <p:tgtEl>
                                          <p:spTgt spid="10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3.88889E-6 2.59259E-6 L 0.02188 -0.34491 " pathEditMode="relative" rAng="0" ptsTypes="AA">
                                      <p:cBhvr>
                                        <p:cTn id="43" dur="2000" fill="hold"/>
                                        <p:tgtEl>
                                          <p:spTgt spid="3"/>
                                        </p:tgtEl>
                                        <p:attrNameLst>
                                          <p:attrName>ppt_x</p:attrName>
                                          <p:attrName>ppt_y</p:attrName>
                                        </p:attrNameLst>
                                      </p:cBhvr>
                                      <p:rCtr x="1094" y="-17245"/>
                                    </p:animMotion>
                                  </p:childTnLst>
                                </p:cTn>
                              </p:par>
                              <p:par>
                                <p:cTn id="44" presetID="6" presetClass="emph" presetSubtype="0" fill="hold" nodeType="withEffect">
                                  <p:stCondLst>
                                    <p:cond delay="0"/>
                                  </p:stCondLst>
                                  <p:childTnLst>
                                    <p:animScale>
                                      <p:cBhvr>
                                        <p:cTn id="45" dur="2000" fill="hold"/>
                                        <p:tgtEl>
                                          <p:spTgt spid="3"/>
                                        </p:tgtEl>
                                      </p:cBhvr>
                                      <p:by x="10000" y="10000"/>
                                    </p:animScale>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7" grpId="0"/>
      <p:bldP spid="88" grpId="0"/>
      <p:bldP spid="89" grpId="0"/>
      <p:bldP spid="106" grpId="0" animBg="1"/>
      <p:bldP spid="107" grpId="0" animBg="1"/>
      <p:bldP spid="1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Rounded Rectangle 651"/>
          <p:cNvSpPr/>
          <p:nvPr/>
        </p:nvSpPr>
        <p:spPr bwMode="auto">
          <a:xfrm>
            <a:off x="8702887" y="4650078"/>
            <a:ext cx="281621" cy="4942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53" name="Rounded Rectangle 652"/>
          <p:cNvSpPr/>
          <p:nvPr/>
        </p:nvSpPr>
        <p:spPr bwMode="auto">
          <a:xfrm>
            <a:off x="8598331" y="3602868"/>
            <a:ext cx="323328" cy="8146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54" name="Rounded Rectangle 653"/>
          <p:cNvSpPr/>
          <p:nvPr/>
        </p:nvSpPr>
        <p:spPr bwMode="auto">
          <a:xfrm>
            <a:off x="6852000" y="3622441"/>
            <a:ext cx="323328" cy="8146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7" name="Rounded Rectangle 646"/>
          <p:cNvSpPr/>
          <p:nvPr/>
        </p:nvSpPr>
        <p:spPr bwMode="auto">
          <a:xfrm>
            <a:off x="8417137" y="4650078"/>
            <a:ext cx="281621" cy="4942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8" name="Rounded Rectangle 647"/>
          <p:cNvSpPr/>
          <p:nvPr/>
        </p:nvSpPr>
        <p:spPr bwMode="auto">
          <a:xfrm>
            <a:off x="8350681" y="3212343"/>
            <a:ext cx="323328" cy="8146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6" name="Rounded Rectangle 645"/>
          <p:cNvSpPr/>
          <p:nvPr/>
        </p:nvSpPr>
        <p:spPr bwMode="auto">
          <a:xfrm>
            <a:off x="6604350" y="3250966"/>
            <a:ext cx="323328" cy="8146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4" name="Rounded Rectangle 643"/>
          <p:cNvSpPr/>
          <p:nvPr/>
        </p:nvSpPr>
        <p:spPr bwMode="auto">
          <a:xfrm>
            <a:off x="7017706" y="3431941"/>
            <a:ext cx="1503124" cy="8146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5" name="Rounded Rectangle 644"/>
          <p:cNvSpPr/>
          <p:nvPr/>
        </p:nvSpPr>
        <p:spPr bwMode="auto">
          <a:xfrm>
            <a:off x="8131387" y="4650078"/>
            <a:ext cx="281621" cy="4942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2" name="Rounded Rectangle 641"/>
          <p:cNvSpPr/>
          <p:nvPr/>
        </p:nvSpPr>
        <p:spPr bwMode="auto">
          <a:xfrm>
            <a:off x="6866238" y="2674730"/>
            <a:ext cx="823779" cy="786711"/>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43" name="Rounded Rectangle 642"/>
          <p:cNvSpPr/>
          <p:nvPr/>
        </p:nvSpPr>
        <p:spPr bwMode="auto">
          <a:xfrm>
            <a:off x="7855201" y="4650078"/>
            <a:ext cx="273907" cy="4942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34" name="Rounded Rectangle 533"/>
          <p:cNvSpPr/>
          <p:nvPr/>
        </p:nvSpPr>
        <p:spPr bwMode="auto">
          <a:xfrm>
            <a:off x="7168980" y="2063071"/>
            <a:ext cx="823779" cy="786711"/>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33" name="Rounded Rectangle 532"/>
          <p:cNvSpPr/>
          <p:nvPr/>
        </p:nvSpPr>
        <p:spPr bwMode="auto">
          <a:xfrm>
            <a:off x="5694409" y="2065131"/>
            <a:ext cx="823779" cy="786711"/>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31" name="Rounded Rectangle 530"/>
          <p:cNvSpPr/>
          <p:nvPr/>
        </p:nvSpPr>
        <p:spPr bwMode="auto">
          <a:xfrm>
            <a:off x="7559999" y="4650078"/>
            <a:ext cx="290149" cy="4942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21</a:t>
            </a:fld>
            <a:endParaRPr lang="en-US" dirty="0"/>
          </a:p>
        </p:txBody>
      </p:sp>
      <p:sp>
        <p:nvSpPr>
          <p:cNvPr id="70" name="TextBox 69"/>
          <p:cNvSpPr txBox="1"/>
          <p:nvPr/>
        </p:nvSpPr>
        <p:spPr bwMode="ltGray">
          <a:xfrm>
            <a:off x="818436" y="1034444"/>
            <a:ext cx="720727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Here’s a demo with 5 atoms in the hidden layer:</a:t>
            </a:r>
          </a:p>
        </p:txBody>
      </p:sp>
      <p:grpSp>
        <p:nvGrpSpPr>
          <p:cNvPr id="95" name="Group 94"/>
          <p:cNvGrpSpPr/>
          <p:nvPr/>
        </p:nvGrpSpPr>
        <p:grpSpPr>
          <a:xfrm>
            <a:off x="1024192" y="2107434"/>
            <a:ext cx="5490073" cy="646311"/>
            <a:chOff x="1024192" y="2418922"/>
            <a:chExt cx="5490073" cy="646311"/>
          </a:xfrm>
        </p:grpSpPr>
        <p:grpSp>
          <p:nvGrpSpPr>
            <p:cNvPr id="78" name="Group 77"/>
            <p:cNvGrpSpPr/>
            <p:nvPr/>
          </p:nvGrpSpPr>
          <p:grpSpPr>
            <a:xfrm>
              <a:off x="1024192" y="2505291"/>
              <a:ext cx="483994" cy="473572"/>
              <a:chOff x="1065381" y="2668161"/>
              <a:chExt cx="483994" cy="473572"/>
            </a:xfrm>
          </p:grpSpPr>
          <p:pic>
            <p:nvPicPr>
              <p:cNvPr id="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65381" y="2668161"/>
                <a:ext cx="473572" cy="473572"/>
              </a:xfrm>
              <a:prstGeom prst="rect">
                <a:avLst/>
              </a:prstGeom>
              <a:noFill/>
            </p:spPr>
          </p:pic>
          <p:sp>
            <p:nvSpPr>
              <p:cNvPr id="71" name="TextBox 70"/>
              <p:cNvSpPr txBox="1"/>
              <p:nvPr/>
            </p:nvSpPr>
            <p:spPr bwMode="ltGray">
              <a:xfrm>
                <a:off x="1106667" y="2718486"/>
                <a:ext cx="44270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bg1">
                        <a:lumMod val="95000"/>
                        <a:lumOff val="5000"/>
                      </a:schemeClr>
                    </a:solidFill>
                    <a:latin typeface="Calibri" pitchFamily="34" charset="0"/>
                  </a:rPr>
                  <a:t>#1</a:t>
                </a:r>
              </a:p>
            </p:txBody>
          </p:sp>
        </p:grpSp>
        <p:sp>
          <p:nvSpPr>
            <p:cNvPr id="75" name="TextBox 74"/>
            <p:cNvSpPr txBox="1"/>
            <p:nvPr/>
          </p:nvSpPr>
          <p:spPr bwMode="ltGray">
            <a:xfrm>
              <a:off x="2095278" y="2418922"/>
              <a:ext cx="4418987" cy="6463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latin typeface="Calibri" pitchFamily="34" charset="0"/>
                </a:rPr>
                <a:t>two sets of “eye” atoms near </a:t>
              </a:r>
              <a:br>
                <a:rPr lang="en-US" sz="2000" dirty="0" smtClean="0">
                  <a:latin typeface="Calibri" pitchFamily="34" charset="0"/>
                </a:rPr>
              </a:br>
              <a:r>
                <a:rPr lang="en-US" sz="2000" dirty="0" smtClean="0">
                  <a:latin typeface="Calibri" pitchFamily="34" charset="0"/>
                </a:rPr>
                <a:t>the top of the visible plane.</a:t>
              </a:r>
            </a:p>
          </p:txBody>
        </p:sp>
      </p:grpSp>
      <p:sp>
        <p:nvSpPr>
          <p:cNvPr id="76" name="TextBox 75"/>
          <p:cNvSpPr txBox="1"/>
          <p:nvPr/>
        </p:nvSpPr>
        <p:spPr bwMode="ltGray">
          <a:xfrm>
            <a:off x="240957" y="1728482"/>
            <a:ext cx="1977081"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3">
                    <a:lumMod val="40000"/>
                    <a:lumOff val="60000"/>
                  </a:schemeClr>
                </a:solidFill>
                <a:latin typeface="Calibri" pitchFamily="34" charset="0"/>
              </a:rPr>
              <a:t>Hidden Atom</a:t>
            </a:r>
          </a:p>
        </p:txBody>
      </p:sp>
      <p:sp>
        <p:nvSpPr>
          <p:cNvPr id="77" name="TextBox 76"/>
          <p:cNvSpPr txBox="1"/>
          <p:nvPr/>
        </p:nvSpPr>
        <p:spPr bwMode="ltGray">
          <a:xfrm>
            <a:off x="2095278" y="1728482"/>
            <a:ext cx="4071551" cy="369312"/>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solidFill>
                  <a:schemeClr val="accent3">
                    <a:lumMod val="40000"/>
                    <a:lumOff val="60000"/>
                  </a:schemeClr>
                </a:solidFill>
                <a:latin typeface="Calibri" pitchFamily="34" charset="0"/>
              </a:rPr>
              <a:t>Has </a:t>
            </a:r>
            <a:r>
              <a:rPr lang="en-US" sz="2000" dirty="0" smtClean="0">
                <a:solidFill>
                  <a:srgbClr val="00FF99"/>
                </a:solidFill>
                <a:latin typeface="Calibri" pitchFamily="34" charset="0"/>
              </a:rPr>
              <a:t>positive </a:t>
            </a:r>
            <a:r>
              <a:rPr lang="en-US" sz="2000" dirty="0" smtClean="0">
                <a:solidFill>
                  <a:schemeClr val="accent3">
                    <a:lumMod val="40000"/>
                    <a:lumOff val="60000"/>
                  </a:schemeClr>
                </a:solidFill>
                <a:latin typeface="Calibri" pitchFamily="34" charset="0"/>
              </a:rPr>
              <a:t>weights to …</a:t>
            </a:r>
          </a:p>
        </p:txBody>
      </p:sp>
      <p:grpSp>
        <p:nvGrpSpPr>
          <p:cNvPr id="97" name="Group 96"/>
          <p:cNvGrpSpPr/>
          <p:nvPr/>
        </p:nvGrpSpPr>
        <p:grpSpPr>
          <a:xfrm>
            <a:off x="1024192" y="2772640"/>
            <a:ext cx="5450944" cy="646311"/>
            <a:chOff x="1024192" y="3028522"/>
            <a:chExt cx="5450944" cy="646311"/>
          </a:xfrm>
        </p:grpSpPr>
        <p:grpSp>
          <p:nvGrpSpPr>
            <p:cNvPr id="79" name="Group 78"/>
            <p:cNvGrpSpPr/>
            <p:nvPr/>
          </p:nvGrpSpPr>
          <p:grpSpPr>
            <a:xfrm>
              <a:off x="1024192" y="3114891"/>
              <a:ext cx="483994" cy="473572"/>
              <a:chOff x="1065381" y="2668161"/>
              <a:chExt cx="483994" cy="473572"/>
            </a:xfrm>
          </p:grpSpPr>
          <p:pic>
            <p:nvPicPr>
              <p:cNvPr id="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65381" y="2668161"/>
                <a:ext cx="473572" cy="473572"/>
              </a:xfrm>
              <a:prstGeom prst="rect">
                <a:avLst/>
              </a:prstGeom>
              <a:noFill/>
            </p:spPr>
          </p:pic>
          <p:sp>
            <p:nvSpPr>
              <p:cNvPr id="81" name="TextBox 80"/>
              <p:cNvSpPr txBox="1"/>
              <p:nvPr/>
            </p:nvSpPr>
            <p:spPr bwMode="ltGray">
              <a:xfrm>
                <a:off x="1106667" y="2718486"/>
                <a:ext cx="44270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bg1">
                        <a:lumMod val="95000"/>
                        <a:lumOff val="5000"/>
                      </a:schemeClr>
                    </a:solidFill>
                    <a:latin typeface="Calibri" pitchFamily="34" charset="0"/>
                  </a:rPr>
                  <a:t>#2</a:t>
                </a:r>
              </a:p>
            </p:txBody>
          </p:sp>
        </p:grpSp>
        <p:sp>
          <p:nvSpPr>
            <p:cNvPr id="82" name="TextBox 81"/>
            <p:cNvSpPr txBox="1"/>
            <p:nvPr/>
          </p:nvSpPr>
          <p:spPr bwMode="ltGray">
            <a:xfrm>
              <a:off x="2056149" y="3028522"/>
              <a:ext cx="4418987" cy="6463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latin typeface="Calibri" pitchFamily="34" charset="0"/>
                </a:rPr>
                <a:t>a set of “nose” atoms in the </a:t>
              </a:r>
              <a:br>
                <a:rPr lang="en-US" sz="2000" dirty="0" smtClean="0">
                  <a:latin typeface="Calibri" pitchFamily="34" charset="0"/>
                </a:rPr>
              </a:br>
              <a:r>
                <a:rPr lang="en-US" sz="2000" dirty="0" smtClean="0">
                  <a:latin typeface="Calibri" pitchFamily="34" charset="0"/>
                </a:rPr>
                <a:t>middle of the visible plane.</a:t>
              </a:r>
            </a:p>
          </p:txBody>
        </p:sp>
      </p:grpSp>
      <p:grpSp>
        <p:nvGrpSpPr>
          <p:cNvPr id="98" name="Group 97"/>
          <p:cNvGrpSpPr/>
          <p:nvPr/>
        </p:nvGrpSpPr>
        <p:grpSpPr>
          <a:xfrm>
            <a:off x="1024192" y="3437846"/>
            <a:ext cx="5411815" cy="646311"/>
            <a:chOff x="1024192" y="3736977"/>
            <a:chExt cx="5411815" cy="646311"/>
          </a:xfrm>
        </p:grpSpPr>
        <p:grpSp>
          <p:nvGrpSpPr>
            <p:cNvPr id="83" name="Group 82"/>
            <p:cNvGrpSpPr/>
            <p:nvPr/>
          </p:nvGrpSpPr>
          <p:grpSpPr>
            <a:xfrm>
              <a:off x="1024192" y="3823346"/>
              <a:ext cx="483994" cy="473572"/>
              <a:chOff x="1065381" y="2668161"/>
              <a:chExt cx="483994" cy="473572"/>
            </a:xfrm>
          </p:grpSpPr>
          <p:pic>
            <p:nvPicPr>
              <p:cNvPr id="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65381" y="2668161"/>
                <a:ext cx="473572" cy="473572"/>
              </a:xfrm>
              <a:prstGeom prst="rect">
                <a:avLst/>
              </a:prstGeom>
              <a:noFill/>
            </p:spPr>
          </p:pic>
          <p:sp>
            <p:nvSpPr>
              <p:cNvPr id="85" name="TextBox 84"/>
              <p:cNvSpPr txBox="1"/>
              <p:nvPr/>
            </p:nvSpPr>
            <p:spPr bwMode="ltGray">
              <a:xfrm>
                <a:off x="1106667" y="2718486"/>
                <a:ext cx="44270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bg1">
                        <a:lumMod val="95000"/>
                        <a:lumOff val="5000"/>
                      </a:schemeClr>
                    </a:solidFill>
                    <a:latin typeface="Calibri" pitchFamily="34" charset="0"/>
                  </a:rPr>
                  <a:t>#3</a:t>
                </a:r>
              </a:p>
            </p:txBody>
          </p:sp>
        </p:grpSp>
        <p:sp>
          <p:nvSpPr>
            <p:cNvPr id="86" name="TextBox 85"/>
            <p:cNvSpPr txBox="1"/>
            <p:nvPr/>
          </p:nvSpPr>
          <p:spPr bwMode="ltGray">
            <a:xfrm>
              <a:off x="2017020" y="3736977"/>
              <a:ext cx="4418987" cy="6463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latin typeface="Calibri" pitchFamily="34" charset="0"/>
                </a:rPr>
                <a:t>a line of “mouth” atoms in the </a:t>
              </a:r>
              <a:br>
                <a:rPr lang="en-US" sz="2000" dirty="0" smtClean="0">
                  <a:latin typeface="Calibri" pitchFamily="34" charset="0"/>
                </a:rPr>
              </a:br>
              <a:r>
                <a:rPr lang="en-US" sz="2000" dirty="0" smtClean="0">
                  <a:latin typeface="Calibri" pitchFamily="34" charset="0"/>
                </a:rPr>
                <a:t>lower part of the visible plane.</a:t>
              </a:r>
            </a:p>
          </p:txBody>
        </p:sp>
      </p:grpSp>
      <p:grpSp>
        <p:nvGrpSpPr>
          <p:cNvPr id="99" name="Group 98"/>
          <p:cNvGrpSpPr/>
          <p:nvPr/>
        </p:nvGrpSpPr>
        <p:grpSpPr>
          <a:xfrm>
            <a:off x="1024192" y="4103052"/>
            <a:ext cx="5409755" cy="646311"/>
            <a:chOff x="1024192" y="4507215"/>
            <a:chExt cx="5409755" cy="646311"/>
          </a:xfrm>
        </p:grpSpPr>
        <p:grpSp>
          <p:nvGrpSpPr>
            <p:cNvPr id="87" name="Group 86"/>
            <p:cNvGrpSpPr/>
            <p:nvPr/>
          </p:nvGrpSpPr>
          <p:grpSpPr>
            <a:xfrm>
              <a:off x="1024192" y="4593584"/>
              <a:ext cx="483994" cy="473572"/>
              <a:chOff x="1065381" y="2668161"/>
              <a:chExt cx="483994" cy="473572"/>
            </a:xfrm>
          </p:grpSpPr>
          <p:pic>
            <p:nvPicPr>
              <p:cNvPr id="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65381" y="2668161"/>
                <a:ext cx="473572" cy="473572"/>
              </a:xfrm>
              <a:prstGeom prst="rect">
                <a:avLst/>
              </a:prstGeom>
              <a:noFill/>
            </p:spPr>
          </p:pic>
          <p:sp>
            <p:nvSpPr>
              <p:cNvPr id="89" name="TextBox 88"/>
              <p:cNvSpPr txBox="1"/>
              <p:nvPr/>
            </p:nvSpPr>
            <p:spPr bwMode="ltGray">
              <a:xfrm>
                <a:off x="1106667" y="2718486"/>
                <a:ext cx="44270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bg1">
                        <a:lumMod val="95000"/>
                        <a:lumOff val="5000"/>
                      </a:schemeClr>
                    </a:solidFill>
                    <a:latin typeface="Calibri" pitchFamily="34" charset="0"/>
                  </a:rPr>
                  <a:t>#4</a:t>
                </a:r>
              </a:p>
            </p:txBody>
          </p:sp>
        </p:grpSp>
        <p:sp>
          <p:nvSpPr>
            <p:cNvPr id="90" name="TextBox 89"/>
            <p:cNvSpPr txBox="1"/>
            <p:nvPr/>
          </p:nvSpPr>
          <p:spPr bwMode="ltGray">
            <a:xfrm>
              <a:off x="2014960" y="4507215"/>
              <a:ext cx="4418987" cy="6463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latin typeface="Calibri" pitchFamily="34" charset="0"/>
                </a:rPr>
                <a:t>a set of “happy” atoms just </a:t>
              </a:r>
              <a:br>
                <a:rPr lang="en-US" sz="2000" dirty="0" smtClean="0">
                  <a:latin typeface="Calibri" pitchFamily="34" charset="0"/>
                </a:rPr>
              </a:br>
              <a:r>
                <a:rPr lang="en-US" sz="2000" dirty="0" smtClean="0">
                  <a:latin typeface="Calibri" pitchFamily="34" charset="0"/>
                </a:rPr>
                <a:t>above the mouth.</a:t>
              </a:r>
            </a:p>
          </p:txBody>
        </p:sp>
      </p:grpSp>
      <p:grpSp>
        <p:nvGrpSpPr>
          <p:cNvPr id="100" name="Group 99"/>
          <p:cNvGrpSpPr/>
          <p:nvPr/>
        </p:nvGrpSpPr>
        <p:grpSpPr>
          <a:xfrm>
            <a:off x="1024192" y="4768257"/>
            <a:ext cx="5432409" cy="646311"/>
            <a:chOff x="1024192" y="5240383"/>
            <a:chExt cx="5432409" cy="646311"/>
          </a:xfrm>
        </p:grpSpPr>
        <p:grpSp>
          <p:nvGrpSpPr>
            <p:cNvPr id="91" name="Group 90"/>
            <p:cNvGrpSpPr/>
            <p:nvPr/>
          </p:nvGrpSpPr>
          <p:grpSpPr>
            <a:xfrm>
              <a:off x="1024192" y="5326752"/>
              <a:ext cx="483994" cy="473572"/>
              <a:chOff x="1065381" y="2668161"/>
              <a:chExt cx="483994" cy="473572"/>
            </a:xfrm>
          </p:grpSpPr>
          <p:pic>
            <p:nvPicPr>
              <p:cNvPr id="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065381" y="2668161"/>
                <a:ext cx="473572" cy="473572"/>
              </a:xfrm>
              <a:prstGeom prst="rect">
                <a:avLst/>
              </a:prstGeom>
              <a:noFill/>
            </p:spPr>
          </p:pic>
          <p:sp>
            <p:nvSpPr>
              <p:cNvPr id="93" name="TextBox 92"/>
              <p:cNvSpPr txBox="1"/>
              <p:nvPr/>
            </p:nvSpPr>
            <p:spPr bwMode="ltGray">
              <a:xfrm>
                <a:off x="1106667" y="2718486"/>
                <a:ext cx="442708"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bg1">
                        <a:lumMod val="95000"/>
                        <a:lumOff val="5000"/>
                      </a:schemeClr>
                    </a:solidFill>
                    <a:latin typeface="Calibri" pitchFamily="34" charset="0"/>
                  </a:rPr>
                  <a:t>#5</a:t>
                </a:r>
              </a:p>
            </p:txBody>
          </p:sp>
        </p:grpSp>
        <p:sp>
          <p:nvSpPr>
            <p:cNvPr id="94" name="TextBox 93"/>
            <p:cNvSpPr txBox="1"/>
            <p:nvPr/>
          </p:nvSpPr>
          <p:spPr bwMode="ltGray">
            <a:xfrm>
              <a:off x="2037614" y="5240383"/>
              <a:ext cx="4418987" cy="646311"/>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2000" dirty="0" smtClean="0">
                  <a:latin typeface="Calibri" pitchFamily="34" charset="0"/>
                </a:rPr>
                <a:t>a set of “frown” atoms just </a:t>
              </a:r>
              <a:br>
                <a:rPr lang="en-US" sz="2000" dirty="0" smtClean="0">
                  <a:latin typeface="Calibri" pitchFamily="34" charset="0"/>
                </a:rPr>
              </a:br>
              <a:r>
                <a:rPr lang="en-US" sz="2000" dirty="0" smtClean="0">
                  <a:latin typeface="Calibri" pitchFamily="34" charset="0"/>
                </a:rPr>
                <a:t>below the mouth.</a:t>
              </a:r>
            </a:p>
          </p:txBody>
        </p:sp>
      </p:grpSp>
      <p:grpSp>
        <p:nvGrpSpPr>
          <p:cNvPr id="532" name="Group 531"/>
          <p:cNvGrpSpPr/>
          <p:nvPr/>
        </p:nvGrpSpPr>
        <p:grpSpPr>
          <a:xfrm>
            <a:off x="7587139" y="4690345"/>
            <a:ext cx="1369452" cy="416607"/>
            <a:chOff x="7043441" y="4495205"/>
            <a:chExt cx="1369452" cy="416607"/>
          </a:xfrm>
        </p:grpSpPr>
        <p:grpSp>
          <p:nvGrpSpPr>
            <p:cNvPr id="51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517" name="Down Arrow 5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51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520" name="Down Arrow 5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52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523" name="Down Arrow 5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525"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526" name="Down Arrow 5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528"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529" name="Down Arrow 52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641" name="Group 640"/>
          <p:cNvGrpSpPr/>
          <p:nvPr/>
        </p:nvGrpSpPr>
        <p:grpSpPr>
          <a:xfrm>
            <a:off x="5452012" y="1532355"/>
            <a:ext cx="3846438" cy="3403723"/>
            <a:chOff x="5452012" y="1843843"/>
            <a:chExt cx="3846438" cy="3403723"/>
          </a:xfrm>
        </p:grpSpPr>
        <p:grpSp>
          <p:nvGrpSpPr>
            <p:cNvPr id="101" name="Group 100"/>
            <p:cNvGrpSpPr/>
            <p:nvPr/>
          </p:nvGrpSpPr>
          <p:grpSpPr>
            <a:xfrm>
              <a:off x="5452012" y="1843843"/>
              <a:ext cx="1338023" cy="1807580"/>
              <a:chOff x="5326940" y="3038938"/>
              <a:chExt cx="2022983" cy="2211225"/>
            </a:xfrm>
            <a:scene3d>
              <a:camera prst="orthographicFront">
                <a:rot lat="17999995" lon="19199986" rev="2100000"/>
              </a:camera>
              <a:lightRig rig="threePt" dir="t"/>
            </a:scene3d>
          </p:grpSpPr>
          <p:grpSp>
            <p:nvGrpSpPr>
              <p:cNvPr id="102" name="Group 395"/>
              <p:cNvGrpSpPr/>
              <p:nvPr/>
            </p:nvGrpSpPr>
            <p:grpSpPr>
              <a:xfrm>
                <a:off x="5326940" y="3038938"/>
                <a:ext cx="2022983" cy="455500"/>
                <a:chOff x="5326940" y="3038937"/>
                <a:chExt cx="2022983" cy="455500"/>
              </a:xfrm>
            </p:grpSpPr>
            <p:grpSp>
              <p:nvGrpSpPr>
                <p:cNvPr id="142" name="Group 378"/>
                <p:cNvGrpSpPr/>
                <p:nvPr/>
              </p:nvGrpSpPr>
              <p:grpSpPr>
                <a:xfrm>
                  <a:off x="5896151" y="3040986"/>
                  <a:ext cx="315351" cy="452185"/>
                  <a:chOff x="6144878" y="3040986"/>
                  <a:chExt cx="315351" cy="452185"/>
                </a:xfrm>
              </p:grpSpPr>
              <p:sp>
                <p:nvSpPr>
                  <p:cNvPr id="15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3" name="Group 377"/>
                <p:cNvGrpSpPr/>
                <p:nvPr/>
              </p:nvGrpSpPr>
              <p:grpSpPr>
                <a:xfrm>
                  <a:off x="5326940" y="3038937"/>
                  <a:ext cx="315351" cy="452185"/>
                  <a:chOff x="5326940" y="3038937"/>
                  <a:chExt cx="315351" cy="452185"/>
                </a:xfrm>
              </p:grpSpPr>
              <p:sp>
                <p:nvSpPr>
                  <p:cNvPr id="15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4" name="Group 230"/>
                <p:cNvGrpSpPr/>
                <p:nvPr/>
              </p:nvGrpSpPr>
              <p:grpSpPr>
                <a:xfrm flipV="1">
                  <a:off x="6465362" y="3038939"/>
                  <a:ext cx="315351" cy="452185"/>
                  <a:chOff x="2660385" y="1689916"/>
                  <a:chExt cx="315351" cy="452185"/>
                </a:xfrm>
              </p:grpSpPr>
              <p:sp>
                <p:nvSpPr>
                  <p:cNvPr id="148" name="Down Arrow 14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45" name="Group 379"/>
                <p:cNvGrpSpPr/>
                <p:nvPr/>
              </p:nvGrpSpPr>
              <p:grpSpPr>
                <a:xfrm>
                  <a:off x="7034572" y="3042252"/>
                  <a:ext cx="315351" cy="452185"/>
                  <a:chOff x="7836091" y="3042252"/>
                  <a:chExt cx="315351" cy="452185"/>
                </a:xfrm>
              </p:grpSpPr>
              <p:sp>
                <p:nvSpPr>
                  <p:cNvPr id="146" name="Down Arrow 14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03" name="Group 394"/>
              <p:cNvGrpSpPr/>
              <p:nvPr/>
            </p:nvGrpSpPr>
            <p:grpSpPr>
              <a:xfrm>
                <a:off x="5326940" y="3624179"/>
                <a:ext cx="2022983" cy="455500"/>
                <a:chOff x="5326940" y="3669335"/>
                <a:chExt cx="2022983" cy="455500"/>
              </a:xfrm>
            </p:grpSpPr>
            <p:grpSp>
              <p:nvGrpSpPr>
                <p:cNvPr id="130" name="Group 382"/>
                <p:cNvGrpSpPr/>
                <p:nvPr/>
              </p:nvGrpSpPr>
              <p:grpSpPr>
                <a:xfrm>
                  <a:off x="5896151" y="3671384"/>
                  <a:ext cx="315351" cy="452185"/>
                  <a:chOff x="6144878" y="3705251"/>
                  <a:chExt cx="315351" cy="452185"/>
                </a:xfrm>
              </p:grpSpPr>
              <p:sp>
                <p:nvSpPr>
                  <p:cNvPr id="14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31" name="Group 235"/>
                <p:cNvGrpSpPr/>
                <p:nvPr/>
              </p:nvGrpSpPr>
              <p:grpSpPr>
                <a:xfrm flipV="1">
                  <a:off x="5326940" y="3669335"/>
                  <a:ext cx="315351" cy="452185"/>
                  <a:chOff x="704140" y="2354179"/>
                  <a:chExt cx="315351" cy="452185"/>
                </a:xfrm>
              </p:grpSpPr>
              <p:sp>
                <p:nvSpPr>
                  <p:cNvPr id="13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32" name="Group 381"/>
                <p:cNvGrpSpPr/>
                <p:nvPr/>
              </p:nvGrpSpPr>
              <p:grpSpPr>
                <a:xfrm>
                  <a:off x="6465362" y="3669337"/>
                  <a:ext cx="315351" cy="452185"/>
                  <a:chOff x="7012249" y="3703204"/>
                  <a:chExt cx="315351" cy="452185"/>
                </a:xfrm>
              </p:grpSpPr>
              <p:sp>
                <p:nvSpPr>
                  <p:cNvPr id="136" name="Down Arrow 13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33" name="Group 380"/>
                <p:cNvGrpSpPr/>
                <p:nvPr/>
              </p:nvGrpSpPr>
              <p:grpSpPr>
                <a:xfrm>
                  <a:off x="7034572" y="3672650"/>
                  <a:ext cx="315351" cy="452185"/>
                  <a:chOff x="7836091" y="3706517"/>
                  <a:chExt cx="315351" cy="452185"/>
                </a:xfrm>
              </p:grpSpPr>
              <p:sp>
                <p:nvSpPr>
                  <p:cNvPr id="134" name="Down Arrow 13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04" name="Group 393"/>
              <p:cNvGrpSpPr/>
              <p:nvPr/>
            </p:nvGrpSpPr>
            <p:grpSpPr>
              <a:xfrm>
                <a:off x="5326940" y="4209422"/>
                <a:ext cx="2022983" cy="455500"/>
                <a:chOff x="5326940" y="4333600"/>
                <a:chExt cx="2022983" cy="455500"/>
              </a:xfrm>
            </p:grpSpPr>
            <p:grpSp>
              <p:nvGrpSpPr>
                <p:cNvPr id="118" name="Group 231"/>
                <p:cNvGrpSpPr/>
                <p:nvPr/>
              </p:nvGrpSpPr>
              <p:grpSpPr>
                <a:xfrm flipV="1">
                  <a:off x="5896151" y="4335649"/>
                  <a:ext cx="315351" cy="452185"/>
                  <a:chOff x="1680124" y="3020493"/>
                  <a:chExt cx="315351" cy="452185"/>
                </a:xfrm>
              </p:grpSpPr>
              <p:sp>
                <p:nvSpPr>
                  <p:cNvPr id="12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19" name="Group 383"/>
                <p:cNvGrpSpPr/>
                <p:nvPr/>
              </p:nvGrpSpPr>
              <p:grpSpPr>
                <a:xfrm>
                  <a:off x="5326940" y="4333600"/>
                  <a:ext cx="315351" cy="452185"/>
                  <a:chOff x="5326940" y="4367467"/>
                  <a:chExt cx="315351" cy="452185"/>
                </a:xfrm>
              </p:grpSpPr>
              <p:sp>
                <p:nvSpPr>
                  <p:cNvPr id="12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20" name="Group 229"/>
                <p:cNvGrpSpPr/>
                <p:nvPr/>
              </p:nvGrpSpPr>
              <p:grpSpPr>
                <a:xfrm flipV="1">
                  <a:off x="6465362" y="4333602"/>
                  <a:ext cx="315351" cy="452185"/>
                  <a:chOff x="2660385" y="3018446"/>
                  <a:chExt cx="315351" cy="452185"/>
                </a:xfrm>
              </p:grpSpPr>
              <p:sp>
                <p:nvSpPr>
                  <p:cNvPr id="12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21" name="Group 234"/>
                <p:cNvGrpSpPr/>
                <p:nvPr/>
              </p:nvGrpSpPr>
              <p:grpSpPr>
                <a:xfrm flipV="1">
                  <a:off x="7034572" y="4336915"/>
                  <a:ext cx="315351" cy="452185"/>
                  <a:chOff x="3687429" y="3021759"/>
                  <a:chExt cx="315351" cy="452185"/>
                </a:xfrm>
              </p:grpSpPr>
              <p:sp>
                <p:nvSpPr>
                  <p:cNvPr id="12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05" name="Group 392"/>
              <p:cNvGrpSpPr/>
              <p:nvPr/>
            </p:nvGrpSpPr>
            <p:grpSpPr>
              <a:xfrm>
                <a:off x="5326940" y="4794663"/>
                <a:ext cx="2022983" cy="455500"/>
                <a:chOff x="5326940" y="4918842"/>
                <a:chExt cx="2022983" cy="455500"/>
              </a:xfrm>
            </p:grpSpPr>
            <p:grpSp>
              <p:nvGrpSpPr>
                <p:cNvPr id="106" name="Group 385"/>
                <p:cNvGrpSpPr/>
                <p:nvPr/>
              </p:nvGrpSpPr>
              <p:grpSpPr>
                <a:xfrm>
                  <a:off x="5896151" y="4920891"/>
                  <a:ext cx="315351" cy="452185"/>
                  <a:chOff x="6144878" y="5033781"/>
                  <a:chExt cx="315351" cy="452185"/>
                </a:xfrm>
              </p:grpSpPr>
              <p:sp>
                <p:nvSpPr>
                  <p:cNvPr id="116" name="Down Arrow 11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07" name="Group 384"/>
                <p:cNvGrpSpPr/>
                <p:nvPr/>
              </p:nvGrpSpPr>
              <p:grpSpPr>
                <a:xfrm>
                  <a:off x="5326940" y="4918842"/>
                  <a:ext cx="315351" cy="452185"/>
                  <a:chOff x="5326940" y="5031732"/>
                  <a:chExt cx="315351" cy="452185"/>
                </a:xfrm>
              </p:grpSpPr>
              <p:sp>
                <p:nvSpPr>
                  <p:cNvPr id="114" name="Down Arrow 11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08" name="Group 386"/>
                <p:cNvGrpSpPr/>
                <p:nvPr/>
              </p:nvGrpSpPr>
              <p:grpSpPr>
                <a:xfrm>
                  <a:off x="6465362" y="4918844"/>
                  <a:ext cx="315351" cy="452185"/>
                  <a:chOff x="7012249" y="5031734"/>
                  <a:chExt cx="315351" cy="452185"/>
                </a:xfrm>
              </p:grpSpPr>
              <p:sp>
                <p:nvSpPr>
                  <p:cNvPr id="11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09" name="Group 387"/>
                <p:cNvGrpSpPr/>
                <p:nvPr/>
              </p:nvGrpSpPr>
              <p:grpSpPr>
                <a:xfrm>
                  <a:off x="7034572" y="4922157"/>
                  <a:ext cx="315351" cy="452185"/>
                  <a:chOff x="7836091" y="5035047"/>
                  <a:chExt cx="315351" cy="452185"/>
                </a:xfrm>
              </p:grpSpPr>
              <p:sp>
                <p:nvSpPr>
                  <p:cNvPr id="11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55" name="Group 354"/>
            <p:cNvGrpSpPr/>
            <p:nvPr/>
          </p:nvGrpSpPr>
          <p:grpSpPr>
            <a:xfrm>
              <a:off x="6901872" y="1843843"/>
              <a:ext cx="1338023" cy="1807580"/>
              <a:chOff x="5326940" y="3038938"/>
              <a:chExt cx="2022983" cy="2211225"/>
            </a:xfrm>
            <a:scene3d>
              <a:camera prst="orthographicFront">
                <a:rot lat="17999995" lon="19199986" rev="2100000"/>
              </a:camera>
              <a:lightRig rig="threePt" dir="t"/>
            </a:scene3d>
          </p:grpSpPr>
          <p:grpSp>
            <p:nvGrpSpPr>
              <p:cNvPr id="357" name="Group 395"/>
              <p:cNvGrpSpPr/>
              <p:nvPr/>
            </p:nvGrpSpPr>
            <p:grpSpPr>
              <a:xfrm>
                <a:off x="5326940" y="3038938"/>
                <a:ext cx="2022983" cy="455500"/>
                <a:chOff x="5326940" y="3038937"/>
                <a:chExt cx="2022983" cy="455500"/>
              </a:xfrm>
            </p:grpSpPr>
            <p:grpSp>
              <p:nvGrpSpPr>
                <p:cNvPr id="397" name="Group 378"/>
                <p:cNvGrpSpPr/>
                <p:nvPr/>
              </p:nvGrpSpPr>
              <p:grpSpPr>
                <a:xfrm>
                  <a:off x="5896151" y="3040986"/>
                  <a:ext cx="315351" cy="452185"/>
                  <a:chOff x="6144878" y="3040986"/>
                  <a:chExt cx="315351" cy="452185"/>
                </a:xfrm>
              </p:grpSpPr>
              <p:sp>
                <p:nvSpPr>
                  <p:cNvPr id="407" name="Down Arrow 40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98" name="Group 377"/>
                <p:cNvGrpSpPr/>
                <p:nvPr/>
              </p:nvGrpSpPr>
              <p:grpSpPr>
                <a:xfrm>
                  <a:off x="5326940" y="3038937"/>
                  <a:ext cx="315351" cy="452185"/>
                  <a:chOff x="5326940" y="3038937"/>
                  <a:chExt cx="315351" cy="452185"/>
                </a:xfrm>
              </p:grpSpPr>
              <p:sp>
                <p:nvSpPr>
                  <p:cNvPr id="405" name="Down Arrow 4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99" name="Group 230"/>
                <p:cNvGrpSpPr/>
                <p:nvPr/>
              </p:nvGrpSpPr>
              <p:grpSpPr>
                <a:xfrm flipV="1">
                  <a:off x="6465362" y="3038939"/>
                  <a:ext cx="315351" cy="452185"/>
                  <a:chOff x="2660385" y="1689916"/>
                  <a:chExt cx="315351" cy="452185"/>
                </a:xfrm>
              </p:grpSpPr>
              <p:sp>
                <p:nvSpPr>
                  <p:cNvPr id="403" name="Down Arrow 40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00" name="Group 379"/>
                <p:cNvGrpSpPr/>
                <p:nvPr/>
              </p:nvGrpSpPr>
              <p:grpSpPr>
                <a:xfrm>
                  <a:off x="7034572" y="3042252"/>
                  <a:ext cx="315351" cy="452185"/>
                  <a:chOff x="7836091" y="3042252"/>
                  <a:chExt cx="315351" cy="452185"/>
                </a:xfrm>
              </p:grpSpPr>
              <p:sp>
                <p:nvSpPr>
                  <p:cNvPr id="401" name="Down Arrow 40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58" name="Group 394"/>
              <p:cNvGrpSpPr/>
              <p:nvPr/>
            </p:nvGrpSpPr>
            <p:grpSpPr>
              <a:xfrm>
                <a:off x="5326940" y="3624179"/>
                <a:ext cx="2022983" cy="455500"/>
                <a:chOff x="5326940" y="3669335"/>
                <a:chExt cx="2022983" cy="455500"/>
              </a:xfrm>
            </p:grpSpPr>
            <p:grpSp>
              <p:nvGrpSpPr>
                <p:cNvPr id="385" name="Group 382"/>
                <p:cNvGrpSpPr/>
                <p:nvPr/>
              </p:nvGrpSpPr>
              <p:grpSpPr>
                <a:xfrm>
                  <a:off x="5896151" y="3671384"/>
                  <a:ext cx="315351" cy="452185"/>
                  <a:chOff x="6144878" y="3705251"/>
                  <a:chExt cx="315351" cy="452185"/>
                </a:xfrm>
              </p:grpSpPr>
              <p:sp>
                <p:nvSpPr>
                  <p:cNvPr id="395" name="Down Arrow 39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86" name="Group 235"/>
                <p:cNvGrpSpPr/>
                <p:nvPr/>
              </p:nvGrpSpPr>
              <p:grpSpPr>
                <a:xfrm flipV="1">
                  <a:off x="5326940" y="3669335"/>
                  <a:ext cx="315351" cy="452185"/>
                  <a:chOff x="704140" y="2354179"/>
                  <a:chExt cx="315351" cy="452185"/>
                </a:xfrm>
              </p:grpSpPr>
              <p:sp>
                <p:nvSpPr>
                  <p:cNvPr id="393" name="Down Arrow 39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87" name="Group 381"/>
                <p:cNvGrpSpPr/>
                <p:nvPr/>
              </p:nvGrpSpPr>
              <p:grpSpPr>
                <a:xfrm>
                  <a:off x="6465362" y="3669337"/>
                  <a:ext cx="315351" cy="452185"/>
                  <a:chOff x="7012249" y="3703204"/>
                  <a:chExt cx="315351" cy="452185"/>
                </a:xfrm>
              </p:grpSpPr>
              <p:sp>
                <p:nvSpPr>
                  <p:cNvPr id="391" name="Down Arrow 39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88" name="Group 380"/>
                <p:cNvGrpSpPr/>
                <p:nvPr/>
              </p:nvGrpSpPr>
              <p:grpSpPr>
                <a:xfrm>
                  <a:off x="7034572" y="3672650"/>
                  <a:ext cx="315351" cy="452185"/>
                  <a:chOff x="7836091" y="3706517"/>
                  <a:chExt cx="315351" cy="452185"/>
                </a:xfrm>
              </p:grpSpPr>
              <p:sp>
                <p:nvSpPr>
                  <p:cNvPr id="389" name="Down Arrow 38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59" name="Group 393"/>
              <p:cNvGrpSpPr/>
              <p:nvPr/>
            </p:nvGrpSpPr>
            <p:grpSpPr>
              <a:xfrm>
                <a:off x="5326940" y="4209422"/>
                <a:ext cx="2022983" cy="455500"/>
                <a:chOff x="5326940" y="4333600"/>
                <a:chExt cx="2022983" cy="455500"/>
              </a:xfrm>
            </p:grpSpPr>
            <p:grpSp>
              <p:nvGrpSpPr>
                <p:cNvPr id="373" name="Group 231"/>
                <p:cNvGrpSpPr/>
                <p:nvPr/>
              </p:nvGrpSpPr>
              <p:grpSpPr>
                <a:xfrm flipV="1">
                  <a:off x="5896151" y="4335649"/>
                  <a:ext cx="315351" cy="452185"/>
                  <a:chOff x="1680124" y="3020493"/>
                  <a:chExt cx="315351" cy="452185"/>
                </a:xfrm>
              </p:grpSpPr>
              <p:sp>
                <p:nvSpPr>
                  <p:cNvPr id="383" name="Down Arrow 3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74" name="Group 383"/>
                <p:cNvGrpSpPr/>
                <p:nvPr/>
              </p:nvGrpSpPr>
              <p:grpSpPr>
                <a:xfrm>
                  <a:off x="5326940" y="4333600"/>
                  <a:ext cx="315351" cy="452185"/>
                  <a:chOff x="5326940" y="4367467"/>
                  <a:chExt cx="315351" cy="452185"/>
                </a:xfrm>
              </p:grpSpPr>
              <p:sp>
                <p:nvSpPr>
                  <p:cNvPr id="381" name="Down Arrow 38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75" name="Group 229"/>
                <p:cNvGrpSpPr/>
                <p:nvPr/>
              </p:nvGrpSpPr>
              <p:grpSpPr>
                <a:xfrm flipV="1">
                  <a:off x="6465362" y="4333602"/>
                  <a:ext cx="315351" cy="452185"/>
                  <a:chOff x="2660385" y="3018446"/>
                  <a:chExt cx="315351" cy="452185"/>
                </a:xfrm>
              </p:grpSpPr>
              <p:sp>
                <p:nvSpPr>
                  <p:cNvPr id="379" name="Down Arrow 37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76" name="Group 234"/>
                <p:cNvGrpSpPr/>
                <p:nvPr/>
              </p:nvGrpSpPr>
              <p:grpSpPr>
                <a:xfrm flipV="1">
                  <a:off x="7034572" y="4336915"/>
                  <a:ext cx="315351" cy="452185"/>
                  <a:chOff x="3687429" y="3021759"/>
                  <a:chExt cx="315351" cy="452185"/>
                </a:xfrm>
              </p:grpSpPr>
              <p:sp>
                <p:nvSpPr>
                  <p:cNvPr id="377" name="Down Arrow 37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60" name="Group 392"/>
              <p:cNvGrpSpPr/>
              <p:nvPr/>
            </p:nvGrpSpPr>
            <p:grpSpPr>
              <a:xfrm>
                <a:off x="5326940" y="4794663"/>
                <a:ext cx="2022983" cy="455500"/>
                <a:chOff x="5326940" y="4918842"/>
                <a:chExt cx="2022983" cy="455500"/>
              </a:xfrm>
            </p:grpSpPr>
            <p:grpSp>
              <p:nvGrpSpPr>
                <p:cNvPr id="361" name="Group 385"/>
                <p:cNvGrpSpPr/>
                <p:nvPr/>
              </p:nvGrpSpPr>
              <p:grpSpPr>
                <a:xfrm>
                  <a:off x="5896151" y="4920891"/>
                  <a:ext cx="315351" cy="452185"/>
                  <a:chOff x="6144878" y="5033781"/>
                  <a:chExt cx="315351" cy="452185"/>
                </a:xfrm>
              </p:grpSpPr>
              <p:sp>
                <p:nvSpPr>
                  <p:cNvPr id="371" name="Down Arrow 37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62" name="Group 384"/>
                <p:cNvGrpSpPr/>
                <p:nvPr/>
              </p:nvGrpSpPr>
              <p:grpSpPr>
                <a:xfrm>
                  <a:off x="5326940" y="4918842"/>
                  <a:ext cx="315351" cy="452185"/>
                  <a:chOff x="5326940" y="5031732"/>
                  <a:chExt cx="315351" cy="452185"/>
                </a:xfrm>
              </p:grpSpPr>
              <p:sp>
                <p:nvSpPr>
                  <p:cNvPr id="369" name="Down Arrow 36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63" name="Group 386"/>
                <p:cNvGrpSpPr/>
                <p:nvPr/>
              </p:nvGrpSpPr>
              <p:grpSpPr>
                <a:xfrm>
                  <a:off x="6465362" y="4918844"/>
                  <a:ext cx="315351" cy="452185"/>
                  <a:chOff x="7012249" y="5031734"/>
                  <a:chExt cx="315351" cy="452185"/>
                </a:xfrm>
              </p:grpSpPr>
              <p:sp>
                <p:nvSpPr>
                  <p:cNvPr id="367" name="Down Arrow 36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64" name="Group 387"/>
                <p:cNvGrpSpPr/>
                <p:nvPr/>
              </p:nvGrpSpPr>
              <p:grpSpPr>
                <a:xfrm>
                  <a:off x="7034572" y="4922157"/>
                  <a:ext cx="315351" cy="452185"/>
                  <a:chOff x="7836091" y="5035047"/>
                  <a:chExt cx="315351" cy="452185"/>
                </a:xfrm>
              </p:grpSpPr>
              <p:sp>
                <p:nvSpPr>
                  <p:cNvPr id="365" name="Down Arrow 36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09" name="Group 408"/>
            <p:cNvGrpSpPr/>
            <p:nvPr/>
          </p:nvGrpSpPr>
          <p:grpSpPr>
            <a:xfrm>
              <a:off x="5999813" y="2645002"/>
              <a:ext cx="1338023" cy="1807580"/>
              <a:chOff x="5326940" y="3038938"/>
              <a:chExt cx="2022983" cy="2211225"/>
            </a:xfrm>
            <a:scene3d>
              <a:camera prst="orthographicFront">
                <a:rot lat="17999995" lon="19199986" rev="2100000"/>
              </a:camera>
              <a:lightRig rig="threePt" dir="t"/>
            </a:scene3d>
          </p:grpSpPr>
          <p:grpSp>
            <p:nvGrpSpPr>
              <p:cNvPr id="410" name="Group 395"/>
              <p:cNvGrpSpPr/>
              <p:nvPr/>
            </p:nvGrpSpPr>
            <p:grpSpPr>
              <a:xfrm>
                <a:off x="5326940" y="3038938"/>
                <a:ext cx="2022983" cy="455500"/>
                <a:chOff x="5326940" y="3038937"/>
                <a:chExt cx="2022983" cy="455500"/>
              </a:xfrm>
            </p:grpSpPr>
            <p:grpSp>
              <p:nvGrpSpPr>
                <p:cNvPr id="450" name="Group 378"/>
                <p:cNvGrpSpPr/>
                <p:nvPr/>
              </p:nvGrpSpPr>
              <p:grpSpPr>
                <a:xfrm>
                  <a:off x="5896151" y="3040986"/>
                  <a:ext cx="315351" cy="452185"/>
                  <a:chOff x="6144878" y="3040986"/>
                  <a:chExt cx="315351" cy="452185"/>
                </a:xfrm>
              </p:grpSpPr>
              <p:sp>
                <p:nvSpPr>
                  <p:cNvPr id="460" name="Down Arrow 45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51" name="Group 377"/>
                <p:cNvGrpSpPr/>
                <p:nvPr/>
              </p:nvGrpSpPr>
              <p:grpSpPr>
                <a:xfrm>
                  <a:off x="5326940" y="3038937"/>
                  <a:ext cx="315351" cy="452185"/>
                  <a:chOff x="5326940" y="3038937"/>
                  <a:chExt cx="315351" cy="452185"/>
                </a:xfrm>
              </p:grpSpPr>
              <p:sp>
                <p:nvSpPr>
                  <p:cNvPr id="458" name="Down Arrow 4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52" name="Group 230"/>
                <p:cNvGrpSpPr/>
                <p:nvPr/>
              </p:nvGrpSpPr>
              <p:grpSpPr>
                <a:xfrm flipV="1">
                  <a:off x="6465362" y="3038939"/>
                  <a:ext cx="315351" cy="452185"/>
                  <a:chOff x="2660385" y="1689916"/>
                  <a:chExt cx="315351" cy="452185"/>
                </a:xfrm>
              </p:grpSpPr>
              <p:sp>
                <p:nvSpPr>
                  <p:cNvPr id="456" name="Down Arrow 45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53" name="Group 379"/>
                <p:cNvGrpSpPr/>
                <p:nvPr/>
              </p:nvGrpSpPr>
              <p:grpSpPr>
                <a:xfrm>
                  <a:off x="7034572" y="3042252"/>
                  <a:ext cx="315351" cy="452185"/>
                  <a:chOff x="7836091" y="3042252"/>
                  <a:chExt cx="315351" cy="452185"/>
                </a:xfrm>
              </p:grpSpPr>
              <p:sp>
                <p:nvSpPr>
                  <p:cNvPr id="454" name="Down Arrow 45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11" name="Group 394"/>
              <p:cNvGrpSpPr/>
              <p:nvPr/>
            </p:nvGrpSpPr>
            <p:grpSpPr>
              <a:xfrm>
                <a:off x="5326940" y="3624179"/>
                <a:ext cx="2022983" cy="455500"/>
                <a:chOff x="5326940" y="3669335"/>
                <a:chExt cx="2022983" cy="455500"/>
              </a:xfrm>
            </p:grpSpPr>
            <p:grpSp>
              <p:nvGrpSpPr>
                <p:cNvPr id="438" name="Group 382"/>
                <p:cNvGrpSpPr/>
                <p:nvPr/>
              </p:nvGrpSpPr>
              <p:grpSpPr>
                <a:xfrm>
                  <a:off x="5896151" y="3671384"/>
                  <a:ext cx="315351" cy="452185"/>
                  <a:chOff x="6144878" y="3705251"/>
                  <a:chExt cx="315351" cy="452185"/>
                </a:xfrm>
              </p:grpSpPr>
              <p:sp>
                <p:nvSpPr>
                  <p:cNvPr id="448" name="Down Arrow 44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39" name="Group 235"/>
                <p:cNvGrpSpPr/>
                <p:nvPr/>
              </p:nvGrpSpPr>
              <p:grpSpPr>
                <a:xfrm flipV="1">
                  <a:off x="5326940" y="3669335"/>
                  <a:ext cx="315351" cy="452185"/>
                  <a:chOff x="704140" y="2354179"/>
                  <a:chExt cx="315351" cy="452185"/>
                </a:xfrm>
              </p:grpSpPr>
              <p:sp>
                <p:nvSpPr>
                  <p:cNvPr id="446" name="Down Arrow 44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40" name="Group 381"/>
                <p:cNvGrpSpPr/>
                <p:nvPr/>
              </p:nvGrpSpPr>
              <p:grpSpPr>
                <a:xfrm>
                  <a:off x="6465362" y="3669337"/>
                  <a:ext cx="315351" cy="452185"/>
                  <a:chOff x="7012249" y="3703204"/>
                  <a:chExt cx="315351" cy="452185"/>
                </a:xfrm>
              </p:grpSpPr>
              <p:sp>
                <p:nvSpPr>
                  <p:cNvPr id="444" name="Down Arrow 44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41" name="Group 380"/>
                <p:cNvGrpSpPr/>
                <p:nvPr/>
              </p:nvGrpSpPr>
              <p:grpSpPr>
                <a:xfrm>
                  <a:off x="7034572" y="3672650"/>
                  <a:ext cx="315351" cy="452185"/>
                  <a:chOff x="7836091" y="3706517"/>
                  <a:chExt cx="315351" cy="452185"/>
                </a:xfrm>
              </p:grpSpPr>
              <p:sp>
                <p:nvSpPr>
                  <p:cNvPr id="442" name="Down Arrow 44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12" name="Group 393"/>
              <p:cNvGrpSpPr/>
              <p:nvPr/>
            </p:nvGrpSpPr>
            <p:grpSpPr>
              <a:xfrm>
                <a:off x="5326940" y="4209422"/>
                <a:ext cx="2022983" cy="455500"/>
                <a:chOff x="5326940" y="4333600"/>
                <a:chExt cx="2022983" cy="455500"/>
              </a:xfrm>
            </p:grpSpPr>
            <p:grpSp>
              <p:nvGrpSpPr>
                <p:cNvPr id="426" name="Group 231"/>
                <p:cNvGrpSpPr/>
                <p:nvPr/>
              </p:nvGrpSpPr>
              <p:grpSpPr>
                <a:xfrm flipV="1">
                  <a:off x="5896151" y="4335649"/>
                  <a:ext cx="315351" cy="452185"/>
                  <a:chOff x="1680124" y="3020493"/>
                  <a:chExt cx="315351" cy="452185"/>
                </a:xfrm>
              </p:grpSpPr>
              <p:sp>
                <p:nvSpPr>
                  <p:cNvPr id="436" name="Down Arrow 43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27" name="Group 383"/>
                <p:cNvGrpSpPr/>
                <p:nvPr/>
              </p:nvGrpSpPr>
              <p:grpSpPr>
                <a:xfrm>
                  <a:off x="5326940" y="4333600"/>
                  <a:ext cx="315351" cy="452185"/>
                  <a:chOff x="5326940" y="4367467"/>
                  <a:chExt cx="315351" cy="452185"/>
                </a:xfrm>
              </p:grpSpPr>
              <p:sp>
                <p:nvSpPr>
                  <p:cNvPr id="434" name="Down Arrow 43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28" name="Group 229"/>
                <p:cNvGrpSpPr/>
                <p:nvPr/>
              </p:nvGrpSpPr>
              <p:grpSpPr>
                <a:xfrm flipV="1">
                  <a:off x="6465362" y="4333602"/>
                  <a:ext cx="315351" cy="452185"/>
                  <a:chOff x="2660385" y="3018446"/>
                  <a:chExt cx="315351" cy="452185"/>
                </a:xfrm>
              </p:grpSpPr>
              <p:sp>
                <p:nvSpPr>
                  <p:cNvPr id="432" name="Down Arrow 43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29" name="Group 234"/>
                <p:cNvGrpSpPr/>
                <p:nvPr/>
              </p:nvGrpSpPr>
              <p:grpSpPr>
                <a:xfrm flipV="1">
                  <a:off x="7034572" y="4336915"/>
                  <a:ext cx="315351" cy="452185"/>
                  <a:chOff x="3687429" y="3021759"/>
                  <a:chExt cx="315351" cy="452185"/>
                </a:xfrm>
              </p:grpSpPr>
              <p:sp>
                <p:nvSpPr>
                  <p:cNvPr id="430" name="Down Arrow 42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13" name="Group 392"/>
              <p:cNvGrpSpPr/>
              <p:nvPr/>
            </p:nvGrpSpPr>
            <p:grpSpPr>
              <a:xfrm>
                <a:off x="5326940" y="4794663"/>
                <a:ext cx="2022983" cy="455500"/>
                <a:chOff x="5326940" y="4918842"/>
                <a:chExt cx="2022983" cy="455500"/>
              </a:xfrm>
            </p:grpSpPr>
            <p:grpSp>
              <p:nvGrpSpPr>
                <p:cNvPr id="414" name="Group 385"/>
                <p:cNvGrpSpPr/>
                <p:nvPr/>
              </p:nvGrpSpPr>
              <p:grpSpPr>
                <a:xfrm>
                  <a:off x="5896151" y="4920891"/>
                  <a:ext cx="315351" cy="452185"/>
                  <a:chOff x="6144878" y="5033781"/>
                  <a:chExt cx="315351" cy="452185"/>
                </a:xfrm>
              </p:grpSpPr>
              <p:sp>
                <p:nvSpPr>
                  <p:cNvPr id="424" name="Down Arrow 4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15" name="Group 384"/>
                <p:cNvGrpSpPr/>
                <p:nvPr/>
              </p:nvGrpSpPr>
              <p:grpSpPr>
                <a:xfrm>
                  <a:off x="5326940" y="4918842"/>
                  <a:ext cx="315351" cy="452185"/>
                  <a:chOff x="5326940" y="5031732"/>
                  <a:chExt cx="315351" cy="452185"/>
                </a:xfrm>
              </p:grpSpPr>
              <p:sp>
                <p:nvSpPr>
                  <p:cNvPr id="422" name="Down Arrow 42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16" name="Group 386"/>
                <p:cNvGrpSpPr/>
                <p:nvPr/>
              </p:nvGrpSpPr>
              <p:grpSpPr>
                <a:xfrm>
                  <a:off x="6465362" y="4918844"/>
                  <a:ext cx="315351" cy="452185"/>
                  <a:chOff x="7012249" y="5031734"/>
                  <a:chExt cx="315351" cy="452185"/>
                </a:xfrm>
              </p:grpSpPr>
              <p:sp>
                <p:nvSpPr>
                  <p:cNvPr id="420" name="Down Arrow 41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17" name="Group 387"/>
                <p:cNvGrpSpPr/>
                <p:nvPr/>
              </p:nvGrpSpPr>
              <p:grpSpPr>
                <a:xfrm>
                  <a:off x="7034572" y="4922157"/>
                  <a:ext cx="315351" cy="452185"/>
                  <a:chOff x="7836091" y="5035047"/>
                  <a:chExt cx="315351" cy="452185"/>
                </a:xfrm>
              </p:grpSpPr>
              <p:sp>
                <p:nvSpPr>
                  <p:cNvPr id="418" name="Down Arrow 41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62" name="Group 461"/>
            <p:cNvGrpSpPr/>
            <p:nvPr/>
          </p:nvGrpSpPr>
          <p:grpSpPr>
            <a:xfrm>
              <a:off x="7449673" y="2645002"/>
              <a:ext cx="1338023" cy="1807580"/>
              <a:chOff x="5326940" y="3038938"/>
              <a:chExt cx="2022983" cy="2211225"/>
            </a:xfrm>
            <a:scene3d>
              <a:camera prst="orthographicFront">
                <a:rot lat="17999995" lon="19199986" rev="2100000"/>
              </a:camera>
              <a:lightRig rig="threePt" dir="t"/>
            </a:scene3d>
          </p:grpSpPr>
          <p:grpSp>
            <p:nvGrpSpPr>
              <p:cNvPr id="463" name="Group 395"/>
              <p:cNvGrpSpPr/>
              <p:nvPr/>
            </p:nvGrpSpPr>
            <p:grpSpPr>
              <a:xfrm>
                <a:off x="5326940" y="3038938"/>
                <a:ext cx="2022983" cy="455500"/>
                <a:chOff x="5326940" y="3038937"/>
                <a:chExt cx="2022983" cy="455500"/>
              </a:xfrm>
            </p:grpSpPr>
            <p:grpSp>
              <p:nvGrpSpPr>
                <p:cNvPr id="503" name="Group 378"/>
                <p:cNvGrpSpPr/>
                <p:nvPr/>
              </p:nvGrpSpPr>
              <p:grpSpPr>
                <a:xfrm>
                  <a:off x="5896151" y="3040986"/>
                  <a:ext cx="315351" cy="452185"/>
                  <a:chOff x="6144878" y="3040986"/>
                  <a:chExt cx="315351" cy="452185"/>
                </a:xfrm>
              </p:grpSpPr>
              <p:sp>
                <p:nvSpPr>
                  <p:cNvPr id="513" name="Down Arrow 51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04" name="Group 377"/>
                <p:cNvGrpSpPr/>
                <p:nvPr/>
              </p:nvGrpSpPr>
              <p:grpSpPr>
                <a:xfrm>
                  <a:off x="5326940" y="3038937"/>
                  <a:ext cx="315351" cy="452185"/>
                  <a:chOff x="5326940" y="3038937"/>
                  <a:chExt cx="315351" cy="452185"/>
                </a:xfrm>
              </p:grpSpPr>
              <p:sp>
                <p:nvSpPr>
                  <p:cNvPr id="511" name="Down Arrow 51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05" name="Group 230"/>
                <p:cNvGrpSpPr/>
                <p:nvPr/>
              </p:nvGrpSpPr>
              <p:grpSpPr>
                <a:xfrm flipV="1">
                  <a:off x="6465362" y="3038939"/>
                  <a:ext cx="315351" cy="452185"/>
                  <a:chOff x="2660385" y="1689916"/>
                  <a:chExt cx="315351" cy="452185"/>
                </a:xfrm>
              </p:grpSpPr>
              <p:sp>
                <p:nvSpPr>
                  <p:cNvPr id="509" name="Down Arrow 50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06" name="Group 379"/>
                <p:cNvGrpSpPr/>
                <p:nvPr/>
              </p:nvGrpSpPr>
              <p:grpSpPr>
                <a:xfrm>
                  <a:off x="7034572" y="3042252"/>
                  <a:ext cx="315351" cy="452185"/>
                  <a:chOff x="7836091" y="3042252"/>
                  <a:chExt cx="315351" cy="452185"/>
                </a:xfrm>
              </p:grpSpPr>
              <p:sp>
                <p:nvSpPr>
                  <p:cNvPr id="507" name="Down Arrow 50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64" name="Group 394"/>
              <p:cNvGrpSpPr/>
              <p:nvPr/>
            </p:nvGrpSpPr>
            <p:grpSpPr>
              <a:xfrm>
                <a:off x="5326940" y="3624179"/>
                <a:ext cx="2022983" cy="455500"/>
                <a:chOff x="5326940" y="3669335"/>
                <a:chExt cx="2022983" cy="455500"/>
              </a:xfrm>
            </p:grpSpPr>
            <p:grpSp>
              <p:nvGrpSpPr>
                <p:cNvPr id="491" name="Group 382"/>
                <p:cNvGrpSpPr/>
                <p:nvPr/>
              </p:nvGrpSpPr>
              <p:grpSpPr>
                <a:xfrm>
                  <a:off x="5896151" y="3671384"/>
                  <a:ext cx="315351" cy="452185"/>
                  <a:chOff x="6144878" y="3705251"/>
                  <a:chExt cx="315351" cy="452185"/>
                </a:xfrm>
              </p:grpSpPr>
              <p:sp>
                <p:nvSpPr>
                  <p:cNvPr id="501" name="Down Arrow 50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92" name="Group 235"/>
                <p:cNvGrpSpPr/>
                <p:nvPr/>
              </p:nvGrpSpPr>
              <p:grpSpPr>
                <a:xfrm flipV="1">
                  <a:off x="5326940" y="3669335"/>
                  <a:ext cx="315351" cy="452185"/>
                  <a:chOff x="704140" y="2354179"/>
                  <a:chExt cx="315351" cy="452185"/>
                </a:xfrm>
              </p:grpSpPr>
              <p:sp>
                <p:nvSpPr>
                  <p:cNvPr id="499" name="Down Arrow 49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93" name="Group 381"/>
                <p:cNvGrpSpPr/>
                <p:nvPr/>
              </p:nvGrpSpPr>
              <p:grpSpPr>
                <a:xfrm>
                  <a:off x="6465362" y="3669337"/>
                  <a:ext cx="315351" cy="452185"/>
                  <a:chOff x="7012249" y="3703204"/>
                  <a:chExt cx="315351" cy="452185"/>
                </a:xfrm>
              </p:grpSpPr>
              <p:sp>
                <p:nvSpPr>
                  <p:cNvPr id="497" name="Down Arrow 49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94" name="Group 380"/>
                <p:cNvGrpSpPr/>
                <p:nvPr/>
              </p:nvGrpSpPr>
              <p:grpSpPr>
                <a:xfrm>
                  <a:off x="7034572" y="3672650"/>
                  <a:ext cx="315351" cy="452185"/>
                  <a:chOff x="7836091" y="3706517"/>
                  <a:chExt cx="315351" cy="452185"/>
                </a:xfrm>
              </p:grpSpPr>
              <p:sp>
                <p:nvSpPr>
                  <p:cNvPr id="495" name="Down Arrow 4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65" name="Group 393"/>
              <p:cNvGrpSpPr/>
              <p:nvPr/>
            </p:nvGrpSpPr>
            <p:grpSpPr>
              <a:xfrm>
                <a:off x="5326940" y="4209422"/>
                <a:ext cx="2022983" cy="455500"/>
                <a:chOff x="5326940" y="4333600"/>
                <a:chExt cx="2022983" cy="455500"/>
              </a:xfrm>
            </p:grpSpPr>
            <p:grpSp>
              <p:nvGrpSpPr>
                <p:cNvPr id="479" name="Group 231"/>
                <p:cNvGrpSpPr/>
                <p:nvPr/>
              </p:nvGrpSpPr>
              <p:grpSpPr>
                <a:xfrm flipV="1">
                  <a:off x="5896151" y="4335649"/>
                  <a:ext cx="315351" cy="452185"/>
                  <a:chOff x="1680124" y="3020493"/>
                  <a:chExt cx="315351" cy="452185"/>
                </a:xfrm>
              </p:grpSpPr>
              <p:sp>
                <p:nvSpPr>
                  <p:cNvPr id="489" name="Down Arrow 48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80" name="Group 383"/>
                <p:cNvGrpSpPr/>
                <p:nvPr/>
              </p:nvGrpSpPr>
              <p:grpSpPr>
                <a:xfrm>
                  <a:off x="5326940" y="4333600"/>
                  <a:ext cx="315351" cy="452185"/>
                  <a:chOff x="5326940" y="4367467"/>
                  <a:chExt cx="315351" cy="452185"/>
                </a:xfrm>
              </p:grpSpPr>
              <p:sp>
                <p:nvSpPr>
                  <p:cNvPr id="487" name="Down Arrow 48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81" name="Group 229"/>
                <p:cNvGrpSpPr/>
                <p:nvPr/>
              </p:nvGrpSpPr>
              <p:grpSpPr>
                <a:xfrm flipV="1">
                  <a:off x="6465362" y="4333602"/>
                  <a:ext cx="315351" cy="452185"/>
                  <a:chOff x="2660385" y="3018446"/>
                  <a:chExt cx="315351" cy="452185"/>
                </a:xfrm>
              </p:grpSpPr>
              <p:sp>
                <p:nvSpPr>
                  <p:cNvPr id="485" name="Down Arrow 48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82" name="Group 234"/>
                <p:cNvGrpSpPr/>
                <p:nvPr/>
              </p:nvGrpSpPr>
              <p:grpSpPr>
                <a:xfrm flipV="1">
                  <a:off x="7034572" y="4336915"/>
                  <a:ext cx="315351" cy="452185"/>
                  <a:chOff x="3687429" y="3021759"/>
                  <a:chExt cx="315351" cy="452185"/>
                </a:xfrm>
              </p:grpSpPr>
              <p:sp>
                <p:nvSpPr>
                  <p:cNvPr id="483" name="Down Arrow 48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66" name="Group 392"/>
              <p:cNvGrpSpPr/>
              <p:nvPr/>
            </p:nvGrpSpPr>
            <p:grpSpPr>
              <a:xfrm>
                <a:off x="5326940" y="4794663"/>
                <a:ext cx="2022983" cy="455500"/>
                <a:chOff x="5326940" y="4918842"/>
                <a:chExt cx="2022983" cy="455500"/>
              </a:xfrm>
            </p:grpSpPr>
            <p:grpSp>
              <p:nvGrpSpPr>
                <p:cNvPr id="467" name="Group 385"/>
                <p:cNvGrpSpPr/>
                <p:nvPr/>
              </p:nvGrpSpPr>
              <p:grpSpPr>
                <a:xfrm>
                  <a:off x="5896151" y="4920891"/>
                  <a:ext cx="315351" cy="452185"/>
                  <a:chOff x="6144878" y="5033781"/>
                  <a:chExt cx="315351" cy="452185"/>
                </a:xfrm>
              </p:grpSpPr>
              <p:sp>
                <p:nvSpPr>
                  <p:cNvPr id="477" name="Down Arrow 47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68" name="Group 384"/>
                <p:cNvGrpSpPr/>
                <p:nvPr/>
              </p:nvGrpSpPr>
              <p:grpSpPr>
                <a:xfrm>
                  <a:off x="5326940" y="4918842"/>
                  <a:ext cx="315351" cy="452185"/>
                  <a:chOff x="5326940" y="5031732"/>
                  <a:chExt cx="315351" cy="452185"/>
                </a:xfrm>
              </p:grpSpPr>
              <p:sp>
                <p:nvSpPr>
                  <p:cNvPr id="475" name="Down Arrow 47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69" name="Group 386"/>
                <p:cNvGrpSpPr/>
                <p:nvPr/>
              </p:nvGrpSpPr>
              <p:grpSpPr>
                <a:xfrm>
                  <a:off x="6465362" y="4918844"/>
                  <a:ext cx="315351" cy="452185"/>
                  <a:chOff x="7012249" y="5031734"/>
                  <a:chExt cx="315351" cy="452185"/>
                </a:xfrm>
              </p:grpSpPr>
              <p:sp>
                <p:nvSpPr>
                  <p:cNvPr id="473" name="Down Arrow 47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70" name="Group 387"/>
                <p:cNvGrpSpPr/>
                <p:nvPr/>
              </p:nvGrpSpPr>
              <p:grpSpPr>
                <a:xfrm>
                  <a:off x="7034572" y="4922157"/>
                  <a:ext cx="315351" cy="452185"/>
                  <a:chOff x="7836091" y="5035047"/>
                  <a:chExt cx="315351" cy="452185"/>
                </a:xfrm>
              </p:grpSpPr>
              <p:sp>
                <p:nvSpPr>
                  <p:cNvPr id="471" name="Down Arrow 47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535" name="Group 534"/>
            <p:cNvGrpSpPr/>
            <p:nvPr/>
          </p:nvGrpSpPr>
          <p:grpSpPr>
            <a:xfrm>
              <a:off x="6510567" y="3439986"/>
              <a:ext cx="1338023" cy="1807580"/>
              <a:chOff x="5326940" y="3038938"/>
              <a:chExt cx="2022983" cy="2211225"/>
            </a:xfrm>
            <a:scene3d>
              <a:camera prst="orthographicFront">
                <a:rot lat="17999995" lon="19199986" rev="2100000"/>
              </a:camera>
              <a:lightRig rig="threePt" dir="t"/>
            </a:scene3d>
          </p:grpSpPr>
          <p:grpSp>
            <p:nvGrpSpPr>
              <p:cNvPr id="536" name="Group 395"/>
              <p:cNvGrpSpPr/>
              <p:nvPr/>
            </p:nvGrpSpPr>
            <p:grpSpPr>
              <a:xfrm>
                <a:off x="5326940" y="3038938"/>
                <a:ext cx="2022983" cy="455500"/>
                <a:chOff x="5326940" y="3038937"/>
                <a:chExt cx="2022983" cy="455500"/>
              </a:xfrm>
            </p:grpSpPr>
            <p:grpSp>
              <p:nvGrpSpPr>
                <p:cNvPr id="576" name="Group 378"/>
                <p:cNvGrpSpPr/>
                <p:nvPr/>
              </p:nvGrpSpPr>
              <p:grpSpPr>
                <a:xfrm>
                  <a:off x="5896151" y="3040986"/>
                  <a:ext cx="315351" cy="452185"/>
                  <a:chOff x="6144878" y="3040986"/>
                  <a:chExt cx="315351" cy="452185"/>
                </a:xfrm>
              </p:grpSpPr>
              <p:sp>
                <p:nvSpPr>
                  <p:cNvPr id="586" name="Down Arrow 58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77" name="Group 377"/>
                <p:cNvGrpSpPr/>
                <p:nvPr/>
              </p:nvGrpSpPr>
              <p:grpSpPr>
                <a:xfrm>
                  <a:off x="5326940" y="3038937"/>
                  <a:ext cx="315351" cy="452185"/>
                  <a:chOff x="5326940" y="3038937"/>
                  <a:chExt cx="315351" cy="452185"/>
                </a:xfrm>
              </p:grpSpPr>
              <p:sp>
                <p:nvSpPr>
                  <p:cNvPr id="584" name="Down Arrow 58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78" name="Group 230"/>
                <p:cNvGrpSpPr/>
                <p:nvPr/>
              </p:nvGrpSpPr>
              <p:grpSpPr>
                <a:xfrm flipV="1">
                  <a:off x="6465362" y="3038939"/>
                  <a:ext cx="315351" cy="452185"/>
                  <a:chOff x="2660385" y="1689916"/>
                  <a:chExt cx="315351" cy="452185"/>
                </a:xfrm>
              </p:grpSpPr>
              <p:sp>
                <p:nvSpPr>
                  <p:cNvPr id="582" name="Down Arrow 58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79" name="Group 379"/>
                <p:cNvGrpSpPr/>
                <p:nvPr/>
              </p:nvGrpSpPr>
              <p:grpSpPr>
                <a:xfrm>
                  <a:off x="7034572" y="3042252"/>
                  <a:ext cx="315351" cy="452185"/>
                  <a:chOff x="7836091" y="3042252"/>
                  <a:chExt cx="315351" cy="452185"/>
                </a:xfrm>
              </p:grpSpPr>
              <p:sp>
                <p:nvSpPr>
                  <p:cNvPr id="580" name="Down Arrow 57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37" name="Group 394"/>
              <p:cNvGrpSpPr/>
              <p:nvPr/>
            </p:nvGrpSpPr>
            <p:grpSpPr>
              <a:xfrm>
                <a:off x="5326940" y="3624179"/>
                <a:ext cx="2022983" cy="455500"/>
                <a:chOff x="5326940" y="3669335"/>
                <a:chExt cx="2022983" cy="455500"/>
              </a:xfrm>
            </p:grpSpPr>
            <p:grpSp>
              <p:nvGrpSpPr>
                <p:cNvPr id="564" name="Group 382"/>
                <p:cNvGrpSpPr/>
                <p:nvPr/>
              </p:nvGrpSpPr>
              <p:grpSpPr>
                <a:xfrm>
                  <a:off x="5896151" y="3671384"/>
                  <a:ext cx="315351" cy="452185"/>
                  <a:chOff x="6144878" y="3705251"/>
                  <a:chExt cx="315351" cy="452185"/>
                </a:xfrm>
              </p:grpSpPr>
              <p:sp>
                <p:nvSpPr>
                  <p:cNvPr id="574" name="Down Arrow 57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65" name="Group 235"/>
                <p:cNvGrpSpPr/>
                <p:nvPr/>
              </p:nvGrpSpPr>
              <p:grpSpPr>
                <a:xfrm flipV="1">
                  <a:off x="5326940" y="3669335"/>
                  <a:ext cx="315351" cy="452185"/>
                  <a:chOff x="704140" y="2354179"/>
                  <a:chExt cx="315351" cy="452185"/>
                </a:xfrm>
              </p:grpSpPr>
              <p:sp>
                <p:nvSpPr>
                  <p:cNvPr id="572" name="Down Arrow 57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66" name="Group 381"/>
                <p:cNvGrpSpPr/>
                <p:nvPr/>
              </p:nvGrpSpPr>
              <p:grpSpPr>
                <a:xfrm>
                  <a:off x="6465362" y="3669337"/>
                  <a:ext cx="315351" cy="452185"/>
                  <a:chOff x="7012249" y="3703204"/>
                  <a:chExt cx="315351" cy="452185"/>
                </a:xfrm>
              </p:grpSpPr>
              <p:sp>
                <p:nvSpPr>
                  <p:cNvPr id="570" name="Down Arrow 56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67" name="Group 380"/>
                <p:cNvGrpSpPr/>
                <p:nvPr/>
              </p:nvGrpSpPr>
              <p:grpSpPr>
                <a:xfrm>
                  <a:off x="7034572" y="3672650"/>
                  <a:ext cx="315351" cy="452185"/>
                  <a:chOff x="7836091" y="3706517"/>
                  <a:chExt cx="315351" cy="452185"/>
                </a:xfrm>
              </p:grpSpPr>
              <p:sp>
                <p:nvSpPr>
                  <p:cNvPr id="568" name="Down Arrow 56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38" name="Group 393"/>
              <p:cNvGrpSpPr/>
              <p:nvPr/>
            </p:nvGrpSpPr>
            <p:grpSpPr>
              <a:xfrm>
                <a:off x="5326940" y="4209422"/>
                <a:ext cx="2022983" cy="455500"/>
                <a:chOff x="5326940" y="4333600"/>
                <a:chExt cx="2022983" cy="455500"/>
              </a:xfrm>
            </p:grpSpPr>
            <p:grpSp>
              <p:nvGrpSpPr>
                <p:cNvPr id="552" name="Group 231"/>
                <p:cNvGrpSpPr/>
                <p:nvPr/>
              </p:nvGrpSpPr>
              <p:grpSpPr>
                <a:xfrm flipV="1">
                  <a:off x="5896151" y="4335649"/>
                  <a:ext cx="315351" cy="452185"/>
                  <a:chOff x="1680124" y="3020493"/>
                  <a:chExt cx="315351" cy="452185"/>
                </a:xfrm>
              </p:grpSpPr>
              <p:sp>
                <p:nvSpPr>
                  <p:cNvPr id="562" name="Down Arrow 56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553" name="Group 383"/>
                <p:cNvGrpSpPr/>
                <p:nvPr/>
              </p:nvGrpSpPr>
              <p:grpSpPr>
                <a:xfrm>
                  <a:off x="5326940" y="4333600"/>
                  <a:ext cx="315351" cy="452185"/>
                  <a:chOff x="5326940" y="4367467"/>
                  <a:chExt cx="315351" cy="452185"/>
                </a:xfrm>
              </p:grpSpPr>
              <p:sp>
                <p:nvSpPr>
                  <p:cNvPr id="560" name="Down Arrow 55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554" name="Group 229"/>
                <p:cNvGrpSpPr/>
                <p:nvPr/>
              </p:nvGrpSpPr>
              <p:grpSpPr>
                <a:xfrm flipV="1">
                  <a:off x="6465362" y="4333602"/>
                  <a:ext cx="315351" cy="452185"/>
                  <a:chOff x="2660385" y="3018446"/>
                  <a:chExt cx="315351" cy="452185"/>
                </a:xfrm>
              </p:grpSpPr>
              <p:sp>
                <p:nvSpPr>
                  <p:cNvPr id="558" name="Down Arrow 55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555" name="Group 234"/>
                <p:cNvGrpSpPr/>
                <p:nvPr/>
              </p:nvGrpSpPr>
              <p:grpSpPr>
                <a:xfrm flipV="1">
                  <a:off x="7034572" y="4336915"/>
                  <a:ext cx="315351" cy="452185"/>
                  <a:chOff x="3687429" y="3021759"/>
                  <a:chExt cx="315351" cy="452185"/>
                </a:xfrm>
              </p:grpSpPr>
              <p:sp>
                <p:nvSpPr>
                  <p:cNvPr id="556" name="Down Arrow 55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39" name="Group 392"/>
              <p:cNvGrpSpPr/>
              <p:nvPr/>
            </p:nvGrpSpPr>
            <p:grpSpPr>
              <a:xfrm>
                <a:off x="5326940" y="4794663"/>
                <a:ext cx="2022983" cy="455500"/>
                <a:chOff x="5326940" y="4918842"/>
                <a:chExt cx="2022983" cy="455500"/>
              </a:xfrm>
            </p:grpSpPr>
            <p:grpSp>
              <p:nvGrpSpPr>
                <p:cNvPr id="540" name="Group 385"/>
                <p:cNvGrpSpPr/>
                <p:nvPr/>
              </p:nvGrpSpPr>
              <p:grpSpPr>
                <a:xfrm>
                  <a:off x="5896151" y="4920891"/>
                  <a:ext cx="315351" cy="452185"/>
                  <a:chOff x="6144878" y="5033781"/>
                  <a:chExt cx="315351" cy="452185"/>
                </a:xfrm>
              </p:grpSpPr>
              <p:sp>
                <p:nvSpPr>
                  <p:cNvPr id="550" name="Down Arrow 54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41" name="Group 384"/>
                <p:cNvGrpSpPr/>
                <p:nvPr/>
              </p:nvGrpSpPr>
              <p:grpSpPr>
                <a:xfrm>
                  <a:off x="5326940" y="4918842"/>
                  <a:ext cx="315351" cy="452185"/>
                  <a:chOff x="5326940" y="5031732"/>
                  <a:chExt cx="315351" cy="452185"/>
                </a:xfrm>
              </p:grpSpPr>
              <p:sp>
                <p:nvSpPr>
                  <p:cNvPr id="548" name="Down Arrow 54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42" name="Group 386"/>
                <p:cNvGrpSpPr/>
                <p:nvPr/>
              </p:nvGrpSpPr>
              <p:grpSpPr>
                <a:xfrm>
                  <a:off x="6465362" y="4918844"/>
                  <a:ext cx="315351" cy="452185"/>
                  <a:chOff x="7012249" y="5031734"/>
                  <a:chExt cx="315351" cy="452185"/>
                </a:xfrm>
              </p:grpSpPr>
              <p:sp>
                <p:nvSpPr>
                  <p:cNvPr id="546" name="Down Arrow 54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43" name="Group 387"/>
                <p:cNvGrpSpPr/>
                <p:nvPr/>
              </p:nvGrpSpPr>
              <p:grpSpPr>
                <a:xfrm>
                  <a:off x="7034572" y="4922157"/>
                  <a:ext cx="315351" cy="452185"/>
                  <a:chOff x="7836091" y="5035047"/>
                  <a:chExt cx="315351" cy="452185"/>
                </a:xfrm>
              </p:grpSpPr>
              <p:sp>
                <p:nvSpPr>
                  <p:cNvPr id="544" name="Down Arrow 54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588" name="Group 587"/>
            <p:cNvGrpSpPr/>
            <p:nvPr/>
          </p:nvGrpSpPr>
          <p:grpSpPr>
            <a:xfrm>
              <a:off x="7960427" y="3439986"/>
              <a:ext cx="1338023" cy="1807580"/>
              <a:chOff x="5326940" y="3038938"/>
              <a:chExt cx="2022983" cy="2211225"/>
            </a:xfrm>
            <a:scene3d>
              <a:camera prst="orthographicFront">
                <a:rot lat="17999995" lon="19199986" rev="2100000"/>
              </a:camera>
              <a:lightRig rig="threePt" dir="t"/>
            </a:scene3d>
          </p:grpSpPr>
          <p:grpSp>
            <p:nvGrpSpPr>
              <p:cNvPr id="589" name="Group 395"/>
              <p:cNvGrpSpPr/>
              <p:nvPr/>
            </p:nvGrpSpPr>
            <p:grpSpPr>
              <a:xfrm>
                <a:off x="5326940" y="3038938"/>
                <a:ext cx="2022983" cy="455500"/>
                <a:chOff x="5326940" y="3038937"/>
                <a:chExt cx="2022983" cy="455500"/>
              </a:xfrm>
            </p:grpSpPr>
            <p:grpSp>
              <p:nvGrpSpPr>
                <p:cNvPr id="629" name="Group 378"/>
                <p:cNvGrpSpPr/>
                <p:nvPr/>
              </p:nvGrpSpPr>
              <p:grpSpPr>
                <a:xfrm>
                  <a:off x="5896151" y="3040986"/>
                  <a:ext cx="315351" cy="452185"/>
                  <a:chOff x="6144878" y="3040986"/>
                  <a:chExt cx="315351" cy="452185"/>
                </a:xfrm>
              </p:grpSpPr>
              <p:sp>
                <p:nvSpPr>
                  <p:cNvPr id="639" name="Down Arrow 63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30" name="Group 377"/>
                <p:cNvGrpSpPr/>
                <p:nvPr/>
              </p:nvGrpSpPr>
              <p:grpSpPr>
                <a:xfrm>
                  <a:off x="5326940" y="3038937"/>
                  <a:ext cx="315351" cy="452185"/>
                  <a:chOff x="5326940" y="3038937"/>
                  <a:chExt cx="315351" cy="452185"/>
                </a:xfrm>
              </p:grpSpPr>
              <p:sp>
                <p:nvSpPr>
                  <p:cNvPr id="637" name="Down Arrow 63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31" name="Group 230"/>
                <p:cNvGrpSpPr/>
                <p:nvPr/>
              </p:nvGrpSpPr>
              <p:grpSpPr>
                <a:xfrm flipV="1">
                  <a:off x="6465362" y="3038939"/>
                  <a:ext cx="315351" cy="452185"/>
                  <a:chOff x="2660385" y="1689916"/>
                  <a:chExt cx="315351" cy="452185"/>
                </a:xfrm>
              </p:grpSpPr>
              <p:sp>
                <p:nvSpPr>
                  <p:cNvPr id="635" name="Down Arrow 63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32" name="Group 379"/>
                <p:cNvGrpSpPr/>
                <p:nvPr/>
              </p:nvGrpSpPr>
              <p:grpSpPr>
                <a:xfrm>
                  <a:off x="7034572" y="3042252"/>
                  <a:ext cx="315351" cy="452185"/>
                  <a:chOff x="7836091" y="3042252"/>
                  <a:chExt cx="315351" cy="452185"/>
                </a:xfrm>
              </p:grpSpPr>
              <p:sp>
                <p:nvSpPr>
                  <p:cNvPr id="633" name="Down Arrow 63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90" name="Group 394"/>
              <p:cNvGrpSpPr/>
              <p:nvPr/>
            </p:nvGrpSpPr>
            <p:grpSpPr>
              <a:xfrm>
                <a:off x="5326940" y="3624179"/>
                <a:ext cx="2022983" cy="455500"/>
                <a:chOff x="5326940" y="3669335"/>
                <a:chExt cx="2022983" cy="455500"/>
              </a:xfrm>
            </p:grpSpPr>
            <p:grpSp>
              <p:nvGrpSpPr>
                <p:cNvPr id="617" name="Group 382"/>
                <p:cNvGrpSpPr/>
                <p:nvPr/>
              </p:nvGrpSpPr>
              <p:grpSpPr>
                <a:xfrm>
                  <a:off x="5896151" y="3671384"/>
                  <a:ext cx="315351" cy="452185"/>
                  <a:chOff x="6144878" y="3705251"/>
                  <a:chExt cx="315351" cy="452185"/>
                </a:xfrm>
              </p:grpSpPr>
              <p:sp>
                <p:nvSpPr>
                  <p:cNvPr id="627" name="Down Arrow 62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618" name="Group 235"/>
                <p:cNvGrpSpPr/>
                <p:nvPr/>
              </p:nvGrpSpPr>
              <p:grpSpPr>
                <a:xfrm flipV="1">
                  <a:off x="5326940" y="3669335"/>
                  <a:ext cx="315351" cy="452185"/>
                  <a:chOff x="704140" y="2354179"/>
                  <a:chExt cx="315351" cy="452185"/>
                </a:xfrm>
              </p:grpSpPr>
              <p:sp>
                <p:nvSpPr>
                  <p:cNvPr id="625" name="Down Arrow 62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619" name="Group 381"/>
                <p:cNvGrpSpPr/>
                <p:nvPr/>
              </p:nvGrpSpPr>
              <p:grpSpPr>
                <a:xfrm>
                  <a:off x="6465362" y="3669337"/>
                  <a:ext cx="315351" cy="452185"/>
                  <a:chOff x="7012249" y="3703204"/>
                  <a:chExt cx="315351" cy="452185"/>
                </a:xfrm>
              </p:grpSpPr>
              <p:sp>
                <p:nvSpPr>
                  <p:cNvPr id="623" name="Down Arrow 62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20" name="Group 380"/>
                <p:cNvGrpSpPr/>
                <p:nvPr/>
              </p:nvGrpSpPr>
              <p:grpSpPr>
                <a:xfrm>
                  <a:off x="7034572" y="3672650"/>
                  <a:ext cx="315351" cy="452185"/>
                  <a:chOff x="7836091" y="3706517"/>
                  <a:chExt cx="315351" cy="452185"/>
                </a:xfrm>
              </p:grpSpPr>
              <p:sp>
                <p:nvSpPr>
                  <p:cNvPr id="621" name="Down Arrow 62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91" name="Group 393"/>
              <p:cNvGrpSpPr/>
              <p:nvPr/>
            </p:nvGrpSpPr>
            <p:grpSpPr>
              <a:xfrm>
                <a:off x="5326940" y="4209422"/>
                <a:ext cx="2022983" cy="455500"/>
                <a:chOff x="5326940" y="4333600"/>
                <a:chExt cx="2022983" cy="455500"/>
              </a:xfrm>
            </p:grpSpPr>
            <p:grpSp>
              <p:nvGrpSpPr>
                <p:cNvPr id="605" name="Group 231"/>
                <p:cNvGrpSpPr/>
                <p:nvPr/>
              </p:nvGrpSpPr>
              <p:grpSpPr>
                <a:xfrm flipV="1">
                  <a:off x="5896151" y="4335649"/>
                  <a:ext cx="315351" cy="452185"/>
                  <a:chOff x="1680124" y="3020493"/>
                  <a:chExt cx="315351" cy="452185"/>
                </a:xfrm>
              </p:grpSpPr>
              <p:sp>
                <p:nvSpPr>
                  <p:cNvPr id="615" name="Down Arrow 61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06" name="Group 383"/>
                <p:cNvGrpSpPr/>
                <p:nvPr/>
              </p:nvGrpSpPr>
              <p:grpSpPr>
                <a:xfrm>
                  <a:off x="5326940" y="4333600"/>
                  <a:ext cx="315351" cy="452185"/>
                  <a:chOff x="5326940" y="4367467"/>
                  <a:chExt cx="315351" cy="452185"/>
                </a:xfrm>
              </p:grpSpPr>
              <p:sp>
                <p:nvSpPr>
                  <p:cNvPr id="613" name="Down Arrow 61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07" name="Group 229"/>
                <p:cNvGrpSpPr/>
                <p:nvPr/>
              </p:nvGrpSpPr>
              <p:grpSpPr>
                <a:xfrm flipV="1">
                  <a:off x="6465362" y="4333602"/>
                  <a:ext cx="315351" cy="452185"/>
                  <a:chOff x="2660385" y="3018446"/>
                  <a:chExt cx="315351" cy="452185"/>
                </a:xfrm>
              </p:grpSpPr>
              <p:sp>
                <p:nvSpPr>
                  <p:cNvPr id="611" name="Down Arrow 61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08" name="Group 234"/>
                <p:cNvGrpSpPr/>
                <p:nvPr/>
              </p:nvGrpSpPr>
              <p:grpSpPr>
                <a:xfrm flipV="1">
                  <a:off x="7034572" y="4336915"/>
                  <a:ext cx="315351" cy="452185"/>
                  <a:chOff x="3687429" y="3021759"/>
                  <a:chExt cx="315351" cy="452185"/>
                </a:xfrm>
              </p:grpSpPr>
              <p:sp>
                <p:nvSpPr>
                  <p:cNvPr id="609" name="Down Arrow 60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92" name="Group 392"/>
              <p:cNvGrpSpPr/>
              <p:nvPr/>
            </p:nvGrpSpPr>
            <p:grpSpPr>
              <a:xfrm>
                <a:off x="5326940" y="4794663"/>
                <a:ext cx="2022983" cy="455500"/>
                <a:chOff x="5326940" y="4918842"/>
                <a:chExt cx="2022983" cy="455500"/>
              </a:xfrm>
            </p:grpSpPr>
            <p:grpSp>
              <p:nvGrpSpPr>
                <p:cNvPr id="593" name="Group 385"/>
                <p:cNvGrpSpPr/>
                <p:nvPr/>
              </p:nvGrpSpPr>
              <p:grpSpPr>
                <a:xfrm>
                  <a:off x="5896151" y="4920891"/>
                  <a:ext cx="315351" cy="452185"/>
                  <a:chOff x="6144878" y="5033781"/>
                  <a:chExt cx="315351" cy="452185"/>
                </a:xfrm>
              </p:grpSpPr>
              <p:sp>
                <p:nvSpPr>
                  <p:cNvPr id="603" name="Down Arrow 60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94" name="Group 384"/>
                <p:cNvGrpSpPr/>
                <p:nvPr/>
              </p:nvGrpSpPr>
              <p:grpSpPr>
                <a:xfrm>
                  <a:off x="5326940" y="4918842"/>
                  <a:ext cx="315351" cy="452185"/>
                  <a:chOff x="5326940" y="5031732"/>
                  <a:chExt cx="315351" cy="452185"/>
                </a:xfrm>
              </p:grpSpPr>
              <p:sp>
                <p:nvSpPr>
                  <p:cNvPr id="601" name="Down Arrow 60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95" name="Group 386"/>
                <p:cNvGrpSpPr/>
                <p:nvPr/>
              </p:nvGrpSpPr>
              <p:grpSpPr>
                <a:xfrm>
                  <a:off x="6465362" y="4918844"/>
                  <a:ext cx="315351" cy="452185"/>
                  <a:chOff x="7012249" y="5031734"/>
                  <a:chExt cx="315351" cy="452185"/>
                </a:xfrm>
              </p:grpSpPr>
              <p:sp>
                <p:nvSpPr>
                  <p:cNvPr id="599" name="Down Arrow 59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96" name="Group 387"/>
                <p:cNvGrpSpPr/>
                <p:nvPr/>
              </p:nvGrpSpPr>
              <p:grpSpPr>
                <a:xfrm>
                  <a:off x="7034572" y="4922157"/>
                  <a:ext cx="315351" cy="452185"/>
                  <a:chOff x="7836091" y="5035047"/>
                  <a:chExt cx="315351" cy="452185"/>
                </a:xfrm>
              </p:grpSpPr>
              <p:sp>
                <p:nvSpPr>
                  <p:cNvPr id="597" name="Down Arrow 59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656" name="Title 1"/>
          <p:cNvSpPr>
            <a:spLocks noGrp="1"/>
          </p:cNvSpPr>
          <p:nvPr>
            <p:ph type="title"/>
          </p:nvPr>
        </p:nvSpPr>
        <p:spPr>
          <a:xfrm>
            <a:off x="233344" y="-143623"/>
            <a:ext cx="8910656" cy="838200"/>
          </a:xfrm>
        </p:spPr>
        <p:txBody>
          <a:bodyPr/>
          <a:lstStyle/>
          <a:p>
            <a:r>
              <a:rPr lang="en-US" dirty="0" smtClean="0"/>
              <a:t>A 3-D </a:t>
            </a:r>
            <a:r>
              <a:rPr lang="en-US" dirty="0" err="1" smtClean="0"/>
              <a:t>Ising</a:t>
            </a:r>
            <a:r>
              <a:rPr lang="en-US" dirty="0" smtClean="0"/>
              <a:t> Model  </a:t>
            </a:r>
            <a:endParaRPr lang="en-US" dirty="0"/>
          </a:p>
        </p:txBody>
      </p:sp>
      <p:sp>
        <p:nvSpPr>
          <p:cNvPr id="515" name="TextBox 514"/>
          <p:cNvSpPr txBox="1"/>
          <p:nvPr/>
        </p:nvSpPr>
        <p:spPr bwMode="ltGray">
          <a:xfrm>
            <a:off x="646774" y="5484088"/>
            <a:ext cx="783849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So by manually adjusting the weights between the two planes, we can bias the distribution of what “images” are </a:t>
            </a:r>
            <a:r>
              <a:rPr lang="en-US" sz="2000" dirty="0" smtClean="0">
                <a:latin typeface="Calibri" pitchFamily="34" charset="0"/>
              </a:rPr>
              <a:t>generated on </a:t>
            </a:r>
            <a:r>
              <a:rPr lang="en-US" sz="2000" dirty="0" smtClean="0">
                <a:latin typeface="Calibri" pitchFamily="34" charset="0"/>
              </a:rPr>
              <a:t>the visible plane.</a:t>
            </a:r>
          </a:p>
        </p:txBody>
      </p:sp>
      <p:grpSp>
        <p:nvGrpSpPr>
          <p:cNvPr id="649" name="Group 648"/>
          <p:cNvGrpSpPr/>
          <p:nvPr/>
        </p:nvGrpSpPr>
        <p:grpSpPr>
          <a:xfrm>
            <a:off x="7664893" y="146711"/>
            <a:ext cx="1367624" cy="205602"/>
            <a:chOff x="7696863" y="287379"/>
            <a:chExt cx="1367624" cy="205602"/>
          </a:xfrm>
        </p:grpSpPr>
        <p:pic>
          <p:nvPicPr>
            <p:cNvPr id="650"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51" name="Right Arrow 650"/>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 name="Right Arrow 656"/>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9" name="Right Arrow 658"/>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0" name="Picture 659"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661" name="Rounded Rectangle 660"/>
          <p:cNvSpPr/>
          <p:nvPr/>
        </p:nvSpPr>
        <p:spPr bwMode="auto">
          <a:xfrm>
            <a:off x="808310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animEffect transition="in" filter="wipe(left)">
                                      <p:cBhvr>
                                        <p:cTn id="11" dur="500"/>
                                        <p:tgtEl>
                                          <p:spTgt spid="6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2"/>
                                        </p:tgtEl>
                                        <p:attrNameLst>
                                          <p:attrName>style.visibility</p:attrName>
                                        </p:attrNameLst>
                                      </p:cBhvr>
                                      <p:to>
                                        <p:strVal val="visible"/>
                                      </p:to>
                                    </p:set>
                                    <p:animEffect transition="in" filter="wipe(up)">
                                      <p:cBhvr>
                                        <p:cTn id="16" dur="500"/>
                                        <p:tgtEl>
                                          <p:spTgt spid="53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left)">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1"/>
                                        </p:tgtEl>
                                        <p:attrNameLst>
                                          <p:attrName>style.visibility</p:attrName>
                                        </p:attrNameLst>
                                      </p:cBhvr>
                                      <p:to>
                                        <p:strVal val="visible"/>
                                      </p:to>
                                    </p:set>
                                    <p:animEffect transition="in" filter="fade">
                                      <p:cBhvr>
                                        <p:cTn id="32" dur="500"/>
                                        <p:tgtEl>
                                          <p:spTgt spid="5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4"/>
                                        </p:tgtEl>
                                        <p:attrNameLst>
                                          <p:attrName>style.visibility</p:attrName>
                                        </p:attrNameLst>
                                      </p:cBhvr>
                                      <p:to>
                                        <p:strVal val="visible"/>
                                      </p:to>
                                    </p:set>
                                    <p:animEffect transition="in" filter="fade">
                                      <p:cBhvr>
                                        <p:cTn id="35" dur="500"/>
                                        <p:tgtEl>
                                          <p:spTgt spid="5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3"/>
                                        </p:tgtEl>
                                        <p:attrNameLst>
                                          <p:attrName>style.visibility</p:attrName>
                                        </p:attrNameLst>
                                      </p:cBhvr>
                                      <p:to>
                                        <p:strVal val="visible"/>
                                      </p:to>
                                    </p:set>
                                    <p:animEffect transition="in" filter="fade">
                                      <p:cBhvr>
                                        <p:cTn id="38" dur="500"/>
                                        <p:tgtEl>
                                          <p:spTgt spid="5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left)">
                                      <p:cBhvr>
                                        <p:cTn id="43" dur="500"/>
                                        <p:tgtEl>
                                          <p:spTgt spid="97"/>
                                        </p:tgtEl>
                                      </p:cBhvr>
                                    </p:animEffect>
                                  </p:childTnLst>
                                </p:cTn>
                              </p:par>
                              <p:par>
                                <p:cTn id="44" presetID="24" presetClass="emph" presetSubtype="0" fill="hold" grpId="1" nodeType="withEffect">
                                  <p:stCondLst>
                                    <p:cond delay="0"/>
                                  </p:stCondLst>
                                  <p:childTnLst>
                                    <p:animClr clrSpc="hsl" dir="cw">
                                      <p:cBhvr override="childStyle">
                                        <p:cTn id="45" dur="500" fill="hold"/>
                                        <p:tgtEl>
                                          <p:spTgt spid="534"/>
                                        </p:tgtEl>
                                        <p:attrNameLst>
                                          <p:attrName>style.color</p:attrName>
                                        </p:attrNameLst>
                                      </p:cBhvr>
                                      <p:by>
                                        <p:hsl h="0" s="-12549" l="-25098"/>
                                      </p:by>
                                    </p:animClr>
                                    <p:animClr clrSpc="hsl" dir="cw">
                                      <p:cBhvr>
                                        <p:cTn id="46" dur="500" fill="hold"/>
                                        <p:tgtEl>
                                          <p:spTgt spid="534"/>
                                        </p:tgtEl>
                                        <p:attrNameLst>
                                          <p:attrName>fillcolor</p:attrName>
                                        </p:attrNameLst>
                                      </p:cBhvr>
                                      <p:by>
                                        <p:hsl h="0" s="-12549" l="-25098"/>
                                      </p:by>
                                    </p:animClr>
                                    <p:animClr clrSpc="hsl" dir="cw">
                                      <p:cBhvr>
                                        <p:cTn id="47" dur="500" fill="hold"/>
                                        <p:tgtEl>
                                          <p:spTgt spid="534"/>
                                        </p:tgtEl>
                                        <p:attrNameLst>
                                          <p:attrName>stroke.color</p:attrName>
                                        </p:attrNameLst>
                                      </p:cBhvr>
                                      <p:by>
                                        <p:hsl h="0" s="-12549" l="-25098"/>
                                      </p:by>
                                    </p:animClr>
                                    <p:set>
                                      <p:cBhvr>
                                        <p:cTn id="48" dur="500" fill="hold"/>
                                        <p:tgtEl>
                                          <p:spTgt spid="534"/>
                                        </p:tgtEl>
                                        <p:attrNameLst>
                                          <p:attrName>fill.type</p:attrName>
                                        </p:attrNameLst>
                                      </p:cBhvr>
                                      <p:to>
                                        <p:strVal val="solid"/>
                                      </p:to>
                                    </p:set>
                                  </p:childTnLst>
                                </p:cTn>
                              </p:par>
                              <p:par>
                                <p:cTn id="49" presetID="24" presetClass="emph" presetSubtype="0" fill="hold" grpId="1" nodeType="withEffect">
                                  <p:stCondLst>
                                    <p:cond delay="0"/>
                                  </p:stCondLst>
                                  <p:childTnLst>
                                    <p:animClr clrSpc="hsl" dir="cw">
                                      <p:cBhvr override="childStyle">
                                        <p:cTn id="50" dur="500" fill="hold"/>
                                        <p:tgtEl>
                                          <p:spTgt spid="533"/>
                                        </p:tgtEl>
                                        <p:attrNameLst>
                                          <p:attrName>style.color</p:attrName>
                                        </p:attrNameLst>
                                      </p:cBhvr>
                                      <p:by>
                                        <p:hsl h="0" s="-12549" l="-25098"/>
                                      </p:by>
                                    </p:animClr>
                                    <p:animClr clrSpc="hsl" dir="cw">
                                      <p:cBhvr>
                                        <p:cTn id="51" dur="500" fill="hold"/>
                                        <p:tgtEl>
                                          <p:spTgt spid="533"/>
                                        </p:tgtEl>
                                        <p:attrNameLst>
                                          <p:attrName>fillcolor</p:attrName>
                                        </p:attrNameLst>
                                      </p:cBhvr>
                                      <p:by>
                                        <p:hsl h="0" s="-12549" l="-25098"/>
                                      </p:by>
                                    </p:animClr>
                                    <p:animClr clrSpc="hsl" dir="cw">
                                      <p:cBhvr>
                                        <p:cTn id="52" dur="500" fill="hold"/>
                                        <p:tgtEl>
                                          <p:spTgt spid="533"/>
                                        </p:tgtEl>
                                        <p:attrNameLst>
                                          <p:attrName>stroke.color</p:attrName>
                                        </p:attrNameLst>
                                      </p:cBhvr>
                                      <p:by>
                                        <p:hsl h="0" s="-12549" l="-25098"/>
                                      </p:by>
                                    </p:animClr>
                                    <p:set>
                                      <p:cBhvr>
                                        <p:cTn id="53" dur="500" fill="hold"/>
                                        <p:tgtEl>
                                          <p:spTgt spid="533"/>
                                        </p:tgtEl>
                                        <p:attrNameLst>
                                          <p:attrName>fill.type</p:attrName>
                                        </p:attrNameLst>
                                      </p:cBhvr>
                                      <p:to>
                                        <p:strVal val="solid"/>
                                      </p:to>
                                    </p:set>
                                  </p:childTnLst>
                                </p:cTn>
                              </p:par>
                              <p:par>
                                <p:cTn id="54" presetID="24" presetClass="emph" presetSubtype="0" fill="hold" grpId="1" nodeType="withEffect">
                                  <p:stCondLst>
                                    <p:cond delay="0"/>
                                  </p:stCondLst>
                                  <p:childTnLst>
                                    <p:animClr clrSpc="hsl" dir="cw">
                                      <p:cBhvr override="childStyle">
                                        <p:cTn id="55" dur="500" fill="hold"/>
                                        <p:tgtEl>
                                          <p:spTgt spid="531"/>
                                        </p:tgtEl>
                                        <p:attrNameLst>
                                          <p:attrName>style.color</p:attrName>
                                        </p:attrNameLst>
                                      </p:cBhvr>
                                      <p:by>
                                        <p:hsl h="0" s="-12549" l="-25098"/>
                                      </p:by>
                                    </p:animClr>
                                    <p:animClr clrSpc="hsl" dir="cw">
                                      <p:cBhvr>
                                        <p:cTn id="56" dur="500" fill="hold"/>
                                        <p:tgtEl>
                                          <p:spTgt spid="531"/>
                                        </p:tgtEl>
                                        <p:attrNameLst>
                                          <p:attrName>fillcolor</p:attrName>
                                        </p:attrNameLst>
                                      </p:cBhvr>
                                      <p:by>
                                        <p:hsl h="0" s="-12549" l="-25098"/>
                                      </p:by>
                                    </p:animClr>
                                    <p:animClr clrSpc="hsl" dir="cw">
                                      <p:cBhvr>
                                        <p:cTn id="57" dur="500" fill="hold"/>
                                        <p:tgtEl>
                                          <p:spTgt spid="531"/>
                                        </p:tgtEl>
                                        <p:attrNameLst>
                                          <p:attrName>stroke.color</p:attrName>
                                        </p:attrNameLst>
                                      </p:cBhvr>
                                      <p:by>
                                        <p:hsl h="0" s="-12549" l="-25098"/>
                                      </p:by>
                                    </p:animClr>
                                    <p:set>
                                      <p:cBhvr>
                                        <p:cTn id="58" dur="500" fill="hold"/>
                                        <p:tgtEl>
                                          <p:spTgt spid="531"/>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43"/>
                                        </p:tgtEl>
                                        <p:attrNameLst>
                                          <p:attrName>style.visibility</p:attrName>
                                        </p:attrNameLst>
                                      </p:cBhvr>
                                      <p:to>
                                        <p:strVal val="visible"/>
                                      </p:to>
                                    </p:set>
                                    <p:animEffect transition="in" filter="fade">
                                      <p:cBhvr>
                                        <p:cTn id="63" dur="500"/>
                                        <p:tgtEl>
                                          <p:spTgt spid="6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2"/>
                                        </p:tgtEl>
                                        <p:attrNameLst>
                                          <p:attrName>style.visibility</p:attrName>
                                        </p:attrNameLst>
                                      </p:cBhvr>
                                      <p:to>
                                        <p:strVal val="visible"/>
                                      </p:to>
                                    </p:set>
                                    <p:animEffect transition="in" filter="fade">
                                      <p:cBhvr>
                                        <p:cTn id="66" dur="500"/>
                                        <p:tgtEl>
                                          <p:spTgt spid="6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wipe(left)">
                                      <p:cBhvr>
                                        <p:cTn id="71" dur="500"/>
                                        <p:tgtEl>
                                          <p:spTgt spid="98"/>
                                        </p:tgtEl>
                                      </p:cBhvr>
                                    </p:animEffect>
                                  </p:childTnLst>
                                </p:cTn>
                              </p:par>
                              <p:par>
                                <p:cTn id="72" presetID="24" presetClass="emph" presetSubtype="0" fill="hold" grpId="1" nodeType="withEffect">
                                  <p:stCondLst>
                                    <p:cond delay="0"/>
                                  </p:stCondLst>
                                  <p:childTnLst>
                                    <p:animClr clrSpc="hsl" dir="cw">
                                      <p:cBhvr override="childStyle">
                                        <p:cTn id="73" dur="500" fill="hold"/>
                                        <p:tgtEl>
                                          <p:spTgt spid="642"/>
                                        </p:tgtEl>
                                        <p:attrNameLst>
                                          <p:attrName>style.color</p:attrName>
                                        </p:attrNameLst>
                                      </p:cBhvr>
                                      <p:by>
                                        <p:hsl h="0" s="-12549" l="-25098"/>
                                      </p:by>
                                    </p:animClr>
                                    <p:animClr clrSpc="hsl" dir="cw">
                                      <p:cBhvr>
                                        <p:cTn id="74" dur="500" fill="hold"/>
                                        <p:tgtEl>
                                          <p:spTgt spid="642"/>
                                        </p:tgtEl>
                                        <p:attrNameLst>
                                          <p:attrName>fillcolor</p:attrName>
                                        </p:attrNameLst>
                                      </p:cBhvr>
                                      <p:by>
                                        <p:hsl h="0" s="-12549" l="-25098"/>
                                      </p:by>
                                    </p:animClr>
                                    <p:animClr clrSpc="hsl" dir="cw">
                                      <p:cBhvr>
                                        <p:cTn id="75" dur="500" fill="hold"/>
                                        <p:tgtEl>
                                          <p:spTgt spid="642"/>
                                        </p:tgtEl>
                                        <p:attrNameLst>
                                          <p:attrName>stroke.color</p:attrName>
                                        </p:attrNameLst>
                                      </p:cBhvr>
                                      <p:by>
                                        <p:hsl h="0" s="-12549" l="-25098"/>
                                      </p:by>
                                    </p:animClr>
                                    <p:set>
                                      <p:cBhvr>
                                        <p:cTn id="76" dur="500" fill="hold"/>
                                        <p:tgtEl>
                                          <p:spTgt spid="642"/>
                                        </p:tgtEl>
                                        <p:attrNameLst>
                                          <p:attrName>fill.type</p:attrName>
                                        </p:attrNameLst>
                                      </p:cBhvr>
                                      <p:to>
                                        <p:strVal val="solid"/>
                                      </p:to>
                                    </p:set>
                                  </p:childTnLst>
                                </p:cTn>
                              </p:par>
                              <p:par>
                                <p:cTn id="77" presetID="24" presetClass="emph" presetSubtype="0" fill="hold" grpId="1" nodeType="withEffect">
                                  <p:stCondLst>
                                    <p:cond delay="0"/>
                                  </p:stCondLst>
                                  <p:childTnLst>
                                    <p:animClr clrSpc="hsl" dir="cw">
                                      <p:cBhvr override="childStyle">
                                        <p:cTn id="78" dur="500" fill="hold"/>
                                        <p:tgtEl>
                                          <p:spTgt spid="643"/>
                                        </p:tgtEl>
                                        <p:attrNameLst>
                                          <p:attrName>style.color</p:attrName>
                                        </p:attrNameLst>
                                      </p:cBhvr>
                                      <p:by>
                                        <p:hsl h="0" s="-12549" l="-25098"/>
                                      </p:by>
                                    </p:animClr>
                                    <p:animClr clrSpc="hsl" dir="cw">
                                      <p:cBhvr>
                                        <p:cTn id="79" dur="500" fill="hold"/>
                                        <p:tgtEl>
                                          <p:spTgt spid="643"/>
                                        </p:tgtEl>
                                        <p:attrNameLst>
                                          <p:attrName>fillcolor</p:attrName>
                                        </p:attrNameLst>
                                      </p:cBhvr>
                                      <p:by>
                                        <p:hsl h="0" s="-12549" l="-25098"/>
                                      </p:by>
                                    </p:animClr>
                                    <p:animClr clrSpc="hsl" dir="cw">
                                      <p:cBhvr>
                                        <p:cTn id="80" dur="500" fill="hold"/>
                                        <p:tgtEl>
                                          <p:spTgt spid="643"/>
                                        </p:tgtEl>
                                        <p:attrNameLst>
                                          <p:attrName>stroke.color</p:attrName>
                                        </p:attrNameLst>
                                      </p:cBhvr>
                                      <p:by>
                                        <p:hsl h="0" s="-12549" l="-25098"/>
                                      </p:by>
                                    </p:animClr>
                                    <p:set>
                                      <p:cBhvr>
                                        <p:cTn id="81" dur="500" fill="hold"/>
                                        <p:tgtEl>
                                          <p:spTgt spid="643"/>
                                        </p:tgtEl>
                                        <p:attrNameLst>
                                          <p:attrName>fill.type</p:attrName>
                                        </p:attrNameLst>
                                      </p:cBhvr>
                                      <p:to>
                                        <p:strVal val="solid"/>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45"/>
                                        </p:tgtEl>
                                        <p:attrNameLst>
                                          <p:attrName>style.visibility</p:attrName>
                                        </p:attrNameLst>
                                      </p:cBhvr>
                                      <p:to>
                                        <p:strVal val="visible"/>
                                      </p:to>
                                    </p:set>
                                    <p:animEffect transition="in" filter="fade">
                                      <p:cBhvr>
                                        <p:cTn id="86" dur="500"/>
                                        <p:tgtEl>
                                          <p:spTgt spid="64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44"/>
                                        </p:tgtEl>
                                        <p:attrNameLst>
                                          <p:attrName>style.visibility</p:attrName>
                                        </p:attrNameLst>
                                      </p:cBhvr>
                                      <p:to>
                                        <p:strVal val="visible"/>
                                      </p:to>
                                    </p:set>
                                    <p:animEffect transition="in" filter="fade">
                                      <p:cBhvr>
                                        <p:cTn id="89" dur="500"/>
                                        <p:tgtEl>
                                          <p:spTgt spid="64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wipe(down)">
                                      <p:cBhvr>
                                        <p:cTn id="94" dur="500"/>
                                        <p:tgtEl>
                                          <p:spTgt spid="99"/>
                                        </p:tgtEl>
                                      </p:cBhvr>
                                    </p:animEffect>
                                  </p:childTnLst>
                                </p:cTn>
                              </p:par>
                              <p:par>
                                <p:cTn id="95" presetID="24" presetClass="emph" presetSubtype="0" fill="hold" grpId="1" nodeType="withEffect">
                                  <p:stCondLst>
                                    <p:cond delay="0"/>
                                  </p:stCondLst>
                                  <p:childTnLst>
                                    <p:animClr clrSpc="hsl" dir="cw">
                                      <p:cBhvr override="childStyle">
                                        <p:cTn id="96" dur="500" fill="hold"/>
                                        <p:tgtEl>
                                          <p:spTgt spid="644"/>
                                        </p:tgtEl>
                                        <p:attrNameLst>
                                          <p:attrName>style.color</p:attrName>
                                        </p:attrNameLst>
                                      </p:cBhvr>
                                      <p:by>
                                        <p:hsl h="0" s="-12549" l="-25098"/>
                                      </p:by>
                                    </p:animClr>
                                    <p:animClr clrSpc="hsl" dir="cw">
                                      <p:cBhvr>
                                        <p:cTn id="97" dur="500" fill="hold"/>
                                        <p:tgtEl>
                                          <p:spTgt spid="644"/>
                                        </p:tgtEl>
                                        <p:attrNameLst>
                                          <p:attrName>fillcolor</p:attrName>
                                        </p:attrNameLst>
                                      </p:cBhvr>
                                      <p:by>
                                        <p:hsl h="0" s="-12549" l="-25098"/>
                                      </p:by>
                                    </p:animClr>
                                    <p:animClr clrSpc="hsl" dir="cw">
                                      <p:cBhvr>
                                        <p:cTn id="98" dur="500" fill="hold"/>
                                        <p:tgtEl>
                                          <p:spTgt spid="644"/>
                                        </p:tgtEl>
                                        <p:attrNameLst>
                                          <p:attrName>stroke.color</p:attrName>
                                        </p:attrNameLst>
                                      </p:cBhvr>
                                      <p:by>
                                        <p:hsl h="0" s="-12549" l="-25098"/>
                                      </p:by>
                                    </p:animClr>
                                    <p:set>
                                      <p:cBhvr>
                                        <p:cTn id="99" dur="500" fill="hold"/>
                                        <p:tgtEl>
                                          <p:spTgt spid="644"/>
                                        </p:tgtEl>
                                        <p:attrNameLst>
                                          <p:attrName>fill.type</p:attrName>
                                        </p:attrNameLst>
                                      </p:cBhvr>
                                      <p:to>
                                        <p:strVal val="solid"/>
                                      </p:to>
                                    </p:set>
                                  </p:childTnLst>
                                </p:cTn>
                              </p:par>
                              <p:par>
                                <p:cTn id="100" presetID="24" presetClass="emph" presetSubtype="0" fill="hold" grpId="1" nodeType="withEffect">
                                  <p:stCondLst>
                                    <p:cond delay="0"/>
                                  </p:stCondLst>
                                  <p:childTnLst>
                                    <p:animClr clrSpc="hsl" dir="cw">
                                      <p:cBhvr override="childStyle">
                                        <p:cTn id="101" dur="500" fill="hold"/>
                                        <p:tgtEl>
                                          <p:spTgt spid="645"/>
                                        </p:tgtEl>
                                        <p:attrNameLst>
                                          <p:attrName>style.color</p:attrName>
                                        </p:attrNameLst>
                                      </p:cBhvr>
                                      <p:by>
                                        <p:hsl h="0" s="-12549" l="-25098"/>
                                      </p:by>
                                    </p:animClr>
                                    <p:animClr clrSpc="hsl" dir="cw">
                                      <p:cBhvr>
                                        <p:cTn id="102" dur="500" fill="hold"/>
                                        <p:tgtEl>
                                          <p:spTgt spid="645"/>
                                        </p:tgtEl>
                                        <p:attrNameLst>
                                          <p:attrName>fillcolor</p:attrName>
                                        </p:attrNameLst>
                                      </p:cBhvr>
                                      <p:by>
                                        <p:hsl h="0" s="-12549" l="-25098"/>
                                      </p:by>
                                    </p:animClr>
                                    <p:animClr clrSpc="hsl" dir="cw">
                                      <p:cBhvr>
                                        <p:cTn id="103" dur="500" fill="hold"/>
                                        <p:tgtEl>
                                          <p:spTgt spid="645"/>
                                        </p:tgtEl>
                                        <p:attrNameLst>
                                          <p:attrName>stroke.color</p:attrName>
                                        </p:attrNameLst>
                                      </p:cBhvr>
                                      <p:by>
                                        <p:hsl h="0" s="-12549" l="-25098"/>
                                      </p:by>
                                    </p:animClr>
                                    <p:set>
                                      <p:cBhvr>
                                        <p:cTn id="104" dur="500" fill="hold"/>
                                        <p:tgtEl>
                                          <p:spTgt spid="645"/>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47"/>
                                        </p:tgtEl>
                                        <p:attrNameLst>
                                          <p:attrName>style.visibility</p:attrName>
                                        </p:attrNameLst>
                                      </p:cBhvr>
                                      <p:to>
                                        <p:strVal val="visible"/>
                                      </p:to>
                                    </p:set>
                                    <p:animEffect transition="in" filter="fade">
                                      <p:cBhvr>
                                        <p:cTn id="109" dur="500"/>
                                        <p:tgtEl>
                                          <p:spTgt spid="6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46"/>
                                        </p:tgtEl>
                                        <p:attrNameLst>
                                          <p:attrName>style.visibility</p:attrName>
                                        </p:attrNameLst>
                                      </p:cBhvr>
                                      <p:to>
                                        <p:strVal val="visible"/>
                                      </p:to>
                                    </p:set>
                                    <p:animEffect transition="in" filter="fade">
                                      <p:cBhvr>
                                        <p:cTn id="112" dur="500"/>
                                        <p:tgtEl>
                                          <p:spTgt spid="6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48"/>
                                        </p:tgtEl>
                                        <p:attrNameLst>
                                          <p:attrName>style.visibility</p:attrName>
                                        </p:attrNameLst>
                                      </p:cBhvr>
                                      <p:to>
                                        <p:strVal val="visible"/>
                                      </p:to>
                                    </p:set>
                                    <p:animEffect transition="in" filter="fade">
                                      <p:cBhvr>
                                        <p:cTn id="115" dur="500"/>
                                        <p:tgtEl>
                                          <p:spTgt spid="64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00"/>
                                        </p:tgtEl>
                                        <p:attrNameLst>
                                          <p:attrName>style.visibility</p:attrName>
                                        </p:attrNameLst>
                                      </p:cBhvr>
                                      <p:to>
                                        <p:strVal val="visible"/>
                                      </p:to>
                                    </p:set>
                                    <p:animEffect transition="in" filter="wipe(left)">
                                      <p:cBhvr>
                                        <p:cTn id="120" dur="500"/>
                                        <p:tgtEl>
                                          <p:spTgt spid="100"/>
                                        </p:tgtEl>
                                      </p:cBhvr>
                                    </p:animEffect>
                                  </p:childTnLst>
                                </p:cTn>
                              </p:par>
                              <p:par>
                                <p:cTn id="121" presetID="24" presetClass="emph" presetSubtype="0" fill="hold" grpId="1" nodeType="withEffect">
                                  <p:stCondLst>
                                    <p:cond delay="0"/>
                                  </p:stCondLst>
                                  <p:childTnLst>
                                    <p:animClr clrSpc="hsl" dir="cw">
                                      <p:cBhvr override="childStyle">
                                        <p:cTn id="122" dur="500" fill="hold"/>
                                        <p:tgtEl>
                                          <p:spTgt spid="648"/>
                                        </p:tgtEl>
                                        <p:attrNameLst>
                                          <p:attrName>style.color</p:attrName>
                                        </p:attrNameLst>
                                      </p:cBhvr>
                                      <p:by>
                                        <p:hsl h="0" s="-12549" l="-25098"/>
                                      </p:by>
                                    </p:animClr>
                                    <p:animClr clrSpc="hsl" dir="cw">
                                      <p:cBhvr>
                                        <p:cTn id="123" dur="500" fill="hold"/>
                                        <p:tgtEl>
                                          <p:spTgt spid="648"/>
                                        </p:tgtEl>
                                        <p:attrNameLst>
                                          <p:attrName>fillcolor</p:attrName>
                                        </p:attrNameLst>
                                      </p:cBhvr>
                                      <p:by>
                                        <p:hsl h="0" s="-12549" l="-25098"/>
                                      </p:by>
                                    </p:animClr>
                                    <p:animClr clrSpc="hsl" dir="cw">
                                      <p:cBhvr>
                                        <p:cTn id="124" dur="500" fill="hold"/>
                                        <p:tgtEl>
                                          <p:spTgt spid="648"/>
                                        </p:tgtEl>
                                        <p:attrNameLst>
                                          <p:attrName>stroke.color</p:attrName>
                                        </p:attrNameLst>
                                      </p:cBhvr>
                                      <p:by>
                                        <p:hsl h="0" s="-12549" l="-25098"/>
                                      </p:by>
                                    </p:animClr>
                                    <p:set>
                                      <p:cBhvr>
                                        <p:cTn id="125" dur="500" fill="hold"/>
                                        <p:tgtEl>
                                          <p:spTgt spid="648"/>
                                        </p:tgtEl>
                                        <p:attrNameLst>
                                          <p:attrName>fill.type</p:attrName>
                                        </p:attrNameLst>
                                      </p:cBhvr>
                                      <p:to>
                                        <p:strVal val="solid"/>
                                      </p:to>
                                    </p:set>
                                  </p:childTnLst>
                                </p:cTn>
                              </p:par>
                              <p:par>
                                <p:cTn id="126" presetID="24" presetClass="emph" presetSubtype="0" fill="hold" grpId="1" nodeType="withEffect">
                                  <p:stCondLst>
                                    <p:cond delay="0"/>
                                  </p:stCondLst>
                                  <p:childTnLst>
                                    <p:animClr clrSpc="hsl" dir="cw">
                                      <p:cBhvr override="childStyle">
                                        <p:cTn id="127" dur="500" fill="hold"/>
                                        <p:tgtEl>
                                          <p:spTgt spid="646"/>
                                        </p:tgtEl>
                                        <p:attrNameLst>
                                          <p:attrName>style.color</p:attrName>
                                        </p:attrNameLst>
                                      </p:cBhvr>
                                      <p:by>
                                        <p:hsl h="0" s="-12549" l="-25098"/>
                                      </p:by>
                                    </p:animClr>
                                    <p:animClr clrSpc="hsl" dir="cw">
                                      <p:cBhvr>
                                        <p:cTn id="128" dur="500" fill="hold"/>
                                        <p:tgtEl>
                                          <p:spTgt spid="646"/>
                                        </p:tgtEl>
                                        <p:attrNameLst>
                                          <p:attrName>fillcolor</p:attrName>
                                        </p:attrNameLst>
                                      </p:cBhvr>
                                      <p:by>
                                        <p:hsl h="0" s="-12549" l="-25098"/>
                                      </p:by>
                                    </p:animClr>
                                    <p:animClr clrSpc="hsl" dir="cw">
                                      <p:cBhvr>
                                        <p:cTn id="129" dur="500" fill="hold"/>
                                        <p:tgtEl>
                                          <p:spTgt spid="646"/>
                                        </p:tgtEl>
                                        <p:attrNameLst>
                                          <p:attrName>stroke.color</p:attrName>
                                        </p:attrNameLst>
                                      </p:cBhvr>
                                      <p:by>
                                        <p:hsl h="0" s="-12549" l="-25098"/>
                                      </p:by>
                                    </p:animClr>
                                    <p:set>
                                      <p:cBhvr>
                                        <p:cTn id="130" dur="500" fill="hold"/>
                                        <p:tgtEl>
                                          <p:spTgt spid="646"/>
                                        </p:tgtEl>
                                        <p:attrNameLst>
                                          <p:attrName>fill.type</p:attrName>
                                        </p:attrNameLst>
                                      </p:cBhvr>
                                      <p:to>
                                        <p:strVal val="solid"/>
                                      </p:to>
                                    </p:set>
                                  </p:childTnLst>
                                </p:cTn>
                              </p:par>
                              <p:par>
                                <p:cTn id="131" presetID="24" presetClass="emph" presetSubtype="0" fill="hold" grpId="1" nodeType="withEffect">
                                  <p:stCondLst>
                                    <p:cond delay="0"/>
                                  </p:stCondLst>
                                  <p:childTnLst>
                                    <p:animClr clrSpc="hsl" dir="cw">
                                      <p:cBhvr override="childStyle">
                                        <p:cTn id="132" dur="500" fill="hold"/>
                                        <p:tgtEl>
                                          <p:spTgt spid="647"/>
                                        </p:tgtEl>
                                        <p:attrNameLst>
                                          <p:attrName>style.color</p:attrName>
                                        </p:attrNameLst>
                                      </p:cBhvr>
                                      <p:by>
                                        <p:hsl h="0" s="-12549" l="-25098"/>
                                      </p:by>
                                    </p:animClr>
                                    <p:animClr clrSpc="hsl" dir="cw">
                                      <p:cBhvr>
                                        <p:cTn id="133" dur="500" fill="hold"/>
                                        <p:tgtEl>
                                          <p:spTgt spid="647"/>
                                        </p:tgtEl>
                                        <p:attrNameLst>
                                          <p:attrName>fillcolor</p:attrName>
                                        </p:attrNameLst>
                                      </p:cBhvr>
                                      <p:by>
                                        <p:hsl h="0" s="-12549" l="-25098"/>
                                      </p:by>
                                    </p:animClr>
                                    <p:animClr clrSpc="hsl" dir="cw">
                                      <p:cBhvr>
                                        <p:cTn id="134" dur="500" fill="hold"/>
                                        <p:tgtEl>
                                          <p:spTgt spid="647"/>
                                        </p:tgtEl>
                                        <p:attrNameLst>
                                          <p:attrName>stroke.color</p:attrName>
                                        </p:attrNameLst>
                                      </p:cBhvr>
                                      <p:by>
                                        <p:hsl h="0" s="-12549" l="-25098"/>
                                      </p:by>
                                    </p:animClr>
                                    <p:set>
                                      <p:cBhvr>
                                        <p:cTn id="135" dur="500" fill="hold"/>
                                        <p:tgtEl>
                                          <p:spTgt spid="647"/>
                                        </p:tgtEl>
                                        <p:attrNameLst>
                                          <p:attrName>fill.type</p:attrName>
                                        </p:attrNameLst>
                                      </p:cBhvr>
                                      <p:to>
                                        <p:strVal val="solid"/>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652"/>
                                        </p:tgtEl>
                                        <p:attrNameLst>
                                          <p:attrName>style.visibility</p:attrName>
                                        </p:attrNameLst>
                                      </p:cBhvr>
                                      <p:to>
                                        <p:strVal val="visible"/>
                                      </p:to>
                                    </p:set>
                                    <p:animEffect transition="in" filter="fade">
                                      <p:cBhvr>
                                        <p:cTn id="140" dur="500"/>
                                        <p:tgtEl>
                                          <p:spTgt spid="65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4"/>
                                        </p:tgtEl>
                                        <p:attrNameLst>
                                          <p:attrName>style.visibility</p:attrName>
                                        </p:attrNameLst>
                                      </p:cBhvr>
                                      <p:to>
                                        <p:strVal val="visible"/>
                                      </p:to>
                                    </p:set>
                                    <p:animEffect transition="in" filter="fade">
                                      <p:cBhvr>
                                        <p:cTn id="143" dur="500"/>
                                        <p:tgtEl>
                                          <p:spTgt spid="65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53"/>
                                        </p:tgtEl>
                                        <p:attrNameLst>
                                          <p:attrName>style.visibility</p:attrName>
                                        </p:attrNameLst>
                                      </p:cBhvr>
                                      <p:to>
                                        <p:strVal val="visible"/>
                                      </p:to>
                                    </p:set>
                                    <p:animEffect transition="in" filter="fade">
                                      <p:cBhvr>
                                        <p:cTn id="146" dur="500"/>
                                        <p:tgtEl>
                                          <p:spTgt spid="653"/>
                                        </p:tgtEl>
                                      </p:cBhvr>
                                    </p:animEffect>
                                  </p:childTnLst>
                                </p:cTn>
                              </p:par>
                            </p:childTnLst>
                          </p:cTn>
                        </p:par>
                      </p:childTnLst>
                    </p:cTn>
                  </p:par>
                  <p:par>
                    <p:cTn id="147" fill="hold">
                      <p:stCondLst>
                        <p:cond delay="indefinite"/>
                      </p:stCondLst>
                      <p:childTnLst>
                        <p:par>
                          <p:cTn id="148" fill="hold">
                            <p:stCondLst>
                              <p:cond delay="0"/>
                            </p:stCondLst>
                            <p:childTnLst>
                              <p:par>
                                <p:cTn id="149" presetID="24" presetClass="emph" presetSubtype="0" fill="hold" grpId="1" nodeType="clickEffect">
                                  <p:stCondLst>
                                    <p:cond delay="0"/>
                                  </p:stCondLst>
                                  <p:childTnLst>
                                    <p:animClr clrSpc="hsl" dir="cw">
                                      <p:cBhvr override="childStyle">
                                        <p:cTn id="150" dur="500" fill="hold"/>
                                        <p:tgtEl>
                                          <p:spTgt spid="653"/>
                                        </p:tgtEl>
                                        <p:attrNameLst>
                                          <p:attrName>style.color</p:attrName>
                                        </p:attrNameLst>
                                      </p:cBhvr>
                                      <p:by>
                                        <p:hsl h="0" s="-12549" l="-25098"/>
                                      </p:by>
                                    </p:animClr>
                                    <p:animClr clrSpc="hsl" dir="cw">
                                      <p:cBhvr>
                                        <p:cTn id="151" dur="500" fill="hold"/>
                                        <p:tgtEl>
                                          <p:spTgt spid="653"/>
                                        </p:tgtEl>
                                        <p:attrNameLst>
                                          <p:attrName>fillcolor</p:attrName>
                                        </p:attrNameLst>
                                      </p:cBhvr>
                                      <p:by>
                                        <p:hsl h="0" s="-12549" l="-25098"/>
                                      </p:by>
                                    </p:animClr>
                                    <p:animClr clrSpc="hsl" dir="cw">
                                      <p:cBhvr>
                                        <p:cTn id="152" dur="500" fill="hold"/>
                                        <p:tgtEl>
                                          <p:spTgt spid="653"/>
                                        </p:tgtEl>
                                        <p:attrNameLst>
                                          <p:attrName>stroke.color</p:attrName>
                                        </p:attrNameLst>
                                      </p:cBhvr>
                                      <p:by>
                                        <p:hsl h="0" s="-12549" l="-25098"/>
                                      </p:by>
                                    </p:animClr>
                                    <p:set>
                                      <p:cBhvr>
                                        <p:cTn id="153" dur="500" fill="hold"/>
                                        <p:tgtEl>
                                          <p:spTgt spid="653"/>
                                        </p:tgtEl>
                                        <p:attrNameLst>
                                          <p:attrName>fill.type</p:attrName>
                                        </p:attrNameLst>
                                      </p:cBhvr>
                                      <p:to>
                                        <p:strVal val="solid"/>
                                      </p:to>
                                    </p:set>
                                  </p:childTnLst>
                                </p:cTn>
                              </p:par>
                              <p:par>
                                <p:cTn id="154" presetID="24" presetClass="emph" presetSubtype="0" fill="hold" grpId="1" nodeType="withEffect">
                                  <p:stCondLst>
                                    <p:cond delay="0"/>
                                  </p:stCondLst>
                                  <p:childTnLst>
                                    <p:animClr clrSpc="hsl" dir="cw">
                                      <p:cBhvr override="childStyle">
                                        <p:cTn id="155" dur="500" fill="hold"/>
                                        <p:tgtEl>
                                          <p:spTgt spid="654"/>
                                        </p:tgtEl>
                                        <p:attrNameLst>
                                          <p:attrName>style.color</p:attrName>
                                        </p:attrNameLst>
                                      </p:cBhvr>
                                      <p:by>
                                        <p:hsl h="0" s="-12549" l="-25098"/>
                                      </p:by>
                                    </p:animClr>
                                    <p:animClr clrSpc="hsl" dir="cw">
                                      <p:cBhvr>
                                        <p:cTn id="156" dur="500" fill="hold"/>
                                        <p:tgtEl>
                                          <p:spTgt spid="654"/>
                                        </p:tgtEl>
                                        <p:attrNameLst>
                                          <p:attrName>fillcolor</p:attrName>
                                        </p:attrNameLst>
                                      </p:cBhvr>
                                      <p:by>
                                        <p:hsl h="0" s="-12549" l="-25098"/>
                                      </p:by>
                                    </p:animClr>
                                    <p:animClr clrSpc="hsl" dir="cw">
                                      <p:cBhvr>
                                        <p:cTn id="157" dur="500" fill="hold"/>
                                        <p:tgtEl>
                                          <p:spTgt spid="654"/>
                                        </p:tgtEl>
                                        <p:attrNameLst>
                                          <p:attrName>stroke.color</p:attrName>
                                        </p:attrNameLst>
                                      </p:cBhvr>
                                      <p:by>
                                        <p:hsl h="0" s="-12549" l="-25098"/>
                                      </p:by>
                                    </p:animClr>
                                    <p:set>
                                      <p:cBhvr>
                                        <p:cTn id="158" dur="500" fill="hold"/>
                                        <p:tgtEl>
                                          <p:spTgt spid="654"/>
                                        </p:tgtEl>
                                        <p:attrNameLst>
                                          <p:attrName>fill.type</p:attrName>
                                        </p:attrNameLst>
                                      </p:cBhvr>
                                      <p:to>
                                        <p:strVal val="solid"/>
                                      </p:to>
                                    </p:set>
                                  </p:childTnLst>
                                </p:cTn>
                              </p:par>
                              <p:par>
                                <p:cTn id="159" presetID="24" presetClass="emph" presetSubtype="0" fill="hold" grpId="1" nodeType="withEffect">
                                  <p:stCondLst>
                                    <p:cond delay="0"/>
                                  </p:stCondLst>
                                  <p:childTnLst>
                                    <p:animClr clrSpc="hsl" dir="cw">
                                      <p:cBhvr override="childStyle">
                                        <p:cTn id="160" dur="500" fill="hold"/>
                                        <p:tgtEl>
                                          <p:spTgt spid="652"/>
                                        </p:tgtEl>
                                        <p:attrNameLst>
                                          <p:attrName>style.color</p:attrName>
                                        </p:attrNameLst>
                                      </p:cBhvr>
                                      <p:by>
                                        <p:hsl h="0" s="-12549" l="-25098"/>
                                      </p:by>
                                    </p:animClr>
                                    <p:animClr clrSpc="hsl" dir="cw">
                                      <p:cBhvr>
                                        <p:cTn id="161" dur="500" fill="hold"/>
                                        <p:tgtEl>
                                          <p:spTgt spid="652"/>
                                        </p:tgtEl>
                                        <p:attrNameLst>
                                          <p:attrName>fillcolor</p:attrName>
                                        </p:attrNameLst>
                                      </p:cBhvr>
                                      <p:by>
                                        <p:hsl h="0" s="-12549" l="-25098"/>
                                      </p:by>
                                    </p:animClr>
                                    <p:animClr clrSpc="hsl" dir="cw">
                                      <p:cBhvr>
                                        <p:cTn id="162" dur="500" fill="hold"/>
                                        <p:tgtEl>
                                          <p:spTgt spid="652"/>
                                        </p:tgtEl>
                                        <p:attrNameLst>
                                          <p:attrName>stroke.color</p:attrName>
                                        </p:attrNameLst>
                                      </p:cBhvr>
                                      <p:by>
                                        <p:hsl h="0" s="-12549" l="-25098"/>
                                      </p:by>
                                    </p:animClr>
                                    <p:set>
                                      <p:cBhvr>
                                        <p:cTn id="163" dur="500" fill="hold"/>
                                        <p:tgtEl>
                                          <p:spTgt spid="652"/>
                                        </p:tgtEl>
                                        <p:attrNameLst>
                                          <p:attrName>fill.type</p:attrName>
                                        </p:attrNameLst>
                                      </p:cBhvr>
                                      <p:to>
                                        <p:strVal val="solid"/>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p:bldP spid="652" grpId="1" animBg="1"/>
      <p:bldP spid="653" grpId="0" animBg="1"/>
      <p:bldP spid="653" grpId="1" animBg="1"/>
      <p:bldP spid="654" grpId="0" animBg="1"/>
      <p:bldP spid="654" grpId="1" animBg="1"/>
      <p:bldP spid="647" grpId="0" animBg="1"/>
      <p:bldP spid="647" grpId="1" animBg="1"/>
      <p:bldP spid="648" grpId="0" animBg="1"/>
      <p:bldP spid="648" grpId="1" animBg="1"/>
      <p:bldP spid="646" grpId="0" animBg="1"/>
      <p:bldP spid="646" grpId="1" animBg="1"/>
      <p:bldP spid="644" grpId="0" animBg="1"/>
      <p:bldP spid="644" grpId="1" animBg="1"/>
      <p:bldP spid="645" grpId="0" animBg="1"/>
      <p:bldP spid="645" grpId="1" animBg="1"/>
      <p:bldP spid="642" grpId="0" animBg="1"/>
      <p:bldP spid="642" grpId="1" animBg="1"/>
      <p:bldP spid="643" grpId="0" animBg="1"/>
      <p:bldP spid="643" grpId="1" animBg="1"/>
      <p:bldP spid="534" grpId="0" animBg="1"/>
      <p:bldP spid="534" grpId="1" animBg="1"/>
      <p:bldP spid="533" grpId="0" animBg="1"/>
      <p:bldP spid="533" grpId="1" animBg="1"/>
      <p:bldP spid="531" grpId="0" animBg="1"/>
      <p:bldP spid="531" grpId="1" animBg="1"/>
      <p:bldP spid="70" grpId="0"/>
      <p:bldP spid="76" grpId="0"/>
      <p:bldP spid="77" grpId="0"/>
      <p:bldP spid="5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An Aha Moment: The 3-D </a:t>
            </a:r>
            <a:r>
              <a:rPr lang="en-US" sz="2400" dirty="0" err="1" smtClean="0"/>
              <a:t>Ising</a:t>
            </a:r>
            <a:r>
              <a:rPr lang="en-US" sz="2400" dirty="0" smtClean="0"/>
              <a:t> Model becomes the </a:t>
            </a:r>
            <a:br>
              <a:rPr lang="en-US" sz="2400" dirty="0" smtClean="0"/>
            </a:br>
            <a:r>
              <a:rPr lang="en-US" sz="2400" dirty="0" smtClean="0"/>
              <a:t>Restricted Boltzmann Machine (RBM)</a:t>
            </a:r>
            <a:endParaRPr lang="en-US" sz="2400" dirty="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22</a:t>
            </a:fld>
            <a:endParaRPr lang="en-US" dirty="0"/>
          </a:p>
        </p:txBody>
      </p:sp>
      <p:grpSp>
        <p:nvGrpSpPr>
          <p:cNvPr id="13" name="Group 12"/>
          <p:cNvGrpSpPr/>
          <p:nvPr/>
        </p:nvGrpSpPr>
        <p:grpSpPr>
          <a:xfrm>
            <a:off x="1607500" y="2359803"/>
            <a:ext cx="1721348" cy="2560026"/>
            <a:chOff x="1254034" y="1530531"/>
            <a:chExt cx="2290898" cy="3529202"/>
          </a:xfrm>
        </p:grpSpPr>
        <p:pic>
          <p:nvPicPr>
            <p:cNvPr id="1027" name="Picture 3"/>
            <p:cNvPicPr>
              <a:picLocks noChangeAspect="1" noChangeArrowheads="1"/>
            </p:cNvPicPr>
            <p:nvPr/>
          </p:nvPicPr>
          <p:blipFill>
            <a:blip r:embed="rId3" cstate="print"/>
            <a:srcRect/>
            <a:stretch>
              <a:fillRect/>
            </a:stretch>
          </p:blipFill>
          <p:spPr bwMode="auto">
            <a:xfrm>
              <a:off x="1254034" y="1530531"/>
              <a:ext cx="2290898" cy="3054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bwMode="ltGray">
            <a:xfrm>
              <a:off x="1513997" y="4690421"/>
              <a:ext cx="1855402"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Geoffrey Hinton</a:t>
              </a:r>
            </a:p>
          </p:txBody>
        </p:sp>
      </p:grpSp>
      <p:grpSp>
        <p:nvGrpSpPr>
          <p:cNvPr id="12" name="Group 11"/>
          <p:cNvGrpSpPr/>
          <p:nvPr/>
        </p:nvGrpSpPr>
        <p:grpSpPr>
          <a:xfrm>
            <a:off x="5173660" y="2359420"/>
            <a:ext cx="1811894" cy="2560265"/>
            <a:chOff x="4820194" y="1466848"/>
            <a:chExt cx="2411404" cy="3529531"/>
          </a:xfrm>
        </p:grpSpPr>
        <p:pic>
          <p:nvPicPr>
            <p:cNvPr id="1028" name="Picture 4"/>
            <p:cNvPicPr>
              <a:picLocks noChangeAspect="1" noChangeArrowheads="1"/>
            </p:cNvPicPr>
            <p:nvPr/>
          </p:nvPicPr>
          <p:blipFill>
            <a:blip r:embed="rId4" cstate="print"/>
            <a:srcRect l="19554" r="30526"/>
            <a:stretch>
              <a:fillRect/>
            </a:stretch>
          </p:blipFill>
          <p:spPr bwMode="auto">
            <a:xfrm>
              <a:off x="4820194" y="1466848"/>
              <a:ext cx="2411404" cy="3052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bwMode="ltGray">
            <a:xfrm>
              <a:off x="5102537" y="4627067"/>
              <a:ext cx="1855402"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Terry </a:t>
              </a:r>
              <a:r>
                <a:rPr lang="en-US" sz="2000" dirty="0" err="1" smtClean="0">
                  <a:solidFill>
                    <a:srgbClr val="00CC99"/>
                  </a:solidFill>
                  <a:latin typeface="Calibri" pitchFamily="34" charset="0"/>
                </a:rPr>
                <a:t>Sejnowski</a:t>
              </a:r>
              <a:endParaRPr lang="en-US" sz="2000" dirty="0" smtClean="0">
                <a:solidFill>
                  <a:srgbClr val="00CC99"/>
                </a:solidFill>
                <a:latin typeface="Calibri" pitchFamily="34" charset="0"/>
              </a:endParaRPr>
            </a:p>
          </p:txBody>
        </p:sp>
      </p:grpSp>
      <p:grpSp>
        <p:nvGrpSpPr>
          <p:cNvPr id="16" name="Group 15"/>
          <p:cNvGrpSpPr/>
          <p:nvPr/>
        </p:nvGrpSpPr>
        <p:grpSpPr>
          <a:xfrm>
            <a:off x="547003" y="5469294"/>
            <a:ext cx="7678315" cy="720764"/>
            <a:chOff x="760290" y="5439101"/>
            <a:chExt cx="7678315" cy="720764"/>
          </a:xfrm>
        </p:grpSpPr>
        <p:sp>
          <p:nvSpPr>
            <p:cNvPr id="14" name="TextBox 13"/>
            <p:cNvSpPr txBox="1"/>
            <p:nvPr/>
          </p:nvSpPr>
          <p:spPr bwMode="ltGray">
            <a:xfrm>
              <a:off x="760290" y="5439101"/>
              <a:ext cx="7678315"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“Let’s use a simulation</a:t>
              </a:r>
              <a:r>
                <a:rPr lang="en-US" sz="1400" dirty="0" smtClean="0">
                  <a:solidFill>
                    <a:schemeClr val="accent2">
                      <a:lumMod val="40000"/>
                      <a:lumOff val="60000"/>
                    </a:schemeClr>
                  </a:solidFill>
                  <a:latin typeface="Calibri" pitchFamily="34" charset="0"/>
                </a:rPr>
                <a:t> </a:t>
              </a:r>
              <a:r>
                <a:rPr lang="en-US" sz="2000" dirty="0" smtClean="0">
                  <a:solidFill>
                    <a:schemeClr val="accent2">
                      <a:lumMod val="40000"/>
                      <a:lumOff val="60000"/>
                    </a:schemeClr>
                  </a:solidFill>
                  <a:latin typeface="Calibri" pitchFamily="34" charset="0"/>
                </a:rPr>
                <a:t>of an </a:t>
              </a:r>
              <a:r>
                <a:rPr lang="en-US" sz="2000" dirty="0" err="1" smtClean="0">
                  <a:solidFill>
                    <a:schemeClr val="accent2">
                      <a:lumMod val="40000"/>
                      <a:lumOff val="60000"/>
                    </a:schemeClr>
                  </a:solidFill>
                  <a:latin typeface="Calibri" pitchFamily="34" charset="0"/>
                </a:rPr>
                <a:t>Ising</a:t>
              </a:r>
              <a:r>
                <a:rPr lang="en-US" sz="2000" dirty="0" smtClean="0">
                  <a:solidFill>
                    <a:schemeClr val="accent2">
                      <a:lumMod val="40000"/>
                      <a:lumOff val="60000"/>
                    </a:schemeClr>
                  </a:solidFill>
                  <a:latin typeface="Calibri" pitchFamily="34" charset="0"/>
                </a:rPr>
                <a:t> network to encode memories…”</a:t>
              </a:r>
            </a:p>
          </p:txBody>
        </p:sp>
        <p:sp>
          <p:nvSpPr>
            <p:cNvPr id="15" name="TextBox 14"/>
            <p:cNvSpPr txBox="1"/>
            <p:nvPr/>
          </p:nvSpPr>
          <p:spPr bwMode="ltGray">
            <a:xfrm>
              <a:off x="3695080" y="5818253"/>
              <a:ext cx="4691276" cy="341612"/>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1800" dirty="0" smtClean="0">
                  <a:latin typeface="Calibri" pitchFamily="34" charset="0"/>
                </a:rPr>
                <a:t>- Approximate quote fabricated by Carey</a:t>
              </a:r>
            </a:p>
          </p:txBody>
        </p:sp>
      </p:grpSp>
      <p:sp>
        <p:nvSpPr>
          <p:cNvPr id="18"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pic>
        <p:nvPicPr>
          <p:cNvPr id="19" name="Picture 18" descr="ktip.png"/>
          <p:cNvPicPr>
            <a:picLocks noChangeAspect="1"/>
          </p:cNvPicPr>
          <p:nvPr/>
        </p:nvPicPr>
        <p:blipFill>
          <a:blip r:embed="rId5" cstate="print"/>
          <a:stretch>
            <a:fillRect/>
          </a:stretch>
        </p:blipFill>
        <p:spPr>
          <a:xfrm>
            <a:off x="1965852" y="1161221"/>
            <a:ext cx="1147483" cy="1147483"/>
          </a:xfrm>
          <a:prstGeom prst="rect">
            <a:avLst/>
          </a:prstGeom>
        </p:spPr>
      </p:pic>
      <p:pic>
        <p:nvPicPr>
          <p:cNvPr id="20" name="Picture 19" descr="ktip.png"/>
          <p:cNvPicPr>
            <a:picLocks noChangeAspect="1"/>
          </p:cNvPicPr>
          <p:nvPr/>
        </p:nvPicPr>
        <p:blipFill>
          <a:blip r:embed="rId5" cstate="print"/>
          <a:stretch>
            <a:fillRect/>
          </a:stretch>
        </p:blipFill>
        <p:spPr>
          <a:xfrm>
            <a:off x="5581042" y="1188115"/>
            <a:ext cx="1147483" cy="1147483"/>
          </a:xfrm>
          <a:prstGeom prst="rect">
            <a:avLst/>
          </a:prstGeom>
        </p:spPr>
      </p:pic>
      <p:grpSp>
        <p:nvGrpSpPr>
          <p:cNvPr id="21" name="Group 20"/>
          <p:cNvGrpSpPr/>
          <p:nvPr/>
        </p:nvGrpSpPr>
        <p:grpSpPr>
          <a:xfrm>
            <a:off x="7664893" y="146711"/>
            <a:ext cx="1367624" cy="205602"/>
            <a:chOff x="7696863" y="287379"/>
            <a:chExt cx="1367624" cy="205602"/>
          </a:xfrm>
        </p:grpSpPr>
        <p:pic>
          <p:nvPicPr>
            <p:cNvPr id="22" name="Picture 3"/>
            <p:cNvPicPr>
              <a:picLocks noChangeAspect="1" noChangeArrowheads="1"/>
            </p:cNvPicPr>
            <p:nvPr/>
          </p:nvPicPr>
          <p:blipFill>
            <a:blip r:embed="rId6"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ight Arrow 22"/>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ight Arrow 24"/>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ight Arrow 2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 name="Picture 27" descr="brain_1.png"/>
            <p:cNvPicPr>
              <a:picLocks noChangeAspect="1"/>
            </p:cNvPicPr>
            <p:nvPr/>
          </p:nvPicPr>
          <p:blipFill>
            <a:blip r:embed="rId9" cstate="print"/>
            <a:stretch>
              <a:fillRect/>
            </a:stretch>
          </p:blipFill>
          <p:spPr>
            <a:xfrm>
              <a:off x="8881191" y="325166"/>
              <a:ext cx="183296" cy="130028"/>
            </a:xfrm>
            <a:prstGeom prst="rect">
              <a:avLst/>
            </a:prstGeom>
          </p:spPr>
        </p:pic>
      </p:grpSp>
      <p:sp>
        <p:nvSpPr>
          <p:cNvPr id="29" name="Rounded Rectangle 28"/>
          <p:cNvSpPr/>
          <p:nvPr/>
        </p:nvSpPr>
        <p:spPr bwMode="auto">
          <a:xfrm>
            <a:off x="810759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slide(fromBottom)">
                                      <p:cBhvr>
                                        <p:cTn id="13" dur="500"/>
                                        <p:tgtEl>
                                          <p:spTgt spid="20"/>
                                        </p:tgtEl>
                                      </p:cBhvr>
                                    </p:animEffect>
                                  </p:childTnLst>
                                </p:cTn>
                              </p:par>
                              <p:par>
                                <p:cTn id="14" presetID="1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slide(fromBottom)">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 name="Group 450"/>
          <p:cNvGrpSpPr/>
          <p:nvPr/>
        </p:nvGrpSpPr>
        <p:grpSpPr>
          <a:xfrm>
            <a:off x="2540437" y="4639101"/>
            <a:ext cx="958312" cy="967374"/>
            <a:chOff x="3729562" y="3654189"/>
            <a:chExt cx="884569" cy="1039475"/>
          </a:xfrm>
          <a:scene3d>
            <a:camera prst="orthographicFront">
              <a:rot lat="18000000" lon="19199999" rev="2100000"/>
            </a:camera>
            <a:lightRig rig="threePt" dir="t"/>
          </a:scene3d>
        </p:grpSpPr>
        <p:grpSp>
          <p:nvGrpSpPr>
            <p:cNvPr id="605" name="Group 378"/>
            <p:cNvGrpSpPr/>
            <p:nvPr/>
          </p:nvGrpSpPr>
          <p:grpSpPr>
            <a:xfrm>
              <a:off x="4298779" y="3656238"/>
              <a:ext cx="315352" cy="452186"/>
              <a:chOff x="6144878" y="3040986"/>
              <a:chExt cx="315351" cy="452185"/>
            </a:xfrm>
          </p:grpSpPr>
          <p:sp>
            <p:nvSpPr>
              <p:cNvPr id="615" name="Down Arrow 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a:ln>
                <a:noFill/>
              </a:ln>
            </p:spPr>
          </p:pic>
        </p:grpSp>
        <p:grpSp>
          <p:nvGrpSpPr>
            <p:cNvPr id="606" name="Group 377"/>
            <p:cNvGrpSpPr/>
            <p:nvPr/>
          </p:nvGrpSpPr>
          <p:grpSpPr>
            <a:xfrm>
              <a:off x="3729568" y="3654189"/>
              <a:ext cx="315352" cy="452186"/>
              <a:chOff x="5326940" y="3038937"/>
              <a:chExt cx="315351" cy="452185"/>
            </a:xfrm>
          </p:grpSpPr>
          <p:sp>
            <p:nvSpPr>
              <p:cNvPr id="613" name="Down Arrow 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607" name="Group 382"/>
            <p:cNvGrpSpPr/>
            <p:nvPr/>
          </p:nvGrpSpPr>
          <p:grpSpPr>
            <a:xfrm>
              <a:off x="4298778" y="4241478"/>
              <a:ext cx="315352" cy="452186"/>
              <a:chOff x="6144878" y="3705251"/>
              <a:chExt cx="315351" cy="452185"/>
            </a:xfrm>
          </p:grpSpPr>
          <p:sp>
            <p:nvSpPr>
              <p:cNvPr id="611" name="Down Arrow 61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a:ln>
                <a:noFill/>
              </a:ln>
            </p:spPr>
          </p:pic>
        </p:grpSp>
        <p:grpSp>
          <p:nvGrpSpPr>
            <p:cNvPr id="608" name="Group 235"/>
            <p:cNvGrpSpPr/>
            <p:nvPr/>
          </p:nvGrpSpPr>
          <p:grpSpPr>
            <a:xfrm flipV="1">
              <a:off x="3729562" y="4239426"/>
              <a:ext cx="315352" cy="452186"/>
              <a:chOff x="704140" y="2354179"/>
              <a:chExt cx="315351" cy="452185"/>
            </a:xfrm>
          </p:grpSpPr>
          <p:sp>
            <p:nvSpPr>
              <p:cNvPr id="609" name="Down Arrow 60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a:ln>
                <a:noFill/>
              </a:ln>
            </p:spPr>
          </p:pic>
        </p:grpSp>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23</a:t>
            </a:fld>
            <a:endParaRPr lang="en-US" dirty="0"/>
          </a:p>
        </p:txBody>
      </p:sp>
      <p:sp>
        <p:nvSpPr>
          <p:cNvPr id="7" name="TextBox 6"/>
          <p:cNvSpPr txBox="1"/>
          <p:nvPr/>
        </p:nvSpPr>
        <p:spPr bwMode="ltGray">
          <a:xfrm>
            <a:off x="595771" y="1269876"/>
            <a:ext cx="767831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In the early 1980’s, Hinton and </a:t>
            </a:r>
            <a:r>
              <a:rPr lang="en-US" sz="2000" dirty="0" err="1" smtClean="0">
                <a:solidFill>
                  <a:schemeClr val="accent2">
                    <a:lumMod val="40000"/>
                    <a:lumOff val="60000"/>
                  </a:schemeClr>
                </a:solidFill>
                <a:latin typeface="Calibri" pitchFamily="34" charset="0"/>
              </a:rPr>
              <a:t>Sejnowski</a:t>
            </a:r>
            <a:r>
              <a:rPr lang="en-US" sz="2000" dirty="0" smtClean="0">
                <a:solidFill>
                  <a:schemeClr val="accent2">
                    <a:lumMod val="40000"/>
                    <a:lumOff val="60000"/>
                  </a:schemeClr>
                </a:solidFill>
                <a:latin typeface="Calibri" pitchFamily="34" charset="0"/>
              </a:rPr>
              <a:t> started experimenting with </a:t>
            </a:r>
            <a:br>
              <a:rPr lang="en-US" sz="2000" dirty="0" smtClean="0">
                <a:solidFill>
                  <a:schemeClr val="accent2">
                    <a:lumMod val="40000"/>
                    <a:lumOff val="60000"/>
                  </a:schemeClr>
                </a:solidFill>
                <a:latin typeface="Calibri" pitchFamily="34" charset="0"/>
              </a:rPr>
            </a:br>
            <a:r>
              <a:rPr lang="en-US" sz="2000" dirty="0" smtClean="0">
                <a:solidFill>
                  <a:schemeClr val="accent6">
                    <a:lumMod val="60000"/>
                    <a:lumOff val="40000"/>
                  </a:schemeClr>
                </a:solidFill>
                <a:latin typeface="Calibri" pitchFamily="34" charset="0"/>
              </a:rPr>
              <a:t>3-D </a:t>
            </a:r>
            <a:r>
              <a:rPr lang="en-US" sz="2000" dirty="0" err="1" smtClean="0">
                <a:solidFill>
                  <a:schemeClr val="accent6">
                    <a:lumMod val="60000"/>
                    <a:lumOff val="40000"/>
                  </a:schemeClr>
                </a:solidFill>
                <a:latin typeface="Calibri" pitchFamily="34" charset="0"/>
              </a:rPr>
              <a:t>Ising</a:t>
            </a:r>
            <a:r>
              <a:rPr lang="en-US" sz="2000" dirty="0" smtClean="0">
                <a:solidFill>
                  <a:schemeClr val="accent6">
                    <a:lumMod val="60000"/>
                    <a:lumOff val="40000"/>
                  </a:schemeClr>
                </a:solidFill>
                <a:latin typeface="Calibri" pitchFamily="34" charset="0"/>
              </a:rPr>
              <a:t> Models</a:t>
            </a:r>
            <a:r>
              <a:rPr lang="en-US" sz="2000" dirty="0" smtClean="0">
                <a:solidFill>
                  <a:schemeClr val="accent2">
                    <a:lumMod val="40000"/>
                    <a:lumOff val="60000"/>
                  </a:schemeClr>
                </a:solidFill>
                <a:latin typeface="Calibri" pitchFamily="34" charset="0"/>
              </a:rPr>
              <a:t>, also called </a:t>
            </a:r>
            <a:r>
              <a:rPr lang="en-US" sz="2000" dirty="0" smtClean="0">
                <a:solidFill>
                  <a:schemeClr val="accent6">
                    <a:lumMod val="60000"/>
                    <a:lumOff val="40000"/>
                  </a:schemeClr>
                </a:solidFill>
                <a:latin typeface="Calibri" pitchFamily="34" charset="0"/>
              </a:rPr>
              <a:t>Restricted Boltzmann Machines </a:t>
            </a:r>
            <a:r>
              <a:rPr lang="en-US" sz="2000" dirty="0" smtClean="0">
                <a:solidFill>
                  <a:schemeClr val="accent2">
                    <a:lumMod val="40000"/>
                    <a:lumOff val="60000"/>
                  </a:schemeClr>
                </a:solidFill>
                <a:latin typeface="Calibri" pitchFamily="34" charset="0"/>
              </a:rPr>
              <a:t>(RBMs).</a:t>
            </a:r>
          </a:p>
        </p:txBody>
      </p:sp>
      <p:sp>
        <p:nvSpPr>
          <p:cNvPr id="8" name="TextBox 7"/>
          <p:cNvSpPr txBox="1"/>
          <p:nvPr/>
        </p:nvSpPr>
        <p:spPr bwMode="ltGray">
          <a:xfrm>
            <a:off x="687211" y="2226948"/>
            <a:ext cx="3305669"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Their goal was to come up with an algorithm that could take a “blank” RBM network…</a:t>
            </a:r>
          </a:p>
        </p:txBody>
      </p:sp>
      <p:sp>
        <p:nvSpPr>
          <p:cNvPr id="429" name="TextBox 428"/>
          <p:cNvSpPr txBox="1"/>
          <p:nvPr/>
        </p:nvSpPr>
        <p:spPr bwMode="ltGray">
          <a:xfrm>
            <a:off x="4968417" y="2226948"/>
            <a:ext cx="3305669"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And teach that network </a:t>
            </a:r>
            <a:br>
              <a:rPr lang="en-US" sz="2000" dirty="0" smtClean="0">
                <a:solidFill>
                  <a:schemeClr val="accent2">
                    <a:lumMod val="40000"/>
                    <a:lumOff val="60000"/>
                  </a:schemeClr>
                </a:solidFill>
                <a:latin typeface="Calibri" pitchFamily="34" charset="0"/>
              </a:rPr>
            </a:br>
            <a:r>
              <a:rPr lang="en-US" sz="2000" dirty="0" smtClean="0">
                <a:solidFill>
                  <a:schemeClr val="accent2">
                    <a:lumMod val="40000"/>
                    <a:lumOff val="60000"/>
                  </a:schemeClr>
                </a:solidFill>
                <a:latin typeface="Calibri" pitchFamily="34" charset="0"/>
              </a:rPr>
              <a:t>(by modifying its weights) how to “encode” an image…</a:t>
            </a:r>
          </a:p>
        </p:txBody>
      </p:sp>
      <p:pic>
        <p:nvPicPr>
          <p:cNvPr id="431" name="Picture 4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156" y="3573063"/>
            <a:ext cx="2101382" cy="1349734"/>
          </a:xfrm>
          <a:prstGeom prst="rect">
            <a:avLst/>
          </a:prstGeom>
        </p:spPr>
      </p:pic>
      <p:sp>
        <p:nvSpPr>
          <p:cNvPr id="432" name="TextBox 431"/>
          <p:cNvSpPr txBox="1"/>
          <p:nvPr/>
        </p:nvSpPr>
        <p:spPr bwMode="ltGray">
          <a:xfrm>
            <a:off x="687211" y="5455216"/>
            <a:ext cx="814425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So if allowed to vibrate, the RBM would vibrate up the encoded image on its visible plane with higher probability than other images…</a:t>
            </a:r>
          </a:p>
        </p:txBody>
      </p:sp>
      <p:sp>
        <p:nvSpPr>
          <p:cNvPr id="434" name="Title 1"/>
          <p:cNvSpPr>
            <a:spLocks noGrp="1"/>
          </p:cNvSpPr>
          <p:nvPr>
            <p:ph type="title"/>
          </p:nvPr>
        </p:nvSpPr>
        <p:spPr/>
        <p:txBody>
          <a:bodyPr/>
          <a:lstStyle/>
          <a:p>
            <a:r>
              <a:rPr lang="en-US" dirty="0" smtClean="0"/>
              <a:t>The Restricted Boltzmann Machine</a:t>
            </a:r>
            <a:br>
              <a:rPr lang="en-US" dirty="0" smtClean="0"/>
            </a:br>
            <a:r>
              <a:rPr lang="en-US" sz="2400" dirty="0" smtClean="0"/>
              <a:t>Learning an Image and Daydreaming</a:t>
            </a:r>
            <a:endParaRPr lang="en-US" sz="2400" dirty="0"/>
          </a:p>
        </p:txBody>
      </p:sp>
      <p:grpSp>
        <p:nvGrpSpPr>
          <p:cNvPr id="11" name="Group 10"/>
          <p:cNvGrpSpPr/>
          <p:nvPr/>
        </p:nvGrpSpPr>
        <p:grpSpPr>
          <a:xfrm>
            <a:off x="1441768" y="3432976"/>
            <a:ext cx="2024809" cy="1865088"/>
            <a:chOff x="5324206" y="4025107"/>
            <a:chExt cx="1442989" cy="1564390"/>
          </a:xfrm>
        </p:grpSpPr>
        <p:cxnSp>
          <p:nvCxnSpPr>
            <p:cNvPr id="331" name="Straight Connector 330"/>
            <p:cNvCxnSpPr/>
            <p:nvPr/>
          </p:nvCxnSpPr>
          <p:spPr bwMode="auto">
            <a:xfrm flipH="1" flipV="1">
              <a:off x="5755208" y="4769138"/>
              <a:ext cx="505994" cy="59046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2" name="Straight Connector 331"/>
            <p:cNvCxnSpPr/>
            <p:nvPr/>
          </p:nvCxnSpPr>
          <p:spPr bwMode="auto">
            <a:xfrm flipH="1" flipV="1">
              <a:off x="5607658" y="4544911"/>
              <a:ext cx="632163" cy="82739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3" name="Straight Connector 332"/>
            <p:cNvCxnSpPr/>
            <p:nvPr/>
          </p:nvCxnSpPr>
          <p:spPr bwMode="auto">
            <a:xfrm flipH="1" flipV="1">
              <a:off x="5591145" y="4414114"/>
              <a:ext cx="642729" cy="95146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4" name="Straight Connector 333"/>
            <p:cNvCxnSpPr/>
            <p:nvPr/>
          </p:nvCxnSpPr>
          <p:spPr bwMode="auto">
            <a:xfrm flipH="1" flipV="1">
              <a:off x="5555200" y="4350345"/>
              <a:ext cx="795804" cy="11382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5" name="Straight Connector 334"/>
            <p:cNvCxnSpPr/>
            <p:nvPr/>
          </p:nvCxnSpPr>
          <p:spPr bwMode="auto">
            <a:xfrm flipH="1" flipV="1">
              <a:off x="5631123" y="4502745"/>
              <a:ext cx="723206" cy="101581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6" name="Straight Connector 335"/>
            <p:cNvCxnSpPr/>
            <p:nvPr/>
          </p:nvCxnSpPr>
          <p:spPr bwMode="auto">
            <a:xfrm flipH="1" flipV="1">
              <a:off x="5629488" y="4156275"/>
              <a:ext cx="936212" cy="114154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7" name="Straight Connector 336"/>
            <p:cNvCxnSpPr/>
            <p:nvPr/>
          </p:nvCxnSpPr>
          <p:spPr bwMode="auto">
            <a:xfrm flipH="1" flipV="1">
              <a:off x="5618133" y="4501421"/>
              <a:ext cx="955652" cy="8143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8" name="Straight Connector 337"/>
            <p:cNvCxnSpPr/>
            <p:nvPr/>
          </p:nvCxnSpPr>
          <p:spPr bwMode="auto">
            <a:xfrm flipH="1" flipV="1">
              <a:off x="5562957" y="4391355"/>
              <a:ext cx="1184841" cy="119814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39" name="Group 531"/>
            <p:cNvGrpSpPr/>
            <p:nvPr/>
          </p:nvGrpSpPr>
          <p:grpSpPr>
            <a:xfrm>
              <a:off x="5324206" y="4059676"/>
              <a:ext cx="1442989" cy="1529267"/>
              <a:chOff x="3861166" y="3310033"/>
              <a:chExt cx="1442989" cy="1529267"/>
            </a:xfrm>
          </p:grpSpPr>
          <p:cxnSp>
            <p:nvCxnSpPr>
              <p:cNvPr id="392" name="Straight Connector 391"/>
              <p:cNvCxnSpPr/>
              <p:nvPr/>
            </p:nvCxnSpPr>
            <p:spPr bwMode="auto">
              <a:xfrm flipH="1" flipV="1">
                <a:off x="4650440" y="3955410"/>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3" name="Straight Connector 392"/>
              <p:cNvCxnSpPr/>
              <p:nvPr/>
            </p:nvCxnSpPr>
            <p:spPr bwMode="auto">
              <a:xfrm flipV="1">
                <a:off x="4798589" y="3954547"/>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4" name="Straight Connector 393"/>
              <p:cNvCxnSpPr/>
              <p:nvPr/>
            </p:nvCxnSpPr>
            <p:spPr bwMode="auto">
              <a:xfrm flipH="1" flipV="1">
                <a:off x="4337420" y="3983983"/>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5" name="Straight Connector 394"/>
              <p:cNvCxnSpPr/>
              <p:nvPr/>
            </p:nvCxnSpPr>
            <p:spPr bwMode="auto">
              <a:xfrm flipH="1" flipV="1">
                <a:off x="5046218" y="3947963"/>
                <a:ext cx="117728" cy="68462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6" name="Straight Connector 395"/>
              <p:cNvCxnSpPr/>
              <p:nvPr/>
            </p:nvCxnSpPr>
            <p:spPr bwMode="auto">
              <a:xfrm flipH="1" flipV="1">
                <a:off x="4442401" y="3645037"/>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7" name="Straight Connector 396"/>
              <p:cNvCxnSpPr/>
              <p:nvPr/>
            </p:nvCxnSpPr>
            <p:spPr bwMode="auto">
              <a:xfrm flipH="1" flipV="1">
                <a:off x="4548884" y="3826660"/>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8" name="Straight Connector 397"/>
              <p:cNvCxnSpPr/>
              <p:nvPr/>
            </p:nvCxnSpPr>
            <p:spPr bwMode="auto">
              <a:xfrm flipV="1">
                <a:off x="4768852" y="3848336"/>
                <a:ext cx="116260" cy="76722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9" name="Straight Connector 398"/>
              <p:cNvCxnSpPr/>
              <p:nvPr/>
            </p:nvCxnSpPr>
            <p:spPr bwMode="auto">
              <a:xfrm flipV="1">
                <a:off x="4746634" y="3562122"/>
                <a:ext cx="30683" cy="10247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0" name="Straight Connector 399"/>
              <p:cNvCxnSpPr/>
              <p:nvPr/>
            </p:nvCxnSpPr>
            <p:spPr bwMode="auto">
              <a:xfrm flipV="1">
                <a:off x="4872930" y="3962367"/>
                <a:ext cx="171070" cy="79072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1" name="Straight Connector 400"/>
              <p:cNvCxnSpPr/>
              <p:nvPr/>
            </p:nvCxnSpPr>
            <p:spPr bwMode="auto">
              <a:xfrm flipV="1">
                <a:off x="4875701" y="3811292"/>
                <a:ext cx="85415" cy="94125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2" name="Straight Connector 401"/>
              <p:cNvCxnSpPr/>
              <p:nvPr/>
            </p:nvCxnSpPr>
            <p:spPr bwMode="auto">
              <a:xfrm flipH="1" flipV="1">
                <a:off x="4804836" y="3588511"/>
                <a:ext cx="70311" cy="1156827"/>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3" name="Straight Connector 402"/>
              <p:cNvCxnSpPr/>
              <p:nvPr/>
            </p:nvCxnSpPr>
            <p:spPr bwMode="auto">
              <a:xfrm flipH="1" flipV="1">
                <a:off x="4698433" y="3967571"/>
                <a:ext cx="179486" cy="783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4" name="Straight Connector 403"/>
              <p:cNvCxnSpPr/>
              <p:nvPr/>
            </p:nvCxnSpPr>
            <p:spPr bwMode="auto">
              <a:xfrm flipH="1" flipV="1">
                <a:off x="4661857" y="3934320"/>
                <a:ext cx="225484" cy="81988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5" name="Straight Connector 404"/>
              <p:cNvCxnSpPr/>
              <p:nvPr/>
            </p:nvCxnSpPr>
            <p:spPr bwMode="auto">
              <a:xfrm flipH="1" flipV="1">
                <a:off x="4575405" y="3824592"/>
                <a:ext cx="311383" cy="9257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6" name="Straight Connector 405"/>
              <p:cNvCxnSpPr/>
              <p:nvPr/>
            </p:nvCxnSpPr>
            <p:spPr bwMode="auto">
              <a:xfrm flipH="1" flipV="1">
                <a:off x="4511674" y="3617882"/>
                <a:ext cx="369889" cy="113556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7" name="Straight Connector 406"/>
              <p:cNvCxnSpPr/>
              <p:nvPr/>
            </p:nvCxnSpPr>
            <p:spPr bwMode="auto">
              <a:xfrm flipH="1" flipV="1">
                <a:off x="4310508" y="3991954"/>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8" name="Straight Connector 407"/>
              <p:cNvCxnSpPr/>
              <p:nvPr/>
            </p:nvCxnSpPr>
            <p:spPr bwMode="auto">
              <a:xfrm flipH="1" flipV="1">
                <a:off x="4456568" y="3634295"/>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9" name="Straight Connector 408"/>
              <p:cNvCxnSpPr/>
              <p:nvPr/>
            </p:nvCxnSpPr>
            <p:spPr bwMode="auto">
              <a:xfrm flipH="1" flipV="1">
                <a:off x="4572392" y="3796671"/>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0" name="Straight Connector 409"/>
              <p:cNvCxnSpPr/>
              <p:nvPr/>
            </p:nvCxnSpPr>
            <p:spPr bwMode="auto">
              <a:xfrm flipH="1" flipV="1">
                <a:off x="4774668" y="3583311"/>
                <a:ext cx="327992" cy="964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1" name="Straight Connector 410"/>
              <p:cNvCxnSpPr/>
              <p:nvPr/>
            </p:nvCxnSpPr>
            <p:spPr bwMode="auto">
              <a:xfrm flipH="1" flipV="1">
                <a:off x="4943694" y="3808863"/>
                <a:ext cx="158966" cy="7393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2" name="Straight Connector 411"/>
              <p:cNvCxnSpPr/>
              <p:nvPr/>
            </p:nvCxnSpPr>
            <p:spPr bwMode="auto">
              <a:xfrm flipH="1" flipV="1">
                <a:off x="3861166" y="3310033"/>
                <a:ext cx="1421930" cy="1521507"/>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3" name="Straight Connector 412"/>
              <p:cNvCxnSpPr/>
              <p:nvPr/>
            </p:nvCxnSpPr>
            <p:spPr bwMode="auto">
              <a:xfrm flipH="1" flipV="1">
                <a:off x="4681808" y="3964246"/>
                <a:ext cx="600734" cy="8733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4" name="Straight Connector 413"/>
              <p:cNvCxnSpPr/>
              <p:nvPr/>
            </p:nvCxnSpPr>
            <p:spPr bwMode="auto">
              <a:xfrm flipH="1" flipV="1">
                <a:off x="4342649" y="3990847"/>
                <a:ext cx="942664" cy="8462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5" name="Straight Connector 414"/>
              <p:cNvCxnSpPr/>
              <p:nvPr/>
            </p:nvCxnSpPr>
            <p:spPr bwMode="auto">
              <a:xfrm flipH="1" flipV="1">
                <a:off x="4465677" y="3638387"/>
                <a:ext cx="838478" cy="12009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6" name="Straight Connector 415"/>
              <p:cNvCxnSpPr/>
              <p:nvPr/>
            </p:nvCxnSpPr>
            <p:spPr bwMode="auto">
              <a:xfrm flipH="1" flipV="1">
                <a:off x="4950935" y="3782433"/>
                <a:ext cx="348233" cy="10452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0" name="Group 531"/>
            <p:cNvGrpSpPr/>
            <p:nvPr/>
          </p:nvGrpSpPr>
          <p:grpSpPr>
            <a:xfrm>
              <a:off x="5578197" y="4032521"/>
              <a:ext cx="993647" cy="1221418"/>
              <a:chOff x="4310508" y="3617882"/>
              <a:chExt cx="993647" cy="1221418"/>
            </a:xfrm>
          </p:grpSpPr>
          <p:cxnSp>
            <p:nvCxnSpPr>
              <p:cNvPr id="367" name="Straight Connector 366"/>
              <p:cNvCxnSpPr/>
              <p:nvPr/>
            </p:nvCxnSpPr>
            <p:spPr bwMode="auto">
              <a:xfrm flipH="1" flipV="1">
                <a:off x="4650440" y="3955410"/>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8" name="Straight Connector 367"/>
              <p:cNvCxnSpPr/>
              <p:nvPr/>
            </p:nvCxnSpPr>
            <p:spPr bwMode="auto">
              <a:xfrm flipV="1">
                <a:off x="4798589" y="3954547"/>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9" name="Straight Connector 368"/>
              <p:cNvCxnSpPr/>
              <p:nvPr/>
            </p:nvCxnSpPr>
            <p:spPr bwMode="auto">
              <a:xfrm flipH="1" flipV="1">
                <a:off x="4337420" y="3983983"/>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0" name="Straight Connector 369"/>
              <p:cNvCxnSpPr/>
              <p:nvPr/>
            </p:nvCxnSpPr>
            <p:spPr bwMode="auto">
              <a:xfrm flipH="1" flipV="1">
                <a:off x="5046218" y="3947963"/>
                <a:ext cx="117728" cy="68462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1" name="Straight Connector 370"/>
              <p:cNvCxnSpPr/>
              <p:nvPr/>
            </p:nvCxnSpPr>
            <p:spPr bwMode="auto">
              <a:xfrm flipH="1" flipV="1">
                <a:off x="4442401" y="3645037"/>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2" name="Straight Connector 371"/>
              <p:cNvCxnSpPr/>
              <p:nvPr/>
            </p:nvCxnSpPr>
            <p:spPr bwMode="auto">
              <a:xfrm flipH="1" flipV="1">
                <a:off x="4548884" y="3826660"/>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3" name="Straight Connector 372"/>
              <p:cNvCxnSpPr/>
              <p:nvPr/>
            </p:nvCxnSpPr>
            <p:spPr bwMode="auto">
              <a:xfrm flipV="1">
                <a:off x="4768852" y="3848336"/>
                <a:ext cx="116260" cy="76722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4" name="Straight Connector 373"/>
              <p:cNvCxnSpPr/>
              <p:nvPr/>
            </p:nvCxnSpPr>
            <p:spPr bwMode="auto">
              <a:xfrm flipV="1">
                <a:off x="4746634" y="3631656"/>
                <a:ext cx="4049" cy="9551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5" name="Straight Connector 374"/>
              <p:cNvCxnSpPr/>
              <p:nvPr/>
            </p:nvCxnSpPr>
            <p:spPr bwMode="auto">
              <a:xfrm flipV="1">
                <a:off x="4872930" y="3962367"/>
                <a:ext cx="171070" cy="79072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6" name="Straight Connector 375"/>
              <p:cNvCxnSpPr/>
              <p:nvPr/>
            </p:nvCxnSpPr>
            <p:spPr bwMode="auto">
              <a:xfrm flipV="1">
                <a:off x="4875701" y="3811292"/>
                <a:ext cx="85415" cy="94125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7" name="Straight Connector 376"/>
              <p:cNvCxnSpPr/>
              <p:nvPr/>
            </p:nvCxnSpPr>
            <p:spPr bwMode="auto">
              <a:xfrm flipV="1">
                <a:off x="4875148" y="3645037"/>
                <a:ext cx="24670" cy="110030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8" name="Straight Connector 377"/>
              <p:cNvCxnSpPr/>
              <p:nvPr/>
            </p:nvCxnSpPr>
            <p:spPr bwMode="auto">
              <a:xfrm flipH="1" flipV="1">
                <a:off x="4698433" y="3967571"/>
                <a:ext cx="179486" cy="783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9" name="Straight Connector 378"/>
              <p:cNvCxnSpPr/>
              <p:nvPr/>
            </p:nvCxnSpPr>
            <p:spPr bwMode="auto">
              <a:xfrm flipH="1" flipV="1">
                <a:off x="4661857" y="3934320"/>
                <a:ext cx="225484" cy="81988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0" name="Straight Connector 379"/>
              <p:cNvCxnSpPr/>
              <p:nvPr/>
            </p:nvCxnSpPr>
            <p:spPr bwMode="auto">
              <a:xfrm flipH="1" flipV="1">
                <a:off x="4575405" y="3824592"/>
                <a:ext cx="311383" cy="9257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1" name="Straight Connector 380"/>
              <p:cNvCxnSpPr/>
              <p:nvPr/>
            </p:nvCxnSpPr>
            <p:spPr bwMode="auto">
              <a:xfrm flipH="1" flipV="1">
                <a:off x="4511674" y="3617882"/>
                <a:ext cx="369889" cy="113556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2" name="Straight Connector 381"/>
              <p:cNvCxnSpPr/>
              <p:nvPr/>
            </p:nvCxnSpPr>
            <p:spPr bwMode="auto">
              <a:xfrm flipH="1" flipV="1">
                <a:off x="4310508" y="3991954"/>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3" name="Straight Connector 382"/>
              <p:cNvCxnSpPr/>
              <p:nvPr/>
            </p:nvCxnSpPr>
            <p:spPr bwMode="auto">
              <a:xfrm flipH="1" flipV="1">
                <a:off x="4456568" y="3634295"/>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4" name="Straight Connector 383"/>
              <p:cNvCxnSpPr/>
              <p:nvPr/>
            </p:nvCxnSpPr>
            <p:spPr bwMode="auto">
              <a:xfrm flipH="1" flipV="1">
                <a:off x="4572392" y="3796671"/>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5" name="Straight Connector 384"/>
              <p:cNvCxnSpPr/>
              <p:nvPr/>
            </p:nvCxnSpPr>
            <p:spPr bwMode="auto">
              <a:xfrm flipH="1" flipV="1">
                <a:off x="4647719" y="3639742"/>
                <a:ext cx="454941" cy="90843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6" name="Straight Connector 385"/>
              <p:cNvCxnSpPr/>
              <p:nvPr/>
            </p:nvCxnSpPr>
            <p:spPr bwMode="auto">
              <a:xfrm flipH="1" flipV="1">
                <a:off x="4943694" y="3808863"/>
                <a:ext cx="158966" cy="7393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7" name="Straight Connector 386"/>
              <p:cNvCxnSpPr/>
              <p:nvPr/>
            </p:nvCxnSpPr>
            <p:spPr bwMode="auto">
              <a:xfrm flipH="1" flipV="1">
                <a:off x="5040647" y="3882268"/>
                <a:ext cx="242449" cy="94927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8" name="Straight Connector 387"/>
              <p:cNvCxnSpPr/>
              <p:nvPr/>
            </p:nvCxnSpPr>
            <p:spPr bwMode="auto">
              <a:xfrm flipH="1" flipV="1">
                <a:off x="4681808" y="3964246"/>
                <a:ext cx="600734" cy="8733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9" name="Straight Connector 388"/>
              <p:cNvCxnSpPr/>
              <p:nvPr/>
            </p:nvCxnSpPr>
            <p:spPr bwMode="auto">
              <a:xfrm flipH="1" flipV="1">
                <a:off x="4342649" y="3990847"/>
                <a:ext cx="942664" cy="8462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0" name="Straight Connector 389"/>
              <p:cNvCxnSpPr/>
              <p:nvPr/>
            </p:nvCxnSpPr>
            <p:spPr bwMode="auto">
              <a:xfrm flipH="1" flipV="1">
                <a:off x="4465677" y="3638387"/>
                <a:ext cx="838478" cy="12009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1" name="Straight Connector 390"/>
              <p:cNvCxnSpPr/>
              <p:nvPr/>
            </p:nvCxnSpPr>
            <p:spPr bwMode="auto">
              <a:xfrm flipH="1" flipV="1">
                <a:off x="4950935" y="3782433"/>
                <a:ext cx="348233" cy="10452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1" name="Group 531"/>
            <p:cNvGrpSpPr/>
            <p:nvPr/>
          </p:nvGrpSpPr>
          <p:grpSpPr>
            <a:xfrm>
              <a:off x="5427516" y="4025107"/>
              <a:ext cx="1138182" cy="1469874"/>
              <a:chOff x="4442402" y="3562123"/>
              <a:chExt cx="1423344" cy="1469874"/>
            </a:xfrm>
          </p:grpSpPr>
          <p:cxnSp>
            <p:nvCxnSpPr>
              <p:cNvPr id="345" name="Straight Connector 344"/>
              <p:cNvCxnSpPr/>
              <p:nvPr/>
            </p:nvCxnSpPr>
            <p:spPr bwMode="auto">
              <a:xfrm flipH="1" flipV="1">
                <a:off x="4650440" y="3955411"/>
                <a:ext cx="664066" cy="91707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6" name="Straight Connector 345"/>
              <p:cNvCxnSpPr/>
              <p:nvPr/>
            </p:nvCxnSpPr>
            <p:spPr bwMode="auto">
              <a:xfrm flipH="1" flipV="1">
                <a:off x="5015375" y="3954547"/>
                <a:ext cx="297751" cy="9179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7" name="Straight Connector 346"/>
              <p:cNvCxnSpPr/>
              <p:nvPr/>
            </p:nvCxnSpPr>
            <p:spPr bwMode="auto">
              <a:xfrm flipH="1" flipV="1">
                <a:off x="5046218" y="3947963"/>
                <a:ext cx="117728" cy="68462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8" name="Straight Connector 347"/>
              <p:cNvCxnSpPr/>
              <p:nvPr/>
            </p:nvCxnSpPr>
            <p:spPr bwMode="auto">
              <a:xfrm flipH="1" flipV="1">
                <a:off x="4442402" y="3645038"/>
                <a:ext cx="1110249" cy="132985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9" name="Straight Connector 348"/>
              <p:cNvCxnSpPr/>
              <p:nvPr/>
            </p:nvCxnSpPr>
            <p:spPr bwMode="auto">
              <a:xfrm flipH="1" flipV="1">
                <a:off x="4774668" y="3824593"/>
                <a:ext cx="559495" cy="104789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0" name="Straight Connector 349"/>
              <p:cNvCxnSpPr/>
              <p:nvPr/>
            </p:nvCxnSpPr>
            <p:spPr bwMode="auto">
              <a:xfrm flipH="1" flipV="1">
                <a:off x="4885113" y="3848336"/>
                <a:ext cx="696122" cy="118366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1" name="Straight Connector 350"/>
              <p:cNvCxnSpPr/>
              <p:nvPr/>
            </p:nvCxnSpPr>
            <p:spPr bwMode="auto">
              <a:xfrm flipH="1" flipV="1">
                <a:off x="4777317" y="3562123"/>
                <a:ext cx="537189" cy="131137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2" name="Straight Connector 351"/>
              <p:cNvCxnSpPr/>
              <p:nvPr/>
            </p:nvCxnSpPr>
            <p:spPr bwMode="auto">
              <a:xfrm flipH="1" flipV="1">
                <a:off x="5044000" y="3962367"/>
                <a:ext cx="821746" cy="86529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3" name="Straight Connector 352"/>
              <p:cNvCxnSpPr/>
              <p:nvPr/>
            </p:nvCxnSpPr>
            <p:spPr bwMode="auto">
              <a:xfrm flipH="1" flipV="1">
                <a:off x="4961115" y="3811292"/>
                <a:ext cx="353388" cy="106220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4" name="Straight Connector 353"/>
              <p:cNvCxnSpPr/>
              <p:nvPr/>
            </p:nvCxnSpPr>
            <p:spPr bwMode="auto">
              <a:xfrm flipH="1" flipV="1">
                <a:off x="4804837" y="3588512"/>
                <a:ext cx="495389" cy="128498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5" name="Straight Connector 354"/>
              <p:cNvCxnSpPr/>
              <p:nvPr/>
            </p:nvCxnSpPr>
            <p:spPr bwMode="auto">
              <a:xfrm flipH="1" flipV="1">
                <a:off x="4698434" y="3967571"/>
                <a:ext cx="886265" cy="10580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6" name="Straight Connector 355"/>
              <p:cNvCxnSpPr/>
              <p:nvPr/>
            </p:nvCxnSpPr>
            <p:spPr bwMode="auto">
              <a:xfrm flipH="1" flipV="1">
                <a:off x="4661858" y="3934320"/>
                <a:ext cx="698383" cy="96229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7" name="Straight Connector 356"/>
              <p:cNvCxnSpPr/>
              <p:nvPr/>
            </p:nvCxnSpPr>
            <p:spPr bwMode="auto">
              <a:xfrm flipH="1" flipV="1">
                <a:off x="4575406" y="3824593"/>
                <a:ext cx="769553" cy="104890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8" name="Straight Connector 357"/>
              <p:cNvCxnSpPr/>
              <p:nvPr/>
            </p:nvCxnSpPr>
            <p:spPr bwMode="auto">
              <a:xfrm flipH="1" flipV="1">
                <a:off x="4511675" y="3617882"/>
                <a:ext cx="822488" cy="12556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9" name="Straight Connector 358"/>
              <p:cNvCxnSpPr/>
              <p:nvPr/>
            </p:nvCxnSpPr>
            <p:spPr bwMode="auto">
              <a:xfrm flipH="1" flipV="1">
                <a:off x="4456568" y="3634295"/>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0" name="Straight Connector 359"/>
              <p:cNvCxnSpPr/>
              <p:nvPr/>
            </p:nvCxnSpPr>
            <p:spPr bwMode="auto">
              <a:xfrm flipH="1" flipV="1">
                <a:off x="4572392" y="3796671"/>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1" name="Straight Connector 360"/>
              <p:cNvCxnSpPr/>
              <p:nvPr/>
            </p:nvCxnSpPr>
            <p:spPr bwMode="auto">
              <a:xfrm flipH="1" flipV="1">
                <a:off x="4774668" y="3583311"/>
                <a:ext cx="327992" cy="964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2" name="Straight Connector 361"/>
              <p:cNvCxnSpPr/>
              <p:nvPr/>
            </p:nvCxnSpPr>
            <p:spPr bwMode="auto">
              <a:xfrm flipH="1" flipV="1">
                <a:off x="4943694" y="3808863"/>
                <a:ext cx="158966" cy="7393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3" name="Straight Connector 362"/>
              <p:cNvCxnSpPr/>
              <p:nvPr/>
            </p:nvCxnSpPr>
            <p:spPr bwMode="auto">
              <a:xfrm flipH="1" flipV="1">
                <a:off x="5047568" y="3957596"/>
                <a:ext cx="235527" cy="87394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4" name="Straight Connector 363"/>
              <p:cNvCxnSpPr/>
              <p:nvPr/>
            </p:nvCxnSpPr>
            <p:spPr bwMode="auto">
              <a:xfrm flipH="1" flipV="1">
                <a:off x="4729174" y="3760518"/>
                <a:ext cx="553370" cy="10771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 name="Straight Connector 364"/>
              <p:cNvCxnSpPr/>
              <p:nvPr/>
            </p:nvCxnSpPr>
            <p:spPr bwMode="auto">
              <a:xfrm flipH="1" flipV="1">
                <a:off x="4465677" y="3638387"/>
                <a:ext cx="838478" cy="12009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 name="Straight Connector 365"/>
              <p:cNvCxnSpPr/>
              <p:nvPr/>
            </p:nvCxnSpPr>
            <p:spPr bwMode="auto">
              <a:xfrm flipH="1" flipV="1">
                <a:off x="4950935" y="3782433"/>
                <a:ext cx="348233" cy="10452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342" name="Straight Connector 341"/>
            <p:cNvCxnSpPr/>
            <p:nvPr/>
          </p:nvCxnSpPr>
          <p:spPr bwMode="auto">
            <a:xfrm flipV="1">
              <a:off x="6152407" y="5006154"/>
              <a:ext cx="586958" cy="34806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3" name="Straight Connector 342"/>
            <p:cNvCxnSpPr/>
            <p:nvPr/>
          </p:nvCxnSpPr>
          <p:spPr bwMode="auto">
            <a:xfrm flipV="1">
              <a:off x="6124897" y="4940312"/>
              <a:ext cx="535489" cy="40670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4" name="Straight Connector 343"/>
            <p:cNvCxnSpPr/>
            <p:nvPr/>
          </p:nvCxnSpPr>
          <p:spPr bwMode="auto">
            <a:xfrm flipV="1">
              <a:off x="6349072" y="4857998"/>
              <a:ext cx="274589" cy="63257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35" name="Group 434"/>
          <p:cNvGrpSpPr/>
          <p:nvPr/>
        </p:nvGrpSpPr>
        <p:grpSpPr>
          <a:xfrm>
            <a:off x="1453646" y="3434359"/>
            <a:ext cx="2005981" cy="1845284"/>
            <a:chOff x="3525637" y="4101162"/>
            <a:chExt cx="1442989" cy="1564390"/>
          </a:xfrm>
        </p:grpSpPr>
        <p:cxnSp>
          <p:nvCxnSpPr>
            <p:cNvPr id="436" name="Straight Connector 435"/>
            <p:cNvCxnSpPr/>
            <p:nvPr/>
          </p:nvCxnSpPr>
          <p:spPr bwMode="auto">
            <a:xfrm flipH="1" flipV="1">
              <a:off x="3956639" y="4845193"/>
              <a:ext cx="505994" cy="59046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7" name="Straight Connector 436"/>
            <p:cNvCxnSpPr/>
            <p:nvPr/>
          </p:nvCxnSpPr>
          <p:spPr bwMode="auto">
            <a:xfrm flipH="1" flipV="1">
              <a:off x="3809089" y="4620966"/>
              <a:ext cx="632163" cy="827399"/>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8" name="Straight Connector 437"/>
            <p:cNvCxnSpPr/>
            <p:nvPr/>
          </p:nvCxnSpPr>
          <p:spPr bwMode="auto">
            <a:xfrm flipH="1" flipV="1">
              <a:off x="3792576" y="4490169"/>
              <a:ext cx="642729" cy="95146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9" name="Straight Connector 438"/>
            <p:cNvCxnSpPr/>
            <p:nvPr/>
          </p:nvCxnSpPr>
          <p:spPr bwMode="auto">
            <a:xfrm flipH="1" flipV="1">
              <a:off x="3756631" y="4426400"/>
              <a:ext cx="795804" cy="11382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0" name="Straight Connector 439"/>
            <p:cNvCxnSpPr/>
            <p:nvPr/>
          </p:nvCxnSpPr>
          <p:spPr bwMode="auto">
            <a:xfrm flipH="1" flipV="1">
              <a:off x="3832554" y="4578800"/>
              <a:ext cx="723206" cy="101581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1" name="Straight Connector 440"/>
            <p:cNvCxnSpPr/>
            <p:nvPr/>
          </p:nvCxnSpPr>
          <p:spPr bwMode="auto">
            <a:xfrm flipH="1" flipV="1">
              <a:off x="3830919" y="4232330"/>
              <a:ext cx="936212" cy="1141543"/>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2" name="Straight Connector 441"/>
            <p:cNvCxnSpPr/>
            <p:nvPr/>
          </p:nvCxnSpPr>
          <p:spPr bwMode="auto">
            <a:xfrm flipH="1" flipV="1">
              <a:off x="3819564" y="4577476"/>
              <a:ext cx="955652" cy="814309"/>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3" name="Straight Connector 442"/>
            <p:cNvCxnSpPr/>
            <p:nvPr/>
          </p:nvCxnSpPr>
          <p:spPr bwMode="auto">
            <a:xfrm flipH="1" flipV="1">
              <a:off x="3764388" y="4467410"/>
              <a:ext cx="1184841" cy="1198142"/>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4" name="Straight Connector 443"/>
            <p:cNvCxnSpPr/>
            <p:nvPr/>
          </p:nvCxnSpPr>
          <p:spPr bwMode="auto">
            <a:xfrm flipH="1" flipV="1">
              <a:off x="4314911" y="4781108"/>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5" name="Straight Connector 444"/>
            <p:cNvCxnSpPr/>
            <p:nvPr/>
          </p:nvCxnSpPr>
          <p:spPr bwMode="auto">
            <a:xfrm flipV="1">
              <a:off x="4463060" y="4780245"/>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6" name="Straight Connector 445"/>
            <p:cNvCxnSpPr/>
            <p:nvPr/>
          </p:nvCxnSpPr>
          <p:spPr bwMode="auto">
            <a:xfrm flipH="1" flipV="1">
              <a:off x="4001891" y="4809681"/>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7" name="Straight Connector 446"/>
            <p:cNvCxnSpPr/>
            <p:nvPr/>
          </p:nvCxnSpPr>
          <p:spPr bwMode="auto">
            <a:xfrm flipH="1" flipV="1">
              <a:off x="4710689" y="4773661"/>
              <a:ext cx="117728" cy="68462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8" name="Straight Connector 447"/>
            <p:cNvCxnSpPr/>
            <p:nvPr/>
          </p:nvCxnSpPr>
          <p:spPr bwMode="auto">
            <a:xfrm flipH="1" flipV="1">
              <a:off x="4106872" y="4470735"/>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9" name="Straight Connector 448"/>
            <p:cNvCxnSpPr/>
            <p:nvPr/>
          </p:nvCxnSpPr>
          <p:spPr bwMode="auto">
            <a:xfrm flipH="1" flipV="1">
              <a:off x="4213355" y="4652358"/>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0" name="Straight Connector 449"/>
            <p:cNvCxnSpPr/>
            <p:nvPr/>
          </p:nvCxnSpPr>
          <p:spPr bwMode="auto">
            <a:xfrm flipV="1">
              <a:off x="4433323" y="4674034"/>
              <a:ext cx="116260" cy="767228"/>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1" name="Straight Connector 450"/>
            <p:cNvCxnSpPr/>
            <p:nvPr/>
          </p:nvCxnSpPr>
          <p:spPr bwMode="auto">
            <a:xfrm flipV="1">
              <a:off x="4411105" y="4387820"/>
              <a:ext cx="30683" cy="10247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2" name="Straight Connector 451"/>
            <p:cNvCxnSpPr/>
            <p:nvPr/>
          </p:nvCxnSpPr>
          <p:spPr bwMode="auto">
            <a:xfrm flipV="1">
              <a:off x="4537401" y="4788065"/>
              <a:ext cx="171070" cy="79072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3" name="Straight Connector 452"/>
            <p:cNvCxnSpPr/>
            <p:nvPr/>
          </p:nvCxnSpPr>
          <p:spPr bwMode="auto">
            <a:xfrm flipV="1">
              <a:off x="4540172" y="4636990"/>
              <a:ext cx="85415" cy="94125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4" name="Straight Connector 453"/>
            <p:cNvCxnSpPr/>
            <p:nvPr/>
          </p:nvCxnSpPr>
          <p:spPr bwMode="auto">
            <a:xfrm flipH="1" flipV="1">
              <a:off x="4469307" y="4414209"/>
              <a:ext cx="70311" cy="1156827"/>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5" name="Straight Connector 454"/>
            <p:cNvCxnSpPr/>
            <p:nvPr/>
          </p:nvCxnSpPr>
          <p:spPr bwMode="auto">
            <a:xfrm flipH="1" flipV="1">
              <a:off x="4362904" y="4793269"/>
              <a:ext cx="179486" cy="783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6" name="Straight Connector 455"/>
            <p:cNvCxnSpPr/>
            <p:nvPr/>
          </p:nvCxnSpPr>
          <p:spPr bwMode="auto">
            <a:xfrm flipH="1" flipV="1">
              <a:off x="4326328" y="4760018"/>
              <a:ext cx="225484" cy="81988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7" name="Straight Connector 456"/>
            <p:cNvCxnSpPr/>
            <p:nvPr/>
          </p:nvCxnSpPr>
          <p:spPr bwMode="auto">
            <a:xfrm flipH="1" flipV="1">
              <a:off x="4239876" y="4650290"/>
              <a:ext cx="311383" cy="925735"/>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8" name="Straight Connector 457"/>
            <p:cNvCxnSpPr/>
            <p:nvPr/>
          </p:nvCxnSpPr>
          <p:spPr bwMode="auto">
            <a:xfrm flipH="1" flipV="1">
              <a:off x="4176145" y="4443580"/>
              <a:ext cx="369889" cy="1135560"/>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9" name="Straight Connector 458"/>
            <p:cNvCxnSpPr/>
            <p:nvPr/>
          </p:nvCxnSpPr>
          <p:spPr bwMode="auto">
            <a:xfrm flipH="1" flipV="1">
              <a:off x="3974979" y="4817652"/>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0" name="Straight Connector 459"/>
            <p:cNvCxnSpPr/>
            <p:nvPr/>
          </p:nvCxnSpPr>
          <p:spPr bwMode="auto">
            <a:xfrm flipH="1" flipV="1">
              <a:off x="4121039" y="4459993"/>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1" name="Straight Connector 460"/>
            <p:cNvCxnSpPr/>
            <p:nvPr/>
          </p:nvCxnSpPr>
          <p:spPr bwMode="auto">
            <a:xfrm flipH="1" flipV="1">
              <a:off x="4236863" y="4622369"/>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2" name="Straight Connector 461"/>
            <p:cNvCxnSpPr/>
            <p:nvPr/>
          </p:nvCxnSpPr>
          <p:spPr bwMode="auto">
            <a:xfrm flipH="1" flipV="1">
              <a:off x="4439139" y="4409009"/>
              <a:ext cx="327992" cy="964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3" name="Straight Connector 462"/>
            <p:cNvCxnSpPr/>
            <p:nvPr/>
          </p:nvCxnSpPr>
          <p:spPr bwMode="auto">
            <a:xfrm flipH="1" flipV="1">
              <a:off x="4608165" y="4634561"/>
              <a:ext cx="158966" cy="739312"/>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4" name="Straight Connector 463"/>
            <p:cNvCxnSpPr/>
            <p:nvPr/>
          </p:nvCxnSpPr>
          <p:spPr bwMode="auto">
            <a:xfrm flipH="1" flipV="1">
              <a:off x="3525637" y="4135731"/>
              <a:ext cx="1421930" cy="1521507"/>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5" name="Straight Connector 464"/>
            <p:cNvCxnSpPr/>
            <p:nvPr/>
          </p:nvCxnSpPr>
          <p:spPr bwMode="auto">
            <a:xfrm flipH="1" flipV="1">
              <a:off x="4346279" y="4789944"/>
              <a:ext cx="600734" cy="87339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6" name="Straight Connector 465"/>
            <p:cNvCxnSpPr/>
            <p:nvPr/>
          </p:nvCxnSpPr>
          <p:spPr bwMode="auto">
            <a:xfrm flipH="1" flipV="1">
              <a:off x="4007120" y="4816545"/>
              <a:ext cx="942664" cy="846235"/>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7" name="Straight Connector 466"/>
            <p:cNvCxnSpPr/>
            <p:nvPr/>
          </p:nvCxnSpPr>
          <p:spPr bwMode="auto">
            <a:xfrm flipH="1" flipV="1">
              <a:off x="4130148" y="4464085"/>
              <a:ext cx="838478" cy="1200913"/>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8" name="Straight Connector 467"/>
            <p:cNvCxnSpPr/>
            <p:nvPr/>
          </p:nvCxnSpPr>
          <p:spPr bwMode="auto">
            <a:xfrm flipH="1" flipV="1">
              <a:off x="4615406" y="4608131"/>
              <a:ext cx="348233" cy="1045229"/>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9" name="Straight Connector 468"/>
            <p:cNvCxnSpPr/>
            <p:nvPr/>
          </p:nvCxnSpPr>
          <p:spPr bwMode="auto">
            <a:xfrm flipH="1" flipV="1">
              <a:off x="4119560" y="4446104"/>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0" name="Straight Connector 469"/>
            <p:cNvCxnSpPr/>
            <p:nvPr/>
          </p:nvCxnSpPr>
          <p:spPr bwMode="auto">
            <a:xfrm flipV="1">
              <a:off x="4267709" y="4445241"/>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1" name="Straight Connector 470"/>
            <p:cNvCxnSpPr/>
            <p:nvPr/>
          </p:nvCxnSpPr>
          <p:spPr bwMode="auto">
            <a:xfrm flipH="1" flipV="1">
              <a:off x="3806540" y="4474677"/>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2" name="Straight Connector 471"/>
            <p:cNvCxnSpPr/>
            <p:nvPr/>
          </p:nvCxnSpPr>
          <p:spPr bwMode="auto">
            <a:xfrm flipH="1" flipV="1">
              <a:off x="4515338" y="4438657"/>
              <a:ext cx="117728" cy="68462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3" name="Straight Connector 472"/>
            <p:cNvCxnSpPr/>
            <p:nvPr/>
          </p:nvCxnSpPr>
          <p:spPr bwMode="auto">
            <a:xfrm flipH="1" flipV="1">
              <a:off x="3911521" y="4135731"/>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4" name="Straight Connector 473"/>
            <p:cNvCxnSpPr/>
            <p:nvPr/>
          </p:nvCxnSpPr>
          <p:spPr bwMode="auto">
            <a:xfrm flipH="1" flipV="1">
              <a:off x="4018004" y="4317354"/>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5" name="Straight Connector 474"/>
            <p:cNvCxnSpPr/>
            <p:nvPr/>
          </p:nvCxnSpPr>
          <p:spPr bwMode="auto">
            <a:xfrm flipV="1">
              <a:off x="4237972" y="4339030"/>
              <a:ext cx="116260" cy="767228"/>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6" name="Straight Connector 475"/>
            <p:cNvCxnSpPr/>
            <p:nvPr/>
          </p:nvCxnSpPr>
          <p:spPr bwMode="auto">
            <a:xfrm flipV="1">
              <a:off x="4215754" y="4122350"/>
              <a:ext cx="4049" cy="95518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7" name="Straight Connector 476"/>
            <p:cNvCxnSpPr/>
            <p:nvPr/>
          </p:nvCxnSpPr>
          <p:spPr bwMode="auto">
            <a:xfrm flipV="1">
              <a:off x="4342050" y="4453061"/>
              <a:ext cx="171070" cy="79072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8" name="Straight Connector 477"/>
            <p:cNvCxnSpPr/>
            <p:nvPr/>
          </p:nvCxnSpPr>
          <p:spPr bwMode="auto">
            <a:xfrm flipV="1">
              <a:off x="4344821" y="4301986"/>
              <a:ext cx="85415" cy="94125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9" name="Straight Connector 478"/>
            <p:cNvCxnSpPr/>
            <p:nvPr/>
          </p:nvCxnSpPr>
          <p:spPr bwMode="auto">
            <a:xfrm flipV="1">
              <a:off x="4344268" y="4135731"/>
              <a:ext cx="24670" cy="1100302"/>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0" name="Straight Connector 479"/>
            <p:cNvCxnSpPr/>
            <p:nvPr/>
          </p:nvCxnSpPr>
          <p:spPr bwMode="auto">
            <a:xfrm flipH="1" flipV="1">
              <a:off x="4167553" y="4458265"/>
              <a:ext cx="179486" cy="783864"/>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1" name="Straight Connector 480"/>
            <p:cNvCxnSpPr/>
            <p:nvPr/>
          </p:nvCxnSpPr>
          <p:spPr bwMode="auto">
            <a:xfrm flipH="1" flipV="1">
              <a:off x="4130977" y="4425014"/>
              <a:ext cx="225484" cy="81988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2" name="Straight Connector 481"/>
            <p:cNvCxnSpPr/>
            <p:nvPr/>
          </p:nvCxnSpPr>
          <p:spPr bwMode="auto">
            <a:xfrm flipH="1" flipV="1">
              <a:off x="4044525" y="4315286"/>
              <a:ext cx="311383" cy="9257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3" name="Straight Connector 482"/>
            <p:cNvCxnSpPr/>
            <p:nvPr/>
          </p:nvCxnSpPr>
          <p:spPr bwMode="auto">
            <a:xfrm flipH="1" flipV="1">
              <a:off x="3980794" y="4108576"/>
              <a:ext cx="369889" cy="113556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4" name="Straight Connector 483"/>
            <p:cNvCxnSpPr/>
            <p:nvPr/>
          </p:nvCxnSpPr>
          <p:spPr bwMode="auto">
            <a:xfrm flipH="1" flipV="1">
              <a:off x="3779628" y="4482648"/>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5" name="Straight Connector 484"/>
            <p:cNvCxnSpPr/>
            <p:nvPr/>
          </p:nvCxnSpPr>
          <p:spPr bwMode="auto">
            <a:xfrm flipH="1" flipV="1">
              <a:off x="3925688" y="4124989"/>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6" name="Straight Connector 485"/>
            <p:cNvCxnSpPr/>
            <p:nvPr/>
          </p:nvCxnSpPr>
          <p:spPr bwMode="auto">
            <a:xfrm flipH="1" flipV="1">
              <a:off x="4041512" y="4287365"/>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7" name="Straight Connector 486"/>
            <p:cNvCxnSpPr/>
            <p:nvPr/>
          </p:nvCxnSpPr>
          <p:spPr bwMode="auto">
            <a:xfrm flipH="1" flipV="1">
              <a:off x="4116839" y="4109574"/>
              <a:ext cx="454941" cy="908433"/>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8" name="Straight Connector 487"/>
            <p:cNvCxnSpPr/>
            <p:nvPr/>
          </p:nvCxnSpPr>
          <p:spPr bwMode="auto">
            <a:xfrm flipH="1" flipV="1">
              <a:off x="4412814" y="4299557"/>
              <a:ext cx="158966" cy="739312"/>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9" name="Straight Connector 488"/>
            <p:cNvCxnSpPr/>
            <p:nvPr/>
          </p:nvCxnSpPr>
          <p:spPr bwMode="auto">
            <a:xfrm flipH="1" flipV="1">
              <a:off x="4509767" y="4372962"/>
              <a:ext cx="242449" cy="949272"/>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0" name="Straight Connector 489"/>
            <p:cNvCxnSpPr/>
            <p:nvPr/>
          </p:nvCxnSpPr>
          <p:spPr bwMode="auto">
            <a:xfrm flipH="1" flipV="1">
              <a:off x="4150928" y="4454940"/>
              <a:ext cx="600734" cy="8733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1" name="Straight Connector 490"/>
            <p:cNvCxnSpPr/>
            <p:nvPr/>
          </p:nvCxnSpPr>
          <p:spPr bwMode="auto">
            <a:xfrm flipH="1" flipV="1">
              <a:off x="3811769" y="4481541"/>
              <a:ext cx="942664" cy="8462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2" name="Straight Connector 491"/>
            <p:cNvCxnSpPr/>
            <p:nvPr/>
          </p:nvCxnSpPr>
          <p:spPr bwMode="auto">
            <a:xfrm flipH="1" flipV="1">
              <a:off x="3934797" y="4129081"/>
              <a:ext cx="838478" cy="1200913"/>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3" name="Straight Connector 492"/>
            <p:cNvCxnSpPr/>
            <p:nvPr/>
          </p:nvCxnSpPr>
          <p:spPr bwMode="auto">
            <a:xfrm flipH="1" flipV="1">
              <a:off x="4420055" y="4273127"/>
              <a:ext cx="348233" cy="1045229"/>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4" name="Straight Connector 493"/>
            <p:cNvCxnSpPr/>
            <p:nvPr/>
          </p:nvCxnSpPr>
          <p:spPr bwMode="auto">
            <a:xfrm flipH="1" flipV="1">
              <a:off x="3795305" y="4494450"/>
              <a:ext cx="531023" cy="917075"/>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5" name="Straight Connector 494"/>
            <p:cNvCxnSpPr/>
            <p:nvPr/>
          </p:nvCxnSpPr>
          <p:spPr bwMode="auto">
            <a:xfrm flipH="1" flipV="1">
              <a:off x="4087127" y="4493586"/>
              <a:ext cx="238098" cy="9179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6" name="Straight Connector 495"/>
            <p:cNvCxnSpPr/>
            <p:nvPr/>
          </p:nvCxnSpPr>
          <p:spPr bwMode="auto">
            <a:xfrm flipH="1" flipV="1">
              <a:off x="4111791" y="4487002"/>
              <a:ext cx="94142" cy="68462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7" name="Straight Connector 496"/>
            <p:cNvCxnSpPr/>
            <p:nvPr/>
          </p:nvCxnSpPr>
          <p:spPr bwMode="auto">
            <a:xfrm flipH="1" flipV="1">
              <a:off x="3628947" y="4184077"/>
              <a:ext cx="887814" cy="132985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8" name="Straight Connector 497"/>
            <p:cNvCxnSpPr/>
            <p:nvPr/>
          </p:nvCxnSpPr>
          <p:spPr bwMode="auto">
            <a:xfrm flipH="1" flipV="1">
              <a:off x="3894645" y="4363632"/>
              <a:ext cx="447402" cy="104789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9" name="Straight Connector 498"/>
            <p:cNvCxnSpPr/>
            <p:nvPr/>
          </p:nvCxnSpPr>
          <p:spPr bwMode="auto">
            <a:xfrm flipH="1" flipV="1">
              <a:off x="3982962" y="4387375"/>
              <a:ext cx="556656" cy="1183661"/>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bwMode="auto">
            <a:xfrm flipH="1" flipV="1">
              <a:off x="3896763" y="4101162"/>
              <a:ext cx="429565" cy="131137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1" name="Straight Connector 500"/>
            <p:cNvCxnSpPr/>
            <p:nvPr/>
          </p:nvCxnSpPr>
          <p:spPr bwMode="auto">
            <a:xfrm flipH="1" flipV="1">
              <a:off x="4110017" y="4501406"/>
              <a:ext cx="657112" cy="865295"/>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2" name="Straight Connector 501"/>
            <p:cNvCxnSpPr/>
            <p:nvPr/>
          </p:nvCxnSpPr>
          <p:spPr bwMode="auto">
            <a:xfrm flipH="1" flipV="1">
              <a:off x="4043738" y="4350331"/>
              <a:ext cx="282588" cy="106220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bwMode="auto">
            <a:xfrm flipH="1" flipV="1">
              <a:off x="3918769" y="4127551"/>
              <a:ext cx="396140" cy="1284982"/>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4" name="Straight Connector 503"/>
            <p:cNvCxnSpPr/>
            <p:nvPr/>
          </p:nvCxnSpPr>
          <p:spPr bwMode="auto">
            <a:xfrm flipH="1" flipV="1">
              <a:off x="3833684" y="4506610"/>
              <a:ext cx="708705" cy="1058080"/>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5" name="Straight Connector 504"/>
            <p:cNvCxnSpPr/>
            <p:nvPr/>
          </p:nvCxnSpPr>
          <p:spPr bwMode="auto">
            <a:xfrm flipH="1" flipV="1">
              <a:off x="3804436" y="4473359"/>
              <a:ext cx="558464" cy="96229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6" name="Straight Connector 505"/>
            <p:cNvCxnSpPr/>
            <p:nvPr/>
          </p:nvCxnSpPr>
          <p:spPr bwMode="auto">
            <a:xfrm flipH="1" flipV="1">
              <a:off x="3735304" y="4363632"/>
              <a:ext cx="615376" cy="1048901"/>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7" name="Straight Connector 506"/>
            <p:cNvCxnSpPr/>
            <p:nvPr/>
          </p:nvCxnSpPr>
          <p:spPr bwMode="auto">
            <a:xfrm flipH="1" flipV="1">
              <a:off x="3684341" y="4156921"/>
              <a:ext cx="657705" cy="1255612"/>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8" name="Straight Connector 507"/>
            <p:cNvCxnSpPr/>
            <p:nvPr/>
          </p:nvCxnSpPr>
          <p:spPr bwMode="auto">
            <a:xfrm flipH="1" flipV="1">
              <a:off x="3640275" y="4173334"/>
              <a:ext cx="516650"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9" name="Straight Connector 508"/>
            <p:cNvCxnSpPr/>
            <p:nvPr/>
          </p:nvCxnSpPr>
          <p:spPr bwMode="auto">
            <a:xfrm flipH="1" flipV="1">
              <a:off x="3732894" y="4335710"/>
              <a:ext cx="47037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0" name="Straight Connector 509"/>
            <p:cNvCxnSpPr/>
            <p:nvPr/>
          </p:nvCxnSpPr>
          <p:spPr bwMode="auto">
            <a:xfrm flipH="1" flipV="1">
              <a:off x="3894645" y="4122350"/>
              <a:ext cx="262280" cy="964864"/>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1" name="Straight Connector 510"/>
            <p:cNvCxnSpPr/>
            <p:nvPr/>
          </p:nvCxnSpPr>
          <p:spPr bwMode="auto">
            <a:xfrm flipH="1" flipV="1">
              <a:off x="4029807" y="4347902"/>
              <a:ext cx="127118" cy="7393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2" name="Straight Connector 511"/>
            <p:cNvCxnSpPr/>
            <p:nvPr/>
          </p:nvCxnSpPr>
          <p:spPr bwMode="auto">
            <a:xfrm flipH="1" flipV="1">
              <a:off x="4112870" y="4496635"/>
              <a:ext cx="188340" cy="87394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3" name="Straight Connector 512"/>
            <p:cNvCxnSpPr/>
            <p:nvPr/>
          </p:nvCxnSpPr>
          <p:spPr bwMode="auto">
            <a:xfrm flipH="1" flipV="1">
              <a:off x="3858265" y="4299557"/>
              <a:ext cx="442504" cy="107711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4" name="Straight Connector 513"/>
            <p:cNvCxnSpPr/>
            <p:nvPr/>
          </p:nvCxnSpPr>
          <p:spPr bwMode="auto">
            <a:xfrm flipH="1" flipV="1">
              <a:off x="3647559" y="4177426"/>
              <a:ext cx="670492" cy="1200913"/>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5" name="Straight Connector 514"/>
            <p:cNvCxnSpPr/>
            <p:nvPr/>
          </p:nvCxnSpPr>
          <p:spPr bwMode="auto">
            <a:xfrm flipH="1" flipV="1">
              <a:off x="4035597" y="4321472"/>
              <a:ext cx="278466" cy="1045229"/>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6" name="Straight Connector 515"/>
            <p:cNvCxnSpPr/>
            <p:nvPr/>
          </p:nvCxnSpPr>
          <p:spPr bwMode="auto">
            <a:xfrm flipV="1">
              <a:off x="4353838" y="5082209"/>
              <a:ext cx="586958" cy="348069"/>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7" name="Straight Connector 516"/>
            <p:cNvCxnSpPr/>
            <p:nvPr/>
          </p:nvCxnSpPr>
          <p:spPr bwMode="auto">
            <a:xfrm flipV="1">
              <a:off x="4326328" y="5004825"/>
              <a:ext cx="535489" cy="40670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8" name="Straight Connector 517"/>
            <p:cNvCxnSpPr/>
            <p:nvPr/>
          </p:nvCxnSpPr>
          <p:spPr bwMode="auto">
            <a:xfrm flipV="1">
              <a:off x="4550503" y="4934053"/>
              <a:ext cx="274589" cy="63257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603" name="Right Arrow 602"/>
          <p:cNvSpPr/>
          <p:nvPr/>
        </p:nvSpPr>
        <p:spPr bwMode="auto">
          <a:xfrm>
            <a:off x="1105888" y="4317543"/>
            <a:ext cx="1250859" cy="1078561"/>
          </a:xfrm>
          <a:prstGeom prst="rightArrow">
            <a:avLst/>
          </a:prstGeom>
          <a:solidFill>
            <a:schemeClr val="tx2">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Random weights</a:t>
            </a:r>
          </a:p>
        </p:txBody>
      </p:sp>
      <p:grpSp>
        <p:nvGrpSpPr>
          <p:cNvPr id="12" name="Group 153"/>
          <p:cNvGrpSpPr/>
          <p:nvPr/>
        </p:nvGrpSpPr>
        <p:grpSpPr>
          <a:xfrm>
            <a:off x="1465634" y="3148091"/>
            <a:ext cx="1899789" cy="1783156"/>
            <a:chOff x="6884295" y="3041841"/>
            <a:chExt cx="2150049" cy="2226846"/>
          </a:xfrm>
        </p:grpSpPr>
        <p:grpSp>
          <p:nvGrpSpPr>
            <p:cNvPr id="13"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79" name="Group 395"/>
              <p:cNvGrpSpPr/>
              <p:nvPr/>
            </p:nvGrpSpPr>
            <p:grpSpPr>
              <a:xfrm>
                <a:off x="5326940" y="3038938"/>
                <a:ext cx="2022983" cy="455500"/>
                <a:chOff x="5326940" y="3038937"/>
                <a:chExt cx="2022983" cy="455500"/>
              </a:xfrm>
            </p:grpSpPr>
            <p:grpSp>
              <p:nvGrpSpPr>
                <p:cNvPr id="319" name="Group 378"/>
                <p:cNvGrpSpPr/>
                <p:nvPr/>
              </p:nvGrpSpPr>
              <p:grpSpPr>
                <a:xfrm>
                  <a:off x="5896151" y="3040986"/>
                  <a:ext cx="315351" cy="452185"/>
                  <a:chOff x="6144878" y="3040986"/>
                  <a:chExt cx="315351" cy="452185"/>
                </a:xfrm>
              </p:grpSpPr>
              <p:sp>
                <p:nvSpPr>
                  <p:cNvPr id="32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20" name="Group 377"/>
                <p:cNvGrpSpPr/>
                <p:nvPr/>
              </p:nvGrpSpPr>
              <p:grpSpPr>
                <a:xfrm>
                  <a:off x="5326940" y="3038937"/>
                  <a:ext cx="315351" cy="452185"/>
                  <a:chOff x="5326940" y="3038937"/>
                  <a:chExt cx="315351" cy="452185"/>
                </a:xfrm>
              </p:grpSpPr>
              <p:sp>
                <p:nvSpPr>
                  <p:cNvPr id="32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21" name="Group 230"/>
                <p:cNvGrpSpPr/>
                <p:nvPr/>
              </p:nvGrpSpPr>
              <p:grpSpPr>
                <a:xfrm flipV="1">
                  <a:off x="6465362" y="3038939"/>
                  <a:ext cx="315351" cy="452185"/>
                  <a:chOff x="2660385" y="1689916"/>
                  <a:chExt cx="315351" cy="452185"/>
                </a:xfrm>
              </p:grpSpPr>
              <p:sp>
                <p:nvSpPr>
                  <p:cNvPr id="325" name="Down Arrow 3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22" name="Group 379"/>
                <p:cNvGrpSpPr/>
                <p:nvPr/>
              </p:nvGrpSpPr>
              <p:grpSpPr>
                <a:xfrm>
                  <a:off x="7034572" y="3042252"/>
                  <a:ext cx="315351" cy="452185"/>
                  <a:chOff x="7836091" y="3042252"/>
                  <a:chExt cx="315351" cy="452185"/>
                </a:xfrm>
              </p:grpSpPr>
              <p:sp>
                <p:nvSpPr>
                  <p:cNvPr id="323" name="Down Arrow 3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0" name="Group 394"/>
              <p:cNvGrpSpPr/>
              <p:nvPr/>
            </p:nvGrpSpPr>
            <p:grpSpPr>
              <a:xfrm>
                <a:off x="5326940" y="3624179"/>
                <a:ext cx="2022983" cy="455500"/>
                <a:chOff x="5326940" y="3669335"/>
                <a:chExt cx="2022983" cy="455500"/>
              </a:xfrm>
            </p:grpSpPr>
            <p:grpSp>
              <p:nvGrpSpPr>
                <p:cNvPr id="307" name="Group 382"/>
                <p:cNvGrpSpPr/>
                <p:nvPr/>
              </p:nvGrpSpPr>
              <p:grpSpPr>
                <a:xfrm>
                  <a:off x="5896151" y="3671384"/>
                  <a:ext cx="315351" cy="452185"/>
                  <a:chOff x="6144878" y="3705251"/>
                  <a:chExt cx="315351" cy="452185"/>
                </a:xfrm>
              </p:grpSpPr>
              <p:sp>
                <p:nvSpPr>
                  <p:cNvPr id="31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08" name="Group 235"/>
                <p:cNvGrpSpPr/>
                <p:nvPr/>
              </p:nvGrpSpPr>
              <p:grpSpPr>
                <a:xfrm flipV="1">
                  <a:off x="5326940" y="3669335"/>
                  <a:ext cx="315351" cy="452185"/>
                  <a:chOff x="704140" y="2354179"/>
                  <a:chExt cx="315351" cy="452185"/>
                </a:xfrm>
              </p:grpSpPr>
              <p:sp>
                <p:nvSpPr>
                  <p:cNvPr id="31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09" name="Group 381"/>
                <p:cNvGrpSpPr/>
                <p:nvPr/>
              </p:nvGrpSpPr>
              <p:grpSpPr>
                <a:xfrm>
                  <a:off x="6465362" y="3669337"/>
                  <a:ext cx="315351" cy="452185"/>
                  <a:chOff x="7012249" y="3703204"/>
                  <a:chExt cx="315351" cy="452185"/>
                </a:xfrm>
              </p:grpSpPr>
              <p:sp>
                <p:nvSpPr>
                  <p:cNvPr id="313" name="Down Arrow 3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0" name="Group 380"/>
                <p:cNvGrpSpPr/>
                <p:nvPr/>
              </p:nvGrpSpPr>
              <p:grpSpPr>
                <a:xfrm>
                  <a:off x="7034572" y="3672650"/>
                  <a:ext cx="315351" cy="452185"/>
                  <a:chOff x="7836091" y="3706517"/>
                  <a:chExt cx="315351" cy="452185"/>
                </a:xfrm>
              </p:grpSpPr>
              <p:sp>
                <p:nvSpPr>
                  <p:cNvPr id="311" name="Down Arrow 3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1" name="Group 393"/>
              <p:cNvGrpSpPr/>
              <p:nvPr/>
            </p:nvGrpSpPr>
            <p:grpSpPr>
              <a:xfrm>
                <a:off x="5326940" y="4209422"/>
                <a:ext cx="2022983" cy="455500"/>
                <a:chOff x="5326940" y="4333600"/>
                <a:chExt cx="2022983" cy="455500"/>
              </a:xfrm>
            </p:grpSpPr>
            <p:grpSp>
              <p:nvGrpSpPr>
                <p:cNvPr id="295" name="Group 231"/>
                <p:cNvGrpSpPr/>
                <p:nvPr/>
              </p:nvGrpSpPr>
              <p:grpSpPr>
                <a:xfrm flipV="1">
                  <a:off x="5896151" y="4335649"/>
                  <a:ext cx="315351" cy="452185"/>
                  <a:chOff x="1680124" y="3020493"/>
                  <a:chExt cx="315351" cy="452185"/>
                </a:xfrm>
              </p:grpSpPr>
              <p:sp>
                <p:nvSpPr>
                  <p:cNvPr id="30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96" name="Group 383"/>
                <p:cNvGrpSpPr/>
                <p:nvPr/>
              </p:nvGrpSpPr>
              <p:grpSpPr>
                <a:xfrm>
                  <a:off x="5326940" y="4333600"/>
                  <a:ext cx="315351" cy="452185"/>
                  <a:chOff x="5326940" y="4367467"/>
                  <a:chExt cx="315351" cy="452185"/>
                </a:xfrm>
              </p:grpSpPr>
              <p:sp>
                <p:nvSpPr>
                  <p:cNvPr id="30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97" name="Group 229"/>
                <p:cNvGrpSpPr/>
                <p:nvPr/>
              </p:nvGrpSpPr>
              <p:grpSpPr>
                <a:xfrm flipV="1">
                  <a:off x="6465362" y="4333602"/>
                  <a:ext cx="315351" cy="452185"/>
                  <a:chOff x="2660385" y="3018446"/>
                  <a:chExt cx="315351" cy="452185"/>
                </a:xfrm>
              </p:grpSpPr>
              <p:sp>
                <p:nvSpPr>
                  <p:cNvPr id="30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98" name="Group 234"/>
                <p:cNvGrpSpPr/>
                <p:nvPr/>
              </p:nvGrpSpPr>
              <p:grpSpPr>
                <a:xfrm flipV="1">
                  <a:off x="7034572" y="4336915"/>
                  <a:ext cx="315351" cy="452185"/>
                  <a:chOff x="3687429" y="3021759"/>
                  <a:chExt cx="315351" cy="452185"/>
                </a:xfrm>
              </p:grpSpPr>
              <p:sp>
                <p:nvSpPr>
                  <p:cNvPr id="29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2" name="Group 392"/>
              <p:cNvGrpSpPr/>
              <p:nvPr/>
            </p:nvGrpSpPr>
            <p:grpSpPr>
              <a:xfrm>
                <a:off x="5326940" y="4794663"/>
                <a:ext cx="2022983" cy="455500"/>
                <a:chOff x="5326940" y="4918842"/>
                <a:chExt cx="2022983" cy="455500"/>
              </a:xfrm>
            </p:grpSpPr>
            <p:grpSp>
              <p:nvGrpSpPr>
                <p:cNvPr id="283" name="Group 385"/>
                <p:cNvGrpSpPr/>
                <p:nvPr/>
              </p:nvGrpSpPr>
              <p:grpSpPr>
                <a:xfrm>
                  <a:off x="5896151" y="4920891"/>
                  <a:ext cx="315351" cy="452185"/>
                  <a:chOff x="6144878" y="5033781"/>
                  <a:chExt cx="315351" cy="452185"/>
                </a:xfrm>
              </p:grpSpPr>
              <p:sp>
                <p:nvSpPr>
                  <p:cNvPr id="293" name="Down Arrow 2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4" name="Group 384"/>
                <p:cNvGrpSpPr/>
                <p:nvPr/>
              </p:nvGrpSpPr>
              <p:grpSpPr>
                <a:xfrm>
                  <a:off x="5326940" y="4918842"/>
                  <a:ext cx="315351" cy="452185"/>
                  <a:chOff x="5326940" y="5031732"/>
                  <a:chExt cx="315351" cy="452185"/>
                </a:xfrm>
              </p:grpSpPr>
              <p:sp>
                <p:nvSpPr>
                  <p:cNvPr id="291" name="Down Arrow 2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5" name="Group 386"/>
                <p:cNvGrpSpPr/>
                <p:nvPr/>
              </p:nvGrpSpPr>
              <p:grpSpPr>
                <a:xfrm>
                  <a:off x="6465362" y="4918844"/>
                  <a:ext cx="315351" cy="452185"/>
                  <a:chOff x="7012249" y="5031734"/>
                  <a:chExt cx="315351" cy="452185"/>
                </a:xfrm>
              </p:grpSpPr>
              <p:sp>
                <p:nvSpPr>
                  <p:cNvPr id="28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6" name="Group 387"/>
                <p:cNvGrpSpPr/>
                <p:nvPr/>
              </p:nvGrpSpPr>
              <p:grpSpPr>
                <a:xfrm>
                  <a:off x="7034572" y="4922157"/>
                  <a:ext cx="315351" cy="452185"/>
                  <a:chOff x="7836091" y="5035047"/>
                  <a:chExt cx="315351" cy="452185"/>
                </a:xfrm>
              </p:grpSpPr>
              <p:sp>
                <p:nvSpPr>
                  <p:cNvPr id="28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4"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27" name="Group 395"/>
              <p:cNvGrpSpPr/>
              <p:nvPr/>
            </p:nvGrpSpPr>
            <p:grpSpPr>
              <a:xfrm>
                <a:off x="5326940" y="3038938"/>
                <a:ext cx="2022983" cy="455500"/>
                <a:chOff x="5326940" y="3038937"/>
                <a:chExt cx="2022983" cy="455500"/>
              </a:xfrm>
            </p:grpSpPr>
            <p:grpSp>
              <p:nvGrpSpPr>
                <p:cNvPr id="267" name="Group 378"/>
                <p:cNvGrpSpPr/>
                <p:nvPr/>
              </p:nvGrpSpPr>
              <p:grpSpPr>
                <a:xfrm>
                  <a:off x="5896151" y="3040986"/>
                  <a:ext cx="315351" cy="452185"/>
                  <a:chOff x="6144878" y="3040986"/>
                  <a:chExt cx="315351" cy="452185"/>
                </a:xfrm>
              </p:grpSpPr>
              <p:sp>
                <p:nvSpPr>
                  <p:cNvPr id="277" name="Down Arrow 27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8" name="Group 377"/>
                <p:cNvGrpSpPr/>
                <p:nvPr/>
              </p:nvGrpSpPr>
              <p:grpSpPr>
                <a:xfrm>
                  <a:off x="5326940" y="3038937"/>
                  <a:ext cx="315351" cy="452185"/>
                  <a:chOff x="5326940" y="3038937"/>
                  <a:chExt cx="315351" cy="452185"/>
                </a:xfrm>
              </p:grpSpPr>
              <p:sp>
                <p:nvSpPr>
                  <p:cNvPr id="275" name="Down Arrow 27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9" name="Group 230"/>
                <p:cNvGrpSpPr/>
                <p:nvPr/>
              </p:nvGrpSpPr>
              <p:grpSpPr>
                <a:xfrm flipV="1">
                  <a:off x="6465362" y="3038939"/>
                  <a:ext cx="315351" cy="452185"/>
                  <a:chOff x="2660385" y="1689916"/>
                  <a:chExt cx="315351" cy="452185"/>
                </a:xfrm>
              </p:grpSpPr>
              <p:sp>
                <p:nvSpPr>
                  <p:cNvPr id="273" name="Down Arrow 27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0" name="Group 379"/>
                <p:cNvGrpSpPr/>
                <p:nvPr/>
              </p:nvGrpSpPr>
              <p:grpSpPr>
                <a:xfrm>
                  <a:off x="7034572" y="3042252"/>
                  <a:ext cx="315351" cy="452185"/>
                  <a:chOff x="7836091" y="3042252"/>
                  <a:chExt cx="315351" cy="452185"/>
                </a:xfrm>
              </p:grpSpPr>
              <p:sp>
                <p:nvSpPr>
                  <p:cNvPr id="271" name="Down Arrow 27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8" name="Group 394"/>
              <p:cNvGrpSpPr/>
              <p:nvPr/>
            </p:nvGrpSpPr>
            <p:grpSpPr>
              <a:xfrm>
                <a:off x="5326940" y="3624179"/>
                <a:ext cx="2022983" cy="455500"/>
                <a:chOff x="5326940" y="3669335"/>
                <a:chExt cx="2022983" cy="455500"/>
              </a:xfrm>
            </p:grpSpPr>
            <p:grpSp>
              <p:nvGrpSpPr>
                <p:cNvPr id="255" name="Group 382"/>
                <p:cNvGrpSpPr/>
                <p:nvPr/>
              </p:nvGrpSpPr>
              <p:grpSpPr>
                <a:xfrm>
                  <a:off x="5896151" y="3671384"/>
                  <a:ext cx="315351" cy="452185"/>
                  <a:chOff x="6144878" y="3705251"/>
                  <a:chExt cx="315351" cy="452185"/>
                </a:xfrm>
              </p:grpSpPr>
              <p:sp>
                <p:nvSpPr>
                  <p:cNvPr id="265" name="Down Arrow 26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6" name="Group 235"/>
                <p:cNvGrpSpPr/>
                <p:nvPr/>
              </p:nvGrpSpPr>
              <p:grpSpPr>
                <a:xfrm flipV="1">
                  <a:off x="5326940" y="3669335"/>
                  <a:ext cx="315351" cy="452185"/>
                  <a:chOff x="704140" y="2354179"/>
                  <a:chExt cx="315351" cy="452185"/>
                </a:xfrm>
              </p:grpSpPr>
              <p:sp>
                <p:nvSpPr>
                  <p:cNvPr id="263" name="Down Arrow 26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7" name="Group 381"/>
                <p:cNvGrpSpPr/>
                <p:nvPr/>
              </p:nvGrpSpPr>
              <p:grpSpPr>
                <a:xfrm>
                  <a:off x="6465362" y="3669337"/>
                  <a:ext cx="315351" cy="452185"/>
                  <a:chOff x="7012249" y="3703204"/>
                  <a:chExt cx="315351" cy="452185"/>
                </a:xfrm>
              </p:grpSpPr>
              <p:sp>
                <p:nvSpPr>
                  <p:cNvPr id="261" name="Down Arrow 26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8" name="Group 380"/>
                <p:cNvGrpSpPr/>
                <p:nvPr/>
              </p:nvGrpSpPr>
              <p:grpSpPr>
                <a:xfrm>
                  <a:off x="7034572" y="3672650"/>
                  <a:ext cx="315351" cy="452185"/>
                  <a:chOff x="7836091" y="3706517"/>
                  <a:chExt cx="315351" cy="452185"/>
                </a:xfrm>
              </p:grpSpPr>
              <p:sp>
                <p:nvSpPr>
                  <p:cNvPr id="259" name="Down Arrow 25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9" name="Group 393"/>
              <p:cNvGrpSpPr/>
              <p:nvPr/>
            </p:nvGrpSpPr>
            <p:grpSpPr>
              <a:xfrm>
                <a:off x="5326940" y="4209422"/>
                <a:ext cx="2022983" cy="455500"/>
                <a:chOff x="5326940" y="4333600"/>
                <a:chExt cx="2022983" cy="455500"/>
              </a:xfrm>
            </p:grpSpPr>
            <p:grpSp>
              <p:nvGrpSpPr>
                <p:cNvPr id="243" name="Group 231"/>
                <p:cNvGrpSpPr/>
                <p:nvPr/>
              </p:nvGrpSpPr>
              <p:grpSpPr>
                <a:xfrm flipV="1">
                  <a:off x="5896151" y="4335649"/>
                  <a:ext cx="315351" cy="452185"/>
                  <a:chOff x="1680124" y="3020493"/>
                  <a:chExt cx="315351" cy="452185"/>
                </a:xfrm>
              </p:grpSpPr>
              <p:sp>
                <p:nvSpPr>
                  <p:cNvPr id="253" name="Down Arrow 25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4" name="Group 383"/>
                <p:cNvGrpSpPr/>
                <p:nvPr/>
              </p:nvGrpSpPr>
              <p:grpSpPr>
                <a:xfrm>
                  <a:off x="5326940" y="4333600"/>
                  <a:ext cx="315351" cy="452185"/>
                  <a:chOff x="5326940" y="4367467"/>
                  <a:chExt cx="315351" cy="452185"/>
                </a:xfrm>
              </p:grpSpPr>
              <p:sp>
                <p:nvSpPr>
                  <p:cNvPr id="251" name="Down Arrow 25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5" name="Group 229"/>
                <p:cNvGrpSpPr/>
                <p:nvPr/>
              </p:nvGrpSpPr>
              <p:grpSpPr>
                <a:xfrm flipV="1">
                  <a:off x="6465362" y="4333602"/>
                  <a:ext cx="315351" cy="452185"/>
                  <a:chOff x="2660385" y="3018446"/>
                  <a:chExt cx="315351" cy="452185"/>
                </a:xfrm>
              </p:grpSpPr>
              <p:sp>
                <p:nvSpPr>
                  <p:cNvPr id="249" name="Down Arrow 24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6" name="Group 234"/>
                <p:cNvGrpSpPr/>
                <p:nvPr/>
              </p:nvGrpSpPr>
              <p:grpSpPr>
                <a:xfrm flipV="1">
                  <a:off x="7034572" y="4336915"/>
                  <a:ext cx="315351" cy="452185"/>
                  <a:chOff x="3687429" y="3021759"/>
                  <a:chExt cx="315351" cy="452185"/>
                </a:xfrm>
              </p:grpSpPr>
              <p:sp>
                <p:nvSpPr>
                  <p:cNvPr id="247" name="Down Arrow 24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0" name="Group 392"/>
              <p:cNvGrpSpPr/>
              <p:nvPr/>
            </p:nvGrpSpPr>
            <p:grpSpPr>
              <a:xfrm>
                <a:off x="5326940" y="4794663"/>
                <a:ext cx="2022983" cy="455500"/>
                <a:chOff x="5326940" y="4918842"/>
                <a:chExt cx="2022983" cy="455500"/>
              </a:xfrm>
            </p:grpSpPr>
            <p:grpSp>
              <p:nvGrpSpPr>
                <p:cNvPr id="231" name="Group 385"/>
                <p:cNvGrpSpPr/>
                <p:nvPr/>
              </p:nvGrpSpPr>
              <p:grpSpPr>
                <a:xfrm>
                  <a:off x="5896151" y="4920891"/>
                  <a:ext cx="315351" cy="452185"/>
                  <a:chOff x="6144878" y="5033781"/>
                  <a:chExt cx="315351" cy="452185"/>
                </a:xfrm>
              </p:grpSpPr>
              <p:sp>
                <p:nvSpPr>
                  <p:cNvPr id="241" name="Down Arrow 24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2" name="Group 384"/>
                <p:cNvGrpSpPr/>
                <p:nvPr/>
              </p:nvGrpSpPr>
              <p:grpSpPr>
                <a:xfrm>
                  <a:off x="5326940" y="4918842"/>
                  <a:ext cx="315351" cy="452185"/>
                  <a:chOff x="5326940" y="5031732"/>
                  <a:chExt cx="315351" cy="452185"/>
                </a:xfrm>
              </p:grpSpPr>
              <p:sp>
                <p:nvSpPr>
                  <p:cNvPr id="239" name="Down Arrow 23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3" name="Group 386"/>
                <p:cNvGrpSpPr/>
                <p:nvPr/>
              </p:nvGrpSpPr>
              <p:grpSpPr>
                <a:xfrm>
                  <a:off x="6465362" y="4918844"/>
                  <a:ext cx="315351" cy="452185"/>
                  <a:chOff x="7012249" y="5031734"/>
                  <a:chExt cx="315351" cy="452185"/>
                </a:xfrm>
              </p:grpSpPr>
              <p:sp>
                <p:nvSpPr>
                  <p:cNvPr id="237" name="Down Arrow 23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4" name="Group 387"/>
                <p:cNvGrpSpPr/>
                <p:nvPr/>
              </p:nvGrpSpPr>
              <p:grpSpPr>
                <a:xfrm>
                  <a:off x="7034572" y="4922157"/>
                  <a:ext cx="315351" cy="452185"/>
                  <a:chOff x="7836091" y="5035047"/>
                  <a:chExt cx="315351" cy="452185"/>
                </a:xfrm>
              </p:grpSpPr>
              <p:sp>
                <p:nvSpPr>
                  <p:cNvPr id="235" name="Down Arrow 23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75" name="Group 395"/>
              <p:cNvGrpSpPr/>
              <p:nvPr/>
            </p:nvGrpSpPr>
            <p:grpSpPr>
              <a:xfrm>
                <a:off x="5326940" y="3038938"/>
                <a:ext cx="2022983" cy="455500"/>
                <a:chOff x="5326940" y="3038937"/>
                <a:chExt cx="2022983" cy="455500"/>
              </a:xfrm>
            </p:grpSpPr>
            <p:grpSp>
              <p:nvGrpSpPr>
                <p:cNvPr id="215" name="Group 378"/>
                <p:cNvGrpSpPr/>
                <p:nvPr/>
              </p:nvGrpSpPr>
              <p:grpSpPr>
                <a:xfrm>
                  <a:off x="5896151" y="3040986"/>
                  <a:ext cx="315351" cy="452185"/>
                  <a:chOff x="6144878" y="3040986"/>
                  <a:chExt cx="315351" cy="452185"/>
                </a:xfrm>
              </p:grpSpPr>
              <p:sp>
                <p:nvSpPr>
                  <p:cNvPr id="225" name="Down Arrow 22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6" name="Group 377"/>
                <p:cNvGrpSpPr/>
                <p:nvPr/>
              </p:nvGrpSpPr>
              <p:grpSpPr>
                <a:xfrm>
                  <a:off x="5326940" y="3038937"/>
                  <a:ext cx="315351" cy="452185"/>
                  <a:chOff x="5326940" y="3038937"/>
                  <a:chExt cx="315351" cy="452185"/>
                </a:xfrm>
              </p:grpSpPr>
              <p:sp>
                <p:nvSpPr>
                  <p:cNvPr id="223" name="Down Arrow 2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7" name="Group 230"/>
                <p:cNvGrpSpPr/>
                <p:nvPr/>
              </p:nvGrpSpPr>
              <p:grpSpPr>
                <a:xfrm flipV="1">
                  <a:off x="6465362" y="3038939"/>
                  <a:ext cx="315351" cy="452185"/>
                  <a:chOff x="2660385" y="1689916"/>
                  <a:chExt cx="315351" cy="452185"/>
                </a:xfrm>
              </p:grpSpPr>
              <p:sp>
                <p:nvSpPr>
                  <p:cNvPr id="221" name="Down Arrow 22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8" name="Group 379"/>
                <p:cNvGrpSpPr/>
                <p:nvPr/>
              </p:nvGrpSpPr>
              <p:grpSpPr>
                <a:xfrm>
                  <a:off x="7034572" y="3042252"/>
                  <a:ext cx="315351" cy="452185"/>
                  <a:chOff x="7836091" y="3042252"/>
                  <a:chExt cx="315351" cy="452185"/>
                </a:xfrm>
              </p:grpSpPr>
              <p:sp>
                <p:nvSpPr>
                  <p:cNvPr id="219" name="Down Arrow 21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6" name="Group 394"/>
              <p:cNvGrpSpPr/>
              <p:nvPr/>
            </p:nvGrpSpPr>
            <p:grpSpPr>
              <a:xfrm>
                <a:off x="5326940" y="3624179"/>
                <a:ext cx="2022983" cy="455500"/>
                <a:chOff x="5326940" y="3669335"/>
                <a:chExt cx="2022983" cy="455500"/>
              </a:xfrm>
            </p:grpSpPr>
            <p:grpSp>
              <p:nvGrpSpPr>
                <p:cNvPr id="203" name="Group 382"/>
                <p:cNvGrpSpPr/>
                <p:nvPr/>
              </p:nvGrpSpPr>
              <p:grpSpPr>
                <a:xfrm>
                  <a:off x="5896151" y="3671384"/>
                  <a:ext cx="315351" cy="452185"/>
                  <a:chOff x="6144878" y="3705251"/>
                  <a:chExt cx="315351" cy="452185"/>
                </a:xfrm>
              </p:grpSpPr>
              <p:sp>
                <p:nvSpPr>
                  <p:cNvPr id="213" name="Down Arrow 21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04" name="Group 235"/>
                <p:cNvGrpSpPr/>
                <p:nvPr/>
              </p:nvGrpSpPr>
              <p:grpSpPr>
                <a:xfrm flipV="1">
                  <a:off x="5326940" y="3669335"/>
                  <a:ext cx="315351" cy="452185"/>
                  <a:chOff x="704140" y="2354179"/>
                  <a:chExt cx="315351" cy="452185"/>
                </a:xfrm>
              </p:grpSpPr>
              <p:sp>
                <p:nvSpPr>
                  <p:cNvPr id="211" name="Down Arrow 21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5" name="Group 381"/>
                <p:cNvGrpSpPr/>
                <p:nvPr/>
              </p:nvGrpSpPr>
              <p:grpSpPr>
                <a:xfrm>
                  <a:off x="6465362" y="3669337"/>
                  <a:ext cx="315351" cy="452185"/>
                  <a:chOff x="7012249" y="3703204"/>
                  <a:chExt cx="315351" cy="452185"/>
                </a:xfrm>
              </p:grpSpPr>
              <p:sp>
                <p:nvSpPr>
                  <p:cNvPr id="209" name="Down Arrow 20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6" name="Group 380"/>
                <p:cNvGrpSpPr/>
                <p:nvPr/>
              </p:nvGrpSpPr>
              <p:grpSpPr>
                <a:xfrm>
                  <a:off x="7034572" y="3672650"/>
                  <a:ext cx="315351" cy="452185"/>
                  <a:chOff x="7836091" y="3706517"/>
                  <a:chExt cx="315351" cy="452185"/>
                </a:xfrm>
              </p:grpSpPr>
              <p:sp>
                <p:nvSpPr>
                  <p:cNvPr id="207" name="Down Arrow 20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77" name="Group 393"/>
              <p:cNvGrpSpPr/>
              <p:nvPr/>
            </p:nvGrpSpPr>
            <p:grpSpPr>
              <a:xfrm>
                <a:off x="5326940" y="4209422"/>
                <a:ext cx="2022983" cy="455500"/>
                <a:chOff x="5326940" y="4333600"/>
                <a:chExt cx="2022983" cy="455500"/>
              </a:xfrm>
            </p:grpSpPr>
            <p:grpSp>
              <p:nvGrpSpPr>
                <p:cNvPr id="191" name="Group 231"/>
                <p:cNvGrpSpPr/>
                <p:nvPr/>
              </p:nvGrpSpPr>
              <p:grpSpPr>
                <a:xfrm flipV="1">
                  <a:off x="5896151" y="4335649"/>
                  <a:ext cx="315351" cy="452185"/>
                  <a:chOff x="1680124" y="3020493"/>
                  <a:chExt cx="315351" cy="452185"/>
                </a:xfrm>
              </p:grpSpPr>
              <p:sp>
                <p:nvSpPr>
                  <p:cNvPr id="201" name="Down Arrow 20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2" name="Group 383"/>
                <p:cNvGrpSpPr/>
                <p:nvPr/>
              </p:nvGrpSpPr>
              <p:grpSpPr>
                <a:xfrm>
                  <a:off x="5326940" y="4333600"/>
                  <a:ext cx="315351" cy="452185"/>
                  <a:chOff x="5326940" y="4367467"/>
                  <a:chExt cx="315351" cy="452185"/>
                </a:xfrm>
              </p:grpSpPr>
              <p:sp>
                <p:nvSpPr>
                  <p:cNvPr id="199" name="Down Arrow 19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3" name="Group 229"/>
                <p:cNvGrpSpPr/>
                <p:nvPr/>
              </p:nvGrpSpPr>
              <p:grpSpPr>
                <a:xfrm flipV="1">
                  <a:off x="6465362" y="4333602"/>
                  <a:ext cx="315351" cy="452185"/>
                  <a:chOff x="2660385" y="3018446"/>
                  <a:chExt cx="315351" cy="452185"/>
                </a:xfrm>
              </p:grpSpPr>
              <p:sp>
                <p:nvSpPr>
                  <p:cNvPr id="197" name="Down Arrow 19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4" name="Group 234"/>
                <p:cNvGrpSpPr/>
                <p:nvPr/>
              </p:nvGrpSpPr>
              <p:grpSpPr>
                <a:xfrm flipV="1">
                  <a:off x="7034572" y="4336915"/>
                  <a:ext cx="315351" cy="452185"/>
                  <a:chOff x="3687429" y="3021759"/>
                  <a:chExt cx="315351" cy="452185"/>
                </a:xfrm>
              </p:grpSpPr>
              <p:sp>
                <p:nvSpPr>
                  <p:cNvPr id="195" name="Down Arrow 19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78" name="Group 392"/>
              <p:cNvGrpSpPr/>
              <p:nvPr/>
            </p:nvGrpSpPr>
            <p:grpSpPr>
              <a:xfrm>
                <a:off x="5326940" y="4794663"/>
                <a:ext cx="2022983" cy="455500"/>
                <a:chOff x="5326940" y="4918842"/>
                <a:chExt cx="2022983" cy="455500"/>
              </a:xfrm>
            </p:grpSpPr>
            <p:grpSp>
              <p:nvGrpSpPr>
                <p:cNvPr id="179" name="Group 385"/>
                <p:cNvGrpSpPr/>
                <p:nvPr/>
              </p:nvGrpSpPr>
              <p:grpSpPr>
                <a:xfrm>
                  <a:off x="5896151" y="4920891"/>
                  <a:ext cx="315351" cy="452185"/>
                  <a:chOff x="6144878" y="5033781"/>
                  <a:chExt cx="315351" cy="452185"/>
                </a:xfrm>
              </p:grpSpPr>
              <p:sp>
                <p:nvSpPr>
                  <p:cNvPr id="189" name="Down Arrow 18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80" name="Group 384"/>
                <p:cNvGrpSpPr/>
                <p:nvPr/>
              </p:nvGrpSpPr>
              <p:grpSpPr>
                <a:xfrm>
                  <a:off x="5326940" y="4918842"/>
                  <a:ext cx="315351" cy="452185"/>
                  <a:chOff x="5326940" y="5031732"/>
                  <a:chExt cx="315351" cy="452185"/>
                </a:xfrm>
              </p:grpSpPr>
              <p:sp>
                <p:nvSpPr>
                  <p:cNvPr id="187" name="Down Arrow 18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81" name="Group 386"/>
                <p:cNvGrpSpPr/>
                <p:nvPr/>
              </p:nvGrpSpPr>
              <p:grpSpPr>
                <a:xfrm>
                  <a:off x="6465362" y="4918844"/>
                  <a:ext cx="315351" cy="452185"/>
                  <a:chOff x="7012249" y="5031734"/>
                  <a:chExt cx="315351" cy="452185"/>
                </a:xfrm>
              </p:grpSpPr>
              <p:sp>
                <p:nvSpPr>
                  <p:cNvPr id="185" name="Down Arrow 18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82" name="Group 387"/>
                <p:cNvGrpSpPr/>
                <p:nvPr/>
              </p:nvGrpSpPr>
              <p:grpSpPr>
                <a:xfrm>
                  <a:off x="7034572" y="4922157"/>
                  <a:ext cx="315351" cy="452185"/>
                  <a:chOff x="7836091" y="5035047"/>
                  <a:chExt cx="315351" cy="452185"/>
                </a:xfrm>
              </p:grpSpPr>
              <p:sp>
                <p:nvSpPr>
                  <p:cNvPr id="183" name="Down Arrow 18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6"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23" name="Group 395"/>
              <p:cNvGrpSpPr/>
              <p:nvPr/>
            </p:nvGrpSpPr>
            <p:grpSpPr>
              <a:xfrm>
                <a:off x="5326940" y="3038938"/>
                <a:ext cx="2022983" cy="455500"/>
                <a:chOff x="5326940" y="3038937"/>
                <a:chExt cx="2022983" cy="455500"/>
              </a:xfrm>
            </p:grpSpPr>
            <p:grpSp>
              <p:nvGrpSpPr>
                <p:cNvPr id="163" name="Group 378"/>
                <p:cNvGrpSpPr/>
                <p:nvPr/>
              </p:nvGrpSpPr>
              <p:grpSpPr>
                <a:xfrm>
                  <a:off x="5896151" y="3040986"/>
                  <a:ext cx="315351" cy="452185"/>
                  <a:chOff x="6144878" y="3040986"/>
                  <a:chExt cx="315351" cy="452185"/>
                </a:xfrm>
              </p:grpSpPr>
              <p:sp>
                <p:nvSpPr>
                  <p:cNvPr id="173" name="Down Arrow 17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64" name="Group 377"/>
                <p:cNvGrpSpPr/>
                <p:nvPr/>
              </p:nvGrpSpPr>
              <p:grpSpPr>
                <a:xfrm>
                  <a:off x="5326940" y="3038937"/>
                  <a:ext cx="315351" cy="452185"/>
                  <a:chOff x="5326940" y="3038937"/>
                  <a:chExt cx="315351" cy="452185"/>
                </a:xfrm>
              </p:grpSpPr>
              <p:sp>
                <p:nvSpPr>
                  <p:cNvPr id="171" name="Down Arrow 17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65" name="Group 230"/>
                <p:cNvGrpSpPr/>
                <p:nvPr/>
              </p:nvGrpSpPr>
              <p:grpSpPr>
                <a:xfrm flipV="1">
                  <a:off x="6465362" y="3038939"/>
                  <a:ext cx="315351" cy="452185"/>
                  <a:chOff x="2660385" y="1689916"/>
                  <a:chExt cx="315351" cy="452185"/>
                </a:xfrm>
              </p:grpSpPr>
              <p:sp>
                <p:nvSpPr>
                  <p:cNvPr id="169" name="Down Arrow 16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6" name="Group 379"/>
                <p:cNvGrpSpPr/>
                <p:nvPr/>
              </p:nvGrpSpPr>
              <p:grpSpPr>
                <a:xfrm>
                  <a:off x="7034572" y="3042252"/>
                  <a:ext cx="315351" cy="452185"/>
                  <a:chOff x="7836091" y="3042252"/>
                  <a:chExt cx="315351" cy="452185"/>
                </a:xfrm>
              </p:grpSpPr>
              <p:sp>
                <p:nvSpPr>
                  <p:cNvPr id="167" name="Down Arrow 16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24" name="Group 394"/>
              <p:cNvGrpSpPr/>
              <p:nvPr/>
            </p:nvGrpSpPr>
            <p:grpSpPr>
              <a:xfrm>
                <a:off x="5326940" y="3624179"/>
                <a:ext cx="2022983" cy="455500"/>
                <a:chOff x="5326940" y="3669335"/>
                <a:chExt cx="2022983" cy="455500"/>
              </a:xfrm>
            </p:grpSpPr>
            <p:grpSp>
              <p:nvGrpSpPr>
                <p:cNvPr id="151" name="Group 382"/>
                <p:cNvGrpSpPr/>
                <p:nvPr/>
              </p:nvGrpSpPr>
              <p:grpSpPr>
                <a:xfrm>
                  <a:off x="5896151" y="3671384"/>
                  <a:ext cx="315351" cy="452185"/>
                  <a:chOff x="6144878" y="3705251"/>
                  <a:chExt cx="315351" cy="452185"/>
                </a:xfrm>
              </p:grpSpPr>
              <p:sp>
                <p:nvSpPr>
                  <p:cNvPr id="161" name="Down Arrow 16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52" name="Group 235"/>
                <p:cNvGrpSpPr/>
                <p:nvPr/>
              </p:nvGrpSpPr>
              <p:grpSpPr>
                <a:xfrm flipV="1">
                  <a:off x="5326940" y="3669335"/>
                  <a:ext cx="315351" cy="452185"/>
                  <a:chOff x="704140" y="2354179"/>
                  <a:chExt cx="315351" cy="452185"/>
                </a:xfrm>
              </p:grpSpPr>
              <p:sp>
                <p:nvSpPr>
                  <p:cNvPr id="159" name="Down Arrow 15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53" name="Group 381"/>
                <p:cNvGrpSpPr/>
                <p:nvPr/>
              </p:nvGrpSpPr>
              <p:grpSpPr>
                <a:xfrm>
                  <a:off x="6465362" y="3669337"/>
                  <a:ext cx="315351" cy="452185"/>
                  <a:chOff x="7012249" y="3703204"/>
                  <a:chExt cx="315351" cy="452185"/>
                </a:xfrm>
              </p:grpSpPr>
              <p:sp>
                <p:nvSpPr>
                  <p:cNvPr id="157" name="Down Arrow 15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54" name="Group 380"/>
                <p:cNvGrpSpPr/>
                <p:nvPr/>
              </p:nvGrpSpPr>
              <p:grpSpPr>
                <a:xfrm>
                  <a:off x="7034572" y="3672650"/>
                  <a:ext cx="315351" cy="452185"/>
                  <a:chOff x="7836091" y="3706517"/>
                  <a:chExt cx="315351" cy="452185"/>
                </a:xfrm>
              </p:grpSpPr>
              <p:sp>
                <p:nvSpPr>
                  <p:cNvPr id="155" name="Down Arrow 15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25" name="Group 393"/>
              <p:cNvGrpSpPr/>
              <p:nvPr/>
            </p:nvGrpSpPr>
            <p:grpSpPr>
              <a:xfrm>
                <a:off x="5326940" y="4209422"/>
                <a:ext cx="2022983" cy="455500"/>
                <a:chOff x="5326940" y="4333600"/>
                <a:chExt cx="2022983" cy="455500"/>
              </a:xfrm>
            </p:grpSpPr>
            <p:grpSp>
              <p:nvGrpSpPr>
                <p:cNvPr id="139" name="Group 231"/>
                <p:cNvGrpSpPr/>
                <p:nvPr/>
              </p:nvGrpSpPr>
              <p:grpSpPr>
                <a:xfrm flipV="1">
                  <a:off x="5896151" y="4335649"/>
                  <a:ext cx="315351" cy="452185"/>
                  <a:chOff x="1680124" y="3020493"/>
                  <a:chExt cx="315351" cy="452185"/>
                </a:xfrm>
              </p:grpSpPr>
              <p:sp>
                <p:nvSpPr>
                  <p:cNvPr id="149" name="Down Arrow 14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40" name="Group 383"/>
                <p:cNvGrpSpPr/>
                <p:nvPr/>
              </p:nvGrpSpPr>
              <p:grpSpPr>
                <a:xfrm>
                  <a:off x="5326940" y="4333600"/>
                  <a:ext cx="315351" cy="452185"/>
                  <a:chOff x="5326940" y="4367467"/>
                  <a:chExt cx="315351" cy="452185"/>
                </a:xfrm>
              </p:grpSpPr>
              <p:sp>
                <p:nvSpPr>
                  <p:cNvPr id="147" name="Down Arrow 14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41" name="Group 229"/>
                <p:cNvGrpSpPr/>
                <p:nvPr/>
              </p:nvGrpSpPr>
              <p:grpSpPr>
                <a:xfrm flipV="1">
                  <a:off x="6465362" y="4333602"/>
                  <a:ext cx="315351" cy="452185"/>
                  <a:chOff x="2660385" y="3018446"/>
                  <a:chExt cx="315351" cy="452185"/>
                </a:xfrm>
              </p:grpSpPr>
              <p:sp>
                <p:nvSpPr>
                  <p:cNvPr id="145" name="Down Arrow 14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42" name="Group 234"/>
                <p:cNvGrpSpPr/>
                <p:nvPr/>
              </p:nvGrpSpPr>
              <p:grpSpPr>
                <a:xfrm flipV="1">
                  <a:off x="7034572" y="4336915"/>
                  <a:ext cx="315351" cy="452185"/>
                  <a:chOff x="3687429" y="3021759"/>
                  <a:chExt cx="315351" cy="452185"/>
                </a:xfrm>
              </p:grpSpPr>
              <p:sp>
                <p:nvSpPr>
                  <p:cNvPr id="143" name="Down Arrow 14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6" name="Group 392"/>
              <p:cNvGrpSpPr/>
              <p:nvPr/>
            </p:nvGrpSpPr>
            <p:grpSpPr>
              <a:xfrm>
                <a:off x="5326940" y="4794663"/>
                <a:ext cx="2022983" cy="455500"/>
                <a:chOff x="5326940" y="4918842"/>
                <a:chExt cx="2022983" cy="455500"/>
              </a:xfrm>
            </p:grpSpPr>
            <p:grpSp>
              <p:nvGrpSpPr>
                <p:cNvPr id="127" name="Group 385"/>
                <p:cNvGrpSpPr/>
                <p:nvPr/>
              </p:nvGrpSpPr>
              <p:grpSpPr>
                <a:xfrm>
                  <a:off x="5896151" y="4920891"/>
                  <a:ext cx="315351" cy="452185"/>
                  <a:chOff x="6144878" y="5033781"/>
                  <a:chExt cx="315351" cy="452185"/>
                </a:xfrm>
              </p:grpSpPr>
              <p:sp>
                <p:nvSpPr>
                  <p:cNvPr id="137" name="Down Arrow 13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28" name="Group 384"/>
                <p:cNvGrpSpPr/>
                <p:nvPr/>
              </p:nvGrpSpPr>
              <p:grpSpPr>
                <a:xfrm>
                  <a:off x="5326940" y="4918842"/>
                  <a:ext cx="315351" cy="452185"/>
                  <a:chOff x="5326940" y="5031732"/>
                  <a:chExt cx="315351" cy="452185"/>
                </a:xfrm>
              </p:grpSpPr>
              <p:sp>
                <p:nvSpPr>
                  <p:cNvPr id="135" name="Down Arrow 13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29" name="Group 386"/>
                <p:cNvGrpSpPr/>
                <p:nvPr/>
              </p:nvGrpSpPr>
              <p:grpSpPr>
                <a:xfrm>
                  <a:off x="6465362" y="4918844"/>
                  <a:ext cx="315351" cy="452185"/>
                  <a:chOff x="7012249" y="5031734"/>
                  <a:chExt cx="315351" cy="452185"/>
                </a:xfrm>
              </p:grpSpPr>
              <p:sp>
                <p:nvSpPr>
                  <p:cNvPr id="133" name="Down Arrow 13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30" name="Group 387"/>
                <p:cNvGrpSpPr/>
                <p:nvPr/>
              </p:nvGrpSpPr>
              <p:grpSpPr>
                <a:xfrm>
                  <a:off x="7034572" y="4922157"/>
                  <a:ext cx="315351" cy="452185"/>
                  <a:chOff x="7836091" y="5035047"/>
                  <a:chExt cx="315351" cy="452185"/>
                </a:xfrm>
              </p:grpSpPr>
              <p:sp>
                <p:nvSpPr>
                  <p:cNvPr id="131" name="Down Arrow 13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71" name="Group 395"/>
              <p:cNvGrpSpPr/>
              <p:nvPr/>
            </p:nvGrpSpPr>
            <p:grpSpPr>
              <a:xfrm>
                <a:off x="5326940" y="3038938"/>
                <a:ext cx="2022983" cy="455500"/>
                <a:chOff x="5326940" y="3038937"/>
                <a:chExt cx="2022983" cy="455500"/>
              </a:xfrm>
            </p:grpSpPr>
            <p:grpSp>
              <p:nvGrpSpPr>
                <p:cNvPr id="111" name="Group 378"/>
                <p:cNvGrpSpPr/>
                <p:nvPr/>
              </p:nvGrpSpPr>
              <p:grpSpPr>
                <a:xfrm>
                  <a:off x="5896151" y="3040986"/>
                  <a:ext cx="315351" cy="452185"/>
                  <a:chOff x="6144878" y="3040986"/>
                  <a:chExt cx="315351" cy="452185"/>
                </a:xfrm>
              </p:grpSpPr>
              <p:sp>
                <p:nvSpPr>
                  <p:cNvPr id="121" name="Down Arrow 12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12" name="Group 377"/>
                <p:cNvGrpSpPr/>
                <p:nvPr/>
              </p:nvGrpSpPr>
              <p:grpSpPr>
                <a:xfrm>
                  <a:off x="5326940" y="3038937"/>
                  <a:ext cx="315351" cy="452185"/>
                  <a:chOff x="5326940" y="3038937"/>
                  <a:chExt cx="315351" cy="452185"/>
                </a:xfrm>
              </p:grpSpPr>
              <p:sp>
                <p:nvSpPr>
                  <p:cNvPr id="119" name="Down Arrow 1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13" name="Group 230"/>
                <p:cNvGrpSpPr/>
                <p:nvPr/>
              </p:nvGrpSpPr>
              <p:grpSpPr>
                <a:xfrm flipV="1">
                  <a:off x="6465362" y="3038939"/>
                  <a:ext cx="315351" cy="452185"/>
                  <a:chOff x="2660385" y="1689916"/>
                  <a:chExt cx="315351" cy="452185"/>
                </a:xfrm>
              </p:grpSpPr>
              <p:sp>
                <p:nvSpPr>
                  <p:cNvPr id="117" name="Down Arrow 11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14" name="Group 379"/>
                <p:cNvGrpSpPr/>
                <p:nvPr/>
              </p:nvGrpSpPr>
              <p:grpSpPr>
                <a:xfrm>
                  <a:off x="7034572" y="3042252"/>
                  <a:ext cx="315351" cy="452185"/>
                  <a:chOff x="7836091" y="3042252"/>
                  <a:chExt cx="315351" cy="452185"/>
                </a:xfrm>
              </p:grpSpPr>
              <p:sp>
                <p:nvSpPr>
                  <p:cNvPr id="115" name="Down Arrow 11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72" name="Group 394"/>
              <p:cNvGrpSpPr/>
              <p:nvPr/>
            </p:nvGrpSpPr>
            <p:grpSpPr>
              <a:xfrm>
                <a:off x="5326940" y="3624179"/>
                <a:ext cx="2022983" cy="455500"/>
                <a:chOff x="5326940" y="3669335"/>
                <a:chExt cx="2022983" cy="455500"/>
              </a:xfrm>
            </p:grpSpPr>
            <p:grpSp>
              <p:nvGrpSpPr>
                <p:cNvPr id="99" name="Group 382"/>
                <p:cNvGrpSpPr/>
                <p:nvPr/>
              </p:nvGrpSpPr>
              <p:grpSpPr>
                <a:xfrm>
                  <a:off x="5896151" y="3671384"/>
                  <a:ext cx="315351" cy="452185"/>
                  <a:chOff x="6144878" y="3705251"/>
                  <a:chExt cx="315351" cy="452185"/>
                </a:xfrm>
              </p:grpSpPr>
              <p:sp>
                <p:nvSpPr>
                  <p:cNvPr id="109" name="Down Arrow 10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00" name="Group 235"/>
                <p:cNvGrpSpPr/>
                <p:nvPr/>
              </p:nvGrpSpPr>
              <p:grpSpPr>
                <a:xfrm flipV="1">
                  <a:off x="5326940" y="3669335"/>
                  <a:ext cx="315351" cy="452185"/>
                  <a:chOff x="704140" y="2354179"/>
                  <a:chExt cx="315351" cy="452185"/>
                </a:xfrm>
              </p:grpSpPr>
              <p:sp>
                <p:nvSpPr>
                  <p:cNvPr id="107" name="Down Arrow 10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01" name="Group 381"/>
                <p:cNvGrpSpPr/>
                <p:nvPr/>
              </p:nvGrpSpPr>
              <p:grpSpPr>
                <a:xfrm>
                  <a:off x="6465362" y="3669337"/>
                  <a:ext cx="315351" cy="452185"/>
                  <a:chOff x="7012249" y="3703204"/>
                  <a:chExt cx="315351" cy="452185"/>
                </a:xfrm>
              </p:grpSpPr>
              <p:sp>
                <p:nvSpPr>
                  <p:cNvPr id="105" name="Down Arrow 10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02" name="Group 380"/>
                <p:cNvGrpSpPr/>
                <p:nvPr/>
              </p:nvGrpSpPr>
              <p:grpSpPr>
                <a:xfrm>
                  <a:off x="7034572" y="3672650"/>
                  <a:ext cx="315351" cy="452185"/>
                  <a:chOff x="7836091" y="3706517"/>
                  <a:chExt cx="315351" cy="452185"/>
                </a:xfrm>
              </p:grpSpPr>
              <p:sp>
                <p:nvSpPr>
                  <p:cNvPr id="103" name="Down Arrow 10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73" name="Group 393"/>
              <p:cNvGrpSpPr/>
              <p:nvPr/>
            </p:nvGrpSpPr>
            <p:grpSpPr>
              <a:xfrm>
                <a:off x="5326940" y="4209422"/>
                <a:ext cx="2022983" cy="455500"/>
                <a:chOff x="5326940" y="4333600"/>
                <a:chExt cx="2022983" cy="455500"/>
              </a:xfrm>
            </p:grpSpPr>
            <p:grpSp>
              <p:nvGrpSpPr>
                <p:cNvPr id="87" name="Group 231"/>
                <p:cNvGrpSpPr/>
                <p:nvPr/>
              </p:nvGrpSpPr>
              <p:grpSpPr>
                <a:xfrm flipV="1">
                  <a:off x="5896151" y="4335649"/>
                  <a:ext cx="315351" cy="452185"/>
                  <a:chOff x="1680124" y="3020493"/>
                  <a:chExt cx="315351" cy="452185"/>
                </a:xfrm>
              </p:grpSpPr>
              <p:sp>
                <p:nvSpPr>
                  <p:cNvPr id="97" name="Down Arrow 9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88" name="Group 383"/>
                <p:cNvGrpSpPr/>
                <p:nvPr/>
              </p:nvGrpSpPr>
              <p:grpSpPr>
                <a:xfrm>
                  <a:off x="5326940" y="4333600"/>
                  <a:ext cx="315351" cy="452185"/>
                  <a:chOff x="5326940" y="4367467"/>
                  <a:chExt cx="315351" cy="452185"/>
                </a:xfrm>
              </p:grpSpPr>
              <p:sp>
                <p:nvSpPr>
                  <p:cNvPr id="95" name="Down Arrow 9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89" name="Group 229"/>
                <p:cNvGrpSpPr/>
                <p:nvPr/>
              </p:nvGrpSpPr>
              <p:grpSpPr>
                <a:xfrm flipV="1">
                  <a:off x="6465362" y="4333602"/>
                  <a:ext cx="315351" cy="452185"/>
                  <a:chOff x="2660385" y="3018446"/>
                  <a:chExt cx="315351" cy="452185"/>
                </a:xfrm>
              </p:grpSpPr>
              <p:sp>
                <p:nvSpPr>
                  <p:cNvPr id="93" name="Down Arrow 9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90" name="Group 234"/>
                <p:cNvGrpSpPr/>
                <p:nvPr/>
              </p:nvGrpSpPr>
              <p:grpSpPr>
                <a:xfrm flipV="1">
                  <a:off x="7034572" y="4336915"/>
                  <a:ext cx="315351" cy="452185"/>
                  <a:chOff x="3687429" y="3021759"/>
                  <a:chExt cx="315351" cy="452185"/>
                </a:xfrm>
              </p:grpSpPr>
              <p:sp>
                <p:nvSpPr>
                  <p:cNvPr id="91" name="Down Arrow 9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74" name="Group 392"/>
              <p:cNvGrpSpPr/>
              <p:nvPr/>
            </p:nvGrpSpPr>
            <p:grpSpPr>
              <a:xfrm>
                <a:off x="5326940" y="4794663"/>
                <a:ext cx="2022983" cy="455500"/>
                <a:chOff x="5326940" y="4918842"/>
                <a:chExt cx="2022983" cy="455500"/>
              </a:xfrm>
            </p:grpSpPr>
            <p:grpSp>
              <p:nvGrpSpPr>
                <p:cNvPr id="75" name="Group 385"/>
                <p:cNvGrpSpPr/>
                <p:nvPr/>
              </p:nvGrpSpPr>
              <p:grpSpPr>
                <a:xfrm>
                  <a:off x="5896151" y="4920891"/>
                  <a:ext cx="315351" cy="452185"/>
                  <a:chOff x="6144878" y="5033781"/>
                  <a:chExt cx="315351" cy="452185"/>
                </a:xfrm>
              </p:grpSpPr>
              <p:sp>
                <p:nvSpPr>
                  <p:cNvPr id="85" name="Down Arrow 8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76" name="Group 384"/>
                <p:cNvGrpSpPr/>
                <p:nvPr/>
              </p:nvGrpSpPr>
              <p:grpSpPr>
                <a:xfrm>
                  <a:off x="5326940" y="4918842"/>
                  <a:ext cx="315351" cy="452185"/>
                  <a:chOff x="5326940" y="5031732"/>
                  <a:chExt cx="315351" cy="452185"/>
                </a:xfrm>
              </p:grpSpPr>
              <p:sp>
                <p:nvSpPr>
                  <p:cNvPr id="83" name="Down Arrow 8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77" name="Group 386"/>
                <p:cNvGrpSpPr/>
                <p:nvPr/>
              </p:nvGrpSpPr>
              <p:grpSpPr>
                <a:xfrm>
                  <a:off x="6465362" y="4918844"/>
                  <a:ext cx="315351" cy="452185"/>
                  <a:chOff x="7012249" y="5031734"/>
                  <a:chExt cx="315351" cy="452185"/>
                </a:xfrm>
              </p:grpSpPr>
              <p:sp>
                <p:nvSpPr>
                  <p:cNvPr id="81" name="Down Arrow 8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78" name="Group 387"/>
                <p:cNvGrpSpPr/>
                <p:nvPr/>
              </p:nvGrpSpPr>
              <p:grpSpPr>
                <a:xfrm>
                  <a:off x="7034572" y="4922157"/>
                  <a:ext cx="315351" cy="452185"/>
                  <a:chOff x="7836091" y="5035047"/>
                  <a:chExt cx="315351" cy="452185"/>
                </a:xfrm>
              </p:grpSpPr>
              <p:sp>
                <p:nvSpPr>
                  <p:cNvPr id="79" name="Down Arrow 7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9" name="Group 395"/>
              <p:cNvGrpSpPr/>
              <p:nvPr/>
            </p:nvGrpSpPr>
            <p:grpSpPr>
              <a:xfrm>
                <a:off x="5326940" y="3038938"/>
                <a:ext cx="2022983" cy="455500"/>
                <a:chOff x="5326940" y="3038937"/>
                <a:chExt cx="2022983" cy="455500"/>
              </a:xfrm>
            </p:grpSpPr>
            <p:grpSp>
              <p:nvGrpSpPr>
                <p:cNvPr id="59" name="Group 378"/>
                <p:cNvGrpSpPr/>
                <p:nvPr/>
              </p:nvGrpSpPr>
              <p:grpSpPr>
                <a:xfrm>
                  <a:off x="5896151" y="3040986"/>
                  <a:ext cx="315351" cy="452185"/>
                  <a:chOff x="6144878" y="3040986"/>
                  <a:chExt cx="315351" cy="452185"/>
                </a:xfrm>
              </p:grpSpPr>
              <p:sp>
                <p:nvSpPr>
                  <p:cNvPr id="69" name="Down Arrow 6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0" name="Group 377"/>
                <p:cNvGrpSpPr/>
                <p:nvPr/>
              </p:nvGrpSpPr>
              <p:grpSpPr>
                <a:xfrm>
                  <a:off x="5326940" y="3038937"/>
                  <a:ext cx="315351" cy="452185"/>
                  <a:chOff x="5326940" y="3038937"/>
                  <a:chExt cx="315351" cy="452185"/>
                </a:xfrm>
              </p:grpSpPr>
              <p:sp>
                <p:nvSpPr>
                  <p:cNvPr id="67" name="Down Arrow 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1" name="Group 230"/>
                <p:cNvGrpSpPr/>
                <p:nvPr/>
              </p:nvGrpSpPr>
              <p:grpSpPr>
                <a:xfrm flipV="1">
                  <a:off x="6465362" y="3038939"/>
                  <a:ext cx="315351" cy="452185"/>
                  <a:chOff x="2660385" y="1689916"/>
                  <a:chExt cx="315351" cy="452185"/>
                </a:xfrm>
              </p:grpSpPr>
              <p:sp>
                <p:nvSpPr>
                  <p:cNvPr id="65" name="Down Arrow 6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2" name="Group 379"/>
                <p:cNvGrpSpPr/>
                <p:nvPr/>
              </p:nvGrpSpPr>
              <p:grpSpPr>
                <a:xfrm>
                  <a:off x="7034572" y="3042252"/>
                  <a:ext cx="315351" cy="452185"/>
                  <a:chOff x="7836091" y="3042252"/>
                  <a:chExt cx="315351" cy="452185"/>
                </a:xfrm>
              </p:grpSpPr>
              <p:sp>
                <p:nvSpPr>
                  <p:cNvPr id="63" name="Down Arrow 6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 name="Group 394"/>
              <p:cNvGrpSpPr/>
              <p:nvPr/>
            </p:nvGrpSpPr>
            <p:grpSpPr>
              <a:xfrm>
                <a:off x="5326940" y="3624179"/>
                <a:ext cx="2022983" cy="455500"/>
                <a:chOff x="5326940" y="3669335"/>
                <a:chExt cx="2022983" cy="455500"/>
              </a:xfrm>
            </p:grpSpPr>
            <p:grpSp>
              <p:nvGrpSpPr>
                <p:cNvPr id="47" name="Group 382"/>
                <p:cNvGrpSpPr/>
                <p:nvPr/>
              </p:nvGrpSpPr>
              <p:grpSpPr>
                <a:xfrm>
                  <a:off x="5896151" y="3671384"/>
                  <a:ext cx="315351" cy="452185"/>
                  <a:chOff x="6144878" y="3705251"/>
                  <a:chExt cx="315351" cy="452185"/>
                </a:xfrm>
              </p:grpSpPr>
              <p:sp>
                <p:nvSpPr>
                  <p:cNvPr id="57" name="Down Arrow 5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8" name="Group 235"/>
                <p:cNvGrpSpPr/>
                <p:nvPr/>
              </p:nvGrpSpPr>
              <p:grpSpPr>
                <a:xfrm flipV="1">
                  <a:off x="5326940" y="3669335"/>
                  <a:ext cx="315351" cy="452185"/>
                  <a:chOff x="704140" y="2354179"/>
                  <a:chExt cx="315351" cy="452185"/>
                </a:xfrm>
              </p:grpSpPr>
              <p:sp>
                <p:nvSpPr>
                  <p:cNvPr id="55" name="Down Arrow 5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9" name="Group 381"/>
                <p:cNvGrpSpPr/>
                <p:nvPr/>
              </p:nvGrpSpPr>
              <p:grpSpPr>
                <a:xfrm>
                  <a:off x="6465362" y="3669337"/>
                  <a:ext cx="315351" cy="452185"/>
                  <a:chOff x="7012249" y="3703204"/>
                  <a:chExt cx="315351" cy="452185"/>
                </a:xfrm>
              </p:grpSpPr>
              <p:sp>
                <p:nvSpPr>
                  <p:cNvPr id="53" name="Down Arrow 5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0" name="Group 380"/>
                <p:cNvGrpSpPr/>
                <p:nvPr/>
              </p:nvGrpSpPr>
              <p:grpSpPr>
                <a:xfrm>
                  <a:off x="7034572" y="3672650"/>
                  <a:ext cx="315351" cy="452185"/>
                  <a:chOff x="7836091" y="3706517"/>
                  <a:chExt cx="315351" cy="452185"/>
                </a:xfrm>
              </p:grpSpPr>
              <p:sp>
                <p:nvSpPr>
                  <p:cNvPr id="51" name="Down Arrow 5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 name="Group 393"/>
              <p:cNvGrpSpPr/>
              <p:nvPr/>
            </p:nvGrpSpPr>
            <p:grpSpPr>
              <a:xfrm>
                <a:off x="5326940" y="4209422"/>
                <a:ext cx="2022983" cy="455500"/>
                <a:chOff x="5326940" y="4333600"/>
                <a:chExt cx="2022983" cy="455500"/>
              </a:xfrm>
            </p:grpSpPr>
            <p:grpSp>
              <p:nvGrpSpPr>
                <p:cNvPr id="35" name="Group 231"/>
                <p:cNvGrpSpPr/>
                <p:nvPr/>
              </p:nvGrpSpPr>
              <p:grpSpPr>
                <a:xfrm flipV="1">
                  <a:off x="5896151" y="4335649"/>
                  <a:ext cx="315351" cy="452185"/>
                  <a:chOff x="1680124" y="3020493"/>
                  <a:chExt cx="315351" cy="452185"/>
                </a:xfrm>
              </p:grpSpPr>
              <p:sp>
                <p:nvSpPr>
                  <p:cNvPr id="45" name="Down Arrow 4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6" name="Group 383"/>
                <p:cNvGrpSpPr/>
                <p:nvPr/>
              </p:nvGrpSpPr>
              <p:grpSpPr>
                <a:xfrm>
                  <a:off x="5326940" y="4333600"/>
                  <a:ext cx="315351" cy="452185"/>
                  <a:chOff x="5326940" y="4367467"/>
                  <a:chExt cx="315351" cy="452185"/>
                </a:xfrm>
              </p:grpSpPr>
              <p:sp>
                <p:nvSpPr>
                  <p:cNvPr id="43" name="Down Arrow 4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7" name="Group 229"/>
                <p:cNvGrpSpPr/>
                <p:nvPr/>
              </p:nvGrpSpPr>
              <p:grpSpPr>
                <a:xfrm flipV="1">
                  <a:off x="6465362" y="4333602"/>
                  <a:ext cx="315351" cy="452185"/>
                  <a:chOff x="2660385" y="3018446"/>
                  <a:chExt cx="315351" cy="452185"/>
                </a:xfrm>
              </p:grpSpPr>
              <p:sp>
                <p:nvSpPr>
                  <p:cNvPr id="41" name="Down Arrow 4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8" name="Group 234"/>
                <p:cNvGrpSpPr/>
                <p:nvPr/>
              </p:nvGrpSpPr>
              <p:grpSpPr>
                <a:xfrm flipV="1">
                  <a:off x="7034572" y="4336915"/>
                  <a:ext cx="315351" cy="452185"/>
                  <a:chOff x="3687429" y="3021759"/>
                  <a:chExt cx="315351" cy="452185"/>
                </a:xfrm>
              </p:grpSpPr>
              <p:sp>
                <p:nvSpPr>
                  <p:cNvPr id="39" name="Down Arrow 3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 name="Group 392"/>
              <p:cNvGrpSpPr/>
              <p:nvPr/>
            </p:nvGrpSpPr>
            <p:grpSpPr>
              <a:xfrm>
                <a:off x="5326940" y="4794663"/>
                <a:ext cx="2022983" cy="455500"/>
                <a:chOff x="5326940" y="4918842"/>
                <a:chExt cx="2022983" cy="455500"/>
              </a:xfrm>
            </p:grpSpPr>
            <p:grpSp>
              <p:nvGrpSpPr>
                <p:cNvPr id="23" name="Group 385"/>
                <p:cNvGrpSpPr/>
                <p:nvPr/>
              </p:nvGrpSpPr>
              <p:grpSpPr>
                <a:xfrm>
                  <a:off x="5896151" y="4920891"/>
                  <a:ext cx="315351" cy="452185"/>
                  <a:chOff x="6144878" y="5033781"/>
                  <a:chExt cx="315351" cy="452185"/>
                </a:xfrm>
              </p:grpSpPr>
              <p:sp>
                <p:nvSpPr>
                  <p:cNvPr id="33" name="Down Arrow 3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 name="Group 384"/>
                <p:cNvGrpSpPr/>
                <p:nvPr/>
              </p:nvGrpSpPr>
              <p:grpSpPr>
                <a:xfrm>
                  <a:off x="5326940" y="4918842"/>
                  <a:ext cx="315351" cy="452185"/>
                  <a:chOff x="5326940" y="5031732"/>
                  <a:chExt cx="315351" cy="452185"/>
                </a:xfrm>
              </p:grpSpPr>
              <p:sp>
                <p:nvSpPr>
                  <p:cNvPr id="31" name="Down Arrow 3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 name="Group 386"/>
                <p:cNvGrpSpPr/>
                <p:nvPr/>
              </p:nvGrpSpPr>
              <p:grpSpPr>
                <a:xfrm>
                  <a:off x="6465362" y="4918844"/>
                  <a:ext cx="315351" cy="452185"/>
                  <a:chOff x="7012249" y="5031734"/>
                  <a:chExt cx="315351" cy="452185"/>
                </a:xfrm>
              </p:grpSpPr>
              <p:sp>
                <p:nvSpPr>
                  <p:cNvPr id="29" name="Down Arrow 2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 name="Group 387"/>
                <p:cNvGrpSpPr/>
                <p:nvPr/>
              </p:nvGrpSpPr>
              <p:grpSpPr>
                <a:xfrm>
                  <a:off x="7034572" y="4922157"/>
                  <a:ext cx="315351" cy="452185"/>
                  <a:chOff x="7836091" y="5035047"/>
                  <a:chExt cx="315351" cy="452185"/>
                </a:xfrm>
              </p:grpSpPr>
              <p:sp>
                <p:nvSpPr>
                  <p:cNvPr id="27" name="Down Arrow 2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pic>
        <p:nvPicPr>
          <p:cNvPr id="433" name="Picture 4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624" y="3383004"/>
            <a:ext cx="2158125" cy="1286957"/>
          </a:xfrm>
          <a:prstGeom prst="rect">
            <a:avLst/>
          </a:prstGeom>
        </p:spPr>
      </p:pic>
      <p:grpSp>
        <p:nvGrpSpPr>
          <p:cNvPr id="519" name="Group 518"/>
          <p:cNvGrpSpPr/>
          <p:nvPr/>
        </p:nvGrpSpPr>
        <p:grpSpPr>
          <a:xfrm>
            <a:off x="7664893" y="146711"/>
            <a:ext cx="1367624" cy="205602"/>
            <a:chOff x="7696863" y="287379"/>
            <a:chExt cx="1367624" cy="205602"/>
          </a:xfrm>
        </p:grpSpPr>
        <p:pic>
          <p:nvPicPr>
            <p:cNvPr id="520" name="Picture 3"/>
            <p:cNvPicPr>
              <a:picLocks noChangeAspect="1" noChangeArrowheads="1"/>
            </p:cNvPicPr>
            <p:nvPr/>
          </p:nvPicPr>
          <p:blipFill>
            <a:blip r:embed="rId5"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1" name="Right Arrow 520"/>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3" name="Right Arrow 522"/>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4"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5" name="Right Arrow 524"/>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6" name="Picture 525" descr="brain_1.png"/>
            <p:cNvPicPr>
              <a:picLocks noChangeAspect="1"/>
            </p:cNvPicPr>
            <p:nvPr/>
          </p:nvPicPr>
          <p:blipFill>
            <a:blip r:embed="rId8" cstate="print"/>
            <a:stretch>
              <a:fillRect/>
            </a:stretch>
          </p:blipFill>
          <p:spPr>
            <a:xfrm>
              <a:off x="8881191" y="325166"/>
              <a:ext cx="183296" cy="130028"/>
            </a:xfrm>
            <a:prstGeom prst="rect">
              <a:avLst/>
            </a:prstGeom>
          </p:spPr>
        </p:pic>
      </p:grpSp>
      <p:sp>
        <p:nvSpPr>
          <p:cNvPr id="527" name="Rounded Rectangle 526"/>
          <p:cNvSpPr/>
          <p:nvPr/>
        </p:nvSpPr>
        <p:spPr bwMode="auto">
          <a:xfrm>
            <a:off x="810759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extLst>
      <p:ext uri="{BB962C8B-B14F-4D97-AF65-F5344CB8AC3E}">
        <p14:creationId xmlns:p14="http://schemas.microsoft.com/office/powerpoint/2010/main" val="328448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 presetClass="entr" presetSubtype="0" fill="hold" nodeType="withEffect">
                                  <p:stCondLst>
                                    <p:cond delay="0"/>
                                  </p:stCondLst>
                                  <p:childTnLst>
                                    <p:set>
                                      <p:cBhvr>
                                        <p:cTn id="20" dur="1" fill="hold">
                                          <p:stCondLst>
                                            <p:cond delay="0"/>
                                          </p:stCondLst>
                                        </p:cTn>
                                        <p:tgtEl>
                                          <p:spTgt spid="6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03"/>
                                        </p:tgtEl>
                                        <p:attrNameLst>
                                          <p:attrName>style.visibility</p:attrName>
                                        </p:attrNameLst>
                                      </p:cBhvr>
                                      <p:to>
                                        <p:strVal val="visible"/>
                                      </p:to>
                                    </p:set>
                                    <p:animEffect transition="in" filter="wipe(left)">
                                      <p:cBhvr>
                                        <p:cTn id="25" dur="500"/>
                                        <p:tgtEl>
                                          <p:spTgt spid="60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0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1"/>
                                        </p:tgtEl>
                                        <p:attrNameLst>
                                          <p:attrName>style.visibility</p:attrName>
                                        </p:attrNameLst>
                                      </p:cBhvr>
                                      <p:to>
                                        <p:strVal val="visible"/>
                                      </p:to>
                                    </p:set>
                                    <p:animEffect transition="in" filter="fade">
                                      <p:cBhvr>
                                        <p:cTn id="38" dur="500"/>
                                        <p:tgtEl>
                                          <p:spTgt spid="4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5"/>
                                        </p:tgtEl>
                                        <p:attrNameLst>
                                          <p:attrName>style.visibility</p:attrName>
                                        </p:attrNameLst>
                                      </p:cBhvr>
                                      <p:to>
                                        <p:strVal val="visible"/>
                                      </p:to>
                                    </p:set>
                                    <p:animEffect transition="in" filter="fade">
                                      <p:cBhvr>
                                        <p:cTn id="43" dur="2000"/>
                                        <p:tgtEl>
                                          <p:spTgt spid="4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3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33"/>
                                        </p:tgtEl>
                                        <p:attrNameLst>
                                          <p:attrName>style.visibility</p:attrName>
                                        </p:attrNameLst>
                                      </p:cBhvr>
                                      <p:to>
                                        <p:strVal val="visible"/>
                                      </p:to>
                                    </p:set>
                                    <p:animEffect transition="in" filter="fade">
                                      <p:cBhvr>
                                        <p:cTn id="52"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29" grpId="0"/>
      <p:bldP spid="432" grpId="0"/>
      <p:bldP spid="603" grpId="0" animBg="1"/>
      <p:bldP spid="60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2" name="Group 441"/>
          <p:cNvGrpSpPr/>
          <p:nvPr/>
        </p:nvGrpSpPr>
        <p:grpSpPr>
          <a:xfrm>
            <a:off x="7664893" y="146711"/>
            <a:ext cx="1367624" cy="205602"/>
            <a:chOff x="7696863" y="287379"/>
            <a:chExt cx="1367624" cy="205602"/>
          </a:xfrm>
        </p:grpSpPr>
        <p:pic>
          <p:nvPicPr>
            <p:cNvPr id="443"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44" name="Right Arrow 443"/>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6" name="Right Arrow 445"/>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8" name="Right Arrow 447"/>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48"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450" name="Rounded Rectangle 449"/>
          <p:cNvSpPr/>
          <p:nvPr/>
        </p:nvSpPr>
        <p:spPr bwMode="auto">
          <a:xfrm>
            <a:off x="813208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787" name="Group 450"/>
          <p:cNvGrpSpPr/>
          <p:nvPr/>
        </p:nvGrpSpPr>
        <p:grpSpPr>
          <a:xfrm>
            <a:off x="6447409" y="5211223"/>
            <a:ext cx="603879" cy="797958"/>
            <a:chOff x="3729562" y="3654189"/>
            <a:chExt cx="884569" cy="1039475"/>
          </a:xfrm>
          <a:scene3d>
            <a:camera prst="orthographicFront">
              <a:rot lat="18000000" lon="19199999" rev="2100000"/>
            </a:camera>
            <a:lightRig rig="threePt" dir="t"/>
          </a:scene3d>
        </p:grpSpPr>
        <p:grpSp>
          <p:nvGrpSpPr>
            <p:cNvPr id="2788" name="Group 378"/>
            <p:cNvGrpSpPr/>
            <p:nvPr/>
          </p:nvGrpSpPr>
          <p:grpSpPr>
            <a:xfrm>
              <a:off x="4298779" y="3656238"/>
              <a:ext cx="315352" cy="452186"/>
              <a:chOff x="6144878" y="3040986"/>
              <a:chExt cx="315351" cy="452185"/>
            </a:xfrm>
          </p:grpSpPr>
          <p:sp>
            <p:nvSpPr>
              <p:cNvPr id="2798" name="Down Arrow 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9"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a:ln>
                <a:noFill/>
              </a:ln>
            </p:spPr>
          </p:pic>
        </p:grpSp>
        <p:grpSp>
          <p:nvGrpSpPr>
            <p:cNvPr id="2789" name="Group 377"/>
            <p:cNvGrpSpPr/>
            <p:nvPr/>
          </p:nvGrpSpPr>
          <p:grpSpPr>
            <a:xfrm>
              <a:off x="3729568" y="3654189"/>
              <a:ext cx="315352" cy="452186"/>
              <a:chOff x="5326940" y="3038937"/>
              <a:chExt cx="315351" cy="452185"/>
            </a:xfrm>
          </p:grpSpPr>
          <p:sp>
            <p:nvSpPr>
              <p:cNvPr id="2796" name="Down Arrow 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7"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a:ln>
                <a:noFill/>
              </a:ln>
            </p:spPr>
          </p:pic>
        </p:grpSp>
        <p:grpSp>
          <p:nvGrpSpPr>
            <p:cNvPr id="2790" name="Group 382"/>
            <p:cNvGrpSpPr/>
            <p:nvPr/>
          </p:nvGrpSpPr>
          <p:grpSpPr>
            <a:xfrm>
              <a:off x="4298778" y="4241478"/>
              <a:ext cx="315352" cy="452186"/>
              <a:chOff x="6144878" y="3705251"/>
              <a:chExt cx="315351" cy="452185"/>
            </a:xfrm>
          </p:grpSpPr>
          <p:sp>
            <p:nvSpPr>
              <p:cNvPr id="2794" name="Down Arrow 27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a:ln>
                <a:noFill/>
              </a:ln>
            </p:spPr>
          </p:pic>
        </p:grpSp>
        <p:grpSp>
          <p:nvGrpSpPr>
            <p:cNvPr id="2791" name="Group 235"/>
            <p:cNvGrpSpPr/>
            <p:nvPr/>
          </p:nvGrpSpPr>
          <p:grpSpPr>
            <a:xfrm flipV="1">
              <a:off x="3729562" y="4239426"/>
              <a:ext cx="315352" cy="452186"/>
              <a:chOff x="704140" y="2354179"/>
              <a:chExt cx="315351" cy="452185"/>
            </a:xfrm>
          </p:grpSpPr>
          <p:sp>
            <p:nvSpPr>
              <p:cNvPr id="2792" name="Down Arrow 27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3"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a:ln>
                <a:noFill/>
              </a:ln>
            </p:spPr>
          </p:pic>
        </p:grpSp>
      </p:grpSp>
      <p:grpSp>
        <p:nvGrpSpPr>
          <p:cNvPr id="1643" name="Group 1642"/>
          <p:cNvGrpSpPr/>
          <p:nvPr/>
        </p:nvGrpSpPr>
        <p:grpSpPr>
          <a:xfrm>
            <a:off x="3519920" y="4235378"/>
            <a:ext cx="1435621" cy="1580025"/>
            <a:chOff x="3525637" y="4101162"/>
            <a:chExt cx="1442989" cy="1564390"/>
          </a:xfrm>
        </p:grpSpPr>
        <p:cxnSp>
          <p:nvCxnSpPr>
            <p:cNvPr id="1644" name="Straight Connector 1643"/>
            <p:cNvCxnSpPr/>
            <p:nvPr/>
          </p:nvCxnSpPr>
          <p:spPr bwMode="auto">
            <a:xfrm flipH="1" flipV="1">
              <a:off x="3956639" y="4845193"/>
              <a:ext cx="505994" cy="59046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5" name="Straight Connector 1644"/>
            <p:cNvCxnSpPr/>
            <p:nvPr/>
          </p:nvCxnSpPr>
          <p:spPr bwMode="auto">
            <a:xfrm flipH="1" flipV="1">
              <a:off x="3809089" y="4620966"/>
              <a:ext cx="632163" cy="827399"/>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6" name="Straight Connector 1645"/>
            <p:cNvCxnSpPr/>
            <p:nvPr/>
          </p:nvCxnSpPr>
          <p:spPr bwMode="auto">
            <a:xfrm flipH="1" flipV="1">
              <a:off x="3792576" y="4490169"/>
              <a:ext cx="642729" cy="95146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7" name="Straight Connector 1646"/>
            <p:cNvCxnSpPr/>
            <p:nvPr/>
          </p:nvCxnSpPr>
          <p:spPr bwMode="auto">
            <a:xfrm flipH="1" flipV="1">
              <a:off x="3756631" y="4426400"/>
              <a:ext cx="795804" cy="11382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8" name="Straight Connector 1647"/>
            <p:cNvCxnSpPr/>
            <p:nvPr/>
          </p:nvCxnSpPr>
          <p:spPr bwMode="auto">
            <a:xfrm flipH="1" flipV="1">
              <a:off x="3832554" y="4578800"/>
              <a:ext cx="723206" cy="101581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49" name="Straight Connector 1648"/>
            <p:cNvCxnSpPr/>
            <p:nvPr/>
          </p:nvCxnSpPr>
          <p:spPr bwMode="auto">
            <a:xfrm flipH="1" flipV="1">
              <a:off x="3830919" y="4232330"/>
              <a:ext cx="936212" cy="1141543"/>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0" name="Straight Connector 1649"/>
            <p:cNvCxnSpPr/>
            <p:nvPr/>
          </p:nvCxnSpPr>
          <p:spPr bwMode="auto">
            <a:xfrm flipH="1" flipV="1">
              <a:off x="3819564" y="4577476"/>
              <a:ext cx="955652" cy="814309"/>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1" name="Straight Connector 1650"/>
            <p:cNvCxnSpPr/>
            <p:nvPr/>
          </p:nvCxnSpPr>
          <p:spPr bwMode="auto">
            <a:xfrm flipH="1" flipV="1">
              <a:off x="3764388" y="4467410"/>
              <a:ext cx="1184841" cy="1198142"/>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2" name="Straight Connector 1651"/>
            <p:cNvCxnSpPr/>
            <p:nvPr/>
          </p:nvCxnSpPr>
          <p:spPr bwMode="auto">
            <a:xfrm flipH="1" flipV="1">
              <a:off x="4314911" y="4781108"/>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3" name="Straight Connector 1652"/>
            <p:cNvCxnSpPr/>
            <p:nvPr/>
          </p:nvCxnSpPr>
          <p:spPr bwMode="auto">
            <a:xfrm flipV="1">
              <a:off x="4463060" y="4780245"/>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4" name="Straight Connector 1653"/>
            <p:cNvCxnSpPr/>
            <p:nvPr/>
          </p:nvCxnSpPr>
          <p:spPr bwMode="auto">
            <a:xfrm flipH="1" flipV="1">
              <a:off x="4001891" y="4809681"/>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5" name="Straight Connector 1654"/>
            <p:cNvCxnSpPr/>
            <p:nvPr/>
          </p:nvCxnSpPr>
          <p:spPr bwMode="auto">
            <a:xfrm flipH="1" flipV="1">
              <a:off x="4710689" y="4773661"/>
              <a:ext cx="117728" cy="68462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6" name="Straight Connector 1655"/>
            <p:cNvCxnSpPr/>
            <p:nvPr/>
          </p:nvCxnSpPr>
          <p:spPr bwMode="auto">
            <a:xfrm flipH="1" flipV="1">
              <a:off x="4106872" y="4470735"/>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7" name="Straight Connector 1656"/>
            <p:cNvCxnSpPr/>
            <p:nvPr/>
          </p:nvCxnSpPr>
          <p:spPr bwMode="auto">
            <a:xfrm flipH="1" flipV="1">
              <a:off x="4213355" y="4652358"/>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8" name="Straight Connector 1657"/>
            <p:cNvCxnSpPr/>
            <p:nvPr/>
          </p:nvCxnSpPr>
          <p:spPr bwMode="auto">
            <a:xfrm flipV="1">
              <a:off x="4433323" y="4674034"/>
              <a:ext cx="116260" cy="767228"/>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9" name="Straight Connector 1658"/>
            <p:cNvCxnSpPr/>
            <p:nvPr/>
          </p:nvCxnSpPr>
          <p:spPr bwMode="auto">
            <a:xfrm flipV="1">
              <a:off x="4411105" y="4387820"/>
              <a:ext cx="30683" cy="102471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0" name="Straight Connector 1659"/>
            <p:cNvCxnSpPr/>
            <p:nvPr/>
          </p:nvCxnSpPr>
          <p:spPr bwMode="auto">
            <a:xfrm flipV="1">
              <a:off x="4537401" y="4788065"/>
              <a:ext cx="171070" cy="79072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1" name="Straight Connector 1660"/>
            <p:cNvCxnSpPr/>
            <p:nvPr/>
          </p:nvCxnSpPr>
          <p:spPr bwMode="auto">
            <a:xfrm flipV="1">
              <a:off x="4540172" y="4636990"/>
              <a:ext cx="85415" cy="94125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2" name="Straight Connector 1661"/>
            <p:cNvCxnSpPr/>
            <p:nvPr/>
          </p:nvCxnSpPr>
          <p:spPr bwMode="auto">
            <a:xfrm flipH="1" flipV="1">
              <a:off x="4469307" y="4414209"/>
              <a:ext cx="70311" cy="1156827"/>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3" name="Straight Connector 1662"/>
            <p:cNvCxnSpPr/>
            <p:nvPr/>
          </p:nvCxnSpPr>
          <p:spPr bwMode="auto">
            <a:xfrm flipH="1" flipV="1">
              <a:off x="4362904" y="4793269"/>
              <a:ext cx="179486" cy="783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4" name="Straight Connector 1663"/>
            <p:cNvCxnSpPr/>
            <p:nvPr/>
          </p:nvCxnSpPr>
          <p:spPr bwMode="auto">
            <a:xfrm flipH="1" flipV="1">
              <a:off x="4326328" y="4760018"/>
              <a:ext cx="225484" cy="81988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5" name="Straight Connector 1664"/>
            <p:cNvCxnSpPr/>
            <p:nvPr/>
          </p:nvCxnSpPr>
          <p:spPr bwMode="auto">
            <a:xfrm flipH="1" flipV="1">
              <a:off x="4239876" y="4650290"/>
              <a:ext cx="311383" cy="925735"/>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6" name="Straight Connector 1665"/>
            <p:cNvCxnSpPr/>
            <p:nvPr/>
          </p:nvCxnSpPr>
          <p:spPr bwMode="auto">
            <a:xfrm flipH="1" flipV="1">
              <a:off x="4176145" y="4443580"/>
              <a:ext cx="369889" cy="1135560"/>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7" name="Straight Connector 1666"/>
            <p:cNvCxnSpPr/>
            <p:nvPr/>
          </p:nvCxnSpPr>
          <p:spPr bwMode="auto">
            <a:xfrm flipH="1" flipV="1">
              <a:off x="3974979" y="4817652"/>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8" name="Straight Connector 1667"/>
            <p:cNvCxnSpPr/>
            <p:nvPr/>
          </p:nvCxnSpPr>
          <p:spPr bwMode="auto">
            <a:xfrm flipH="1" flipV="1">
              <a:off x="4121039" y="4459993"/>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9" name="Straight Connector 1668"/>
            <p:cNvCxnSpPr/>
            <p:nvPr/>
          </p:nvCxnSpPr>
          <p:spPr bwMode="auto">
            <a:xfrm flipH="1" flipV="1">
              <a:off x="4236863" y="4622369"/>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0" name="Straight Connector 1669"/>
            <p:cNvCxnSpPr/>
            <p:nvPr/>
          </p:nvCxnSpPr>
          <p:spPr bwMode="auto">
            <a:xfrm flipH="1" flipV="1">
              <a:off x="4439139" y="4409009"/>
              <a:ext cx="327992" cy="96486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1" name="Straight Connector 1670"/>
            <p:cNvCxnSpPr/>
            <p:nvPr/>
          </p:nvCxnSpPr>
          <p:spPr bwMode="auto">
            <a:xfrm flipH="1" flipV="1">
              <a:off x="4608165" y="4634561"/>
              <a:ext cx="158966" cy="739312"/>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2" name="Straight Connector 1671"/>
            <p:cNvCxnSpPr/>
            <p:nvPr/>
          </p:nvCxnSpPr>
          <p:spPr bwMode="auto">
            <a:xfrm flipH="1" flipV="1">
              <a:off x="3525637" y="4135731"/>
              <a:ext cx="1421930" cy="1521507"/>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3" name="Straight Connector 1672"/>
            <p:cNvCxnSpPr/>
            <p:nvPr/>
          </p:nvCxnSpPr>
          <p:spPr bwMode="auto">
            <a:xfrm flipH="1" flipV="1">
              <a:off x="4346279" y="4789944"/>
              <a:ext cx="600734" cy="87339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4" name="Straight Connector 1673"/>
            <p:cNvCxnSpPr/>
            <p:nvPr/>
          </p:nvCxnSpPr>
          <p:spPr bwMode="auto">
            <a:xfrm flipH="1" flipV="1">
              <a:off x="4007120" y="4816545"/>
              <a:ext cx="942664" cy="846235"/>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5" name="Straight Connector 1674"/>
            <p:cNvCxnSpPr/>
            <p:nvPr/>
          </p:nvCxnSpPr>
          <p:spPr bwMode="auto">
            <a:xfrm flipH="1" flipV="1">
              <a:off x="4130148" y="4464085"/>
              <a:ext cx="838478" cy="1200913"/>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6" name="Straight Connector 1675"/>
            <p:cNvCxnSpPr/>
            <p:nvPr/>
          </p:nvCxnSpPr>
          <p:spPr bwMode="auto">
            <a:xfrm flipH="1" flipV="1">
              <a:off x="4615406" y="4608131"/>
              <a:ext cx="348233" cy="1045229"/>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7" name="Straight Connector 1676"/>
            <p:cNvCxnSpPr/>
            <p:nvPr/>
          </p:nvCxnSpPr>
          <p:spPr bwMode="auto">
            <a:xfrm flipH="1" flipV="1">
              <a:off x="4119560" y="4446104"/>
              <a:ext cx="120555" cy="66632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8" name="Straight Connector 1677"/>
            <p:cNvCxnSpPr/>
            <p:nvPr/>
          </p:nvCxnSpPr>
          <p:spPr bwMode="auto">
            <a:xfrm flipV="1">
              <a:off x="4267709" y="4445241"/>
              <a:ext cx="216786" cy="6312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79" name="Straight Connector 1678"/>
            <p:cNvCxnSpPr/>
            <p:nvPr/>
          </p:nvCxnSpPr>
          <p:spPr bwMode="auto">
            <a:xfrm flipH="1" flipV="1">
              <a:off x="3806540" y="4474677"/>
              <a:ext cx="826526" cy="63863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0" name="Straight Connector 1679"/>
            <p:cNvCxnSpPr/>
            <p:nvPr/>
          </p:nvCxnSpPr>
          <p:spPr bwMode="auto">
            <a:xfrm flipH="1" flipV="1">
              <a:off x="4515338" y="4438657"/>
              <a:ext cx="117728" cy="68462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1" name="Straight Connector 1680"/>
            <p:cNvCxnSpPr/>
            <p:nvPr/>
          </p:nvCxnSpPr>
          <p:spPr bwMode="auto">
            <a:xfrm flipH="1" flipV="1">
              <a:off x="3911521" y="4135731"/>
              <a:ext cx="331737" cy="98360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2" name="Straight Connector 1681"/>
            <p:cNvCxnSpPr/>
            <p:nvPr/>
          </p:nvCxnSpPr>
          <p:spPr bwMode="auto">
            <a:xfrm flipH="1" flipV="1">
              <a:off x="4018004" y="4317354"/>
              <a:ext cx="209400" cy="78853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3" name="Straight Connector 1682"/>
            <p:cNvCxnSpPr/>
            <p:nvPr/>
          </p:nvCxnSpPr>
          <p:spPr bwMode="auto">
            <a:xfrm flipV="1">
              <a:off x="4237972" y="4339030"/>
              <a:ext cx="116260" cy="767228"/>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4" name="Straight Connector 1683"/>
            <p:cNvCxnSpPr/>
            <p:nvPr/>
          </p:nvCxnSpPr>
          <p:spPr bwMode="auto">
            <a:xfrm flipV="1">
              <a:off x="4215754" y="4122350"/>
              <a:ext cx="4049" cy="95518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5" name="Straight Connector 1684"/>
            <p:cNvCxnSpPr/>
            <p:nvPr/>
          </p:nvCxnSpPr>
          <p:spPr bwMode="auto">
            <a:xfrm flipV="1">
              <a:off x="4342050" y="4453061"/>
              <a:ext cx="171070" cy="79072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6" name="Straight Connector 1685"/>
            <p:cNvCxnSpPr/>
            <p:nvPr/>
          </p:nvCxnSpPr>
          <p:spPr bwMode="auto">
            <a:xfrm flipV="1">
              <a:off x="4344821" y="4301986"/>
              <a:ext cx="85415" cy="94125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7" name="Straight Connector 1686"/>
            <p:cNvCxnSpPr/>
            <p:nvPr/>
          </p:nvCxnSpPr>
          <p:spPr bwMode="auto">
            <a:xfrm flipV="1">
              <a:off x="4344268" y="4135731"/>
              <a:ext cx="24670" cy="1100302"/>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8" name="Straight Connector 1687"/>
            <p:cNvCxnSpPr/>
            <p:nvPr/>
          </p:nvCxnSpPr>
          <p:spPr bwMode="auto">
            <a:xfrm flipH="1" flipV="1">
              <a:off x="4167553" y="4458265"/>
              <a:ext cx="179486" cy="783864"/>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9" name="Straight Connector 1688"/>
            <p:cNvCxnSpPr/>
            <p:nvPr/>
          </p:nvCxnSpPr>
          <p:spPr bwMode="auto">
            <a:xfrm flipH="1" flipV="1">
              <a:off x="4130977" y="4425014"/>
              <a:ext cx="225484" cy="819886"/>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0" name="Straight Connector 1689"/>
            <p:cNvCxnSpPr/>
            <p:nvPr/>
          </p:nvCxnSpPr>
          <p:spPr bwMode="auto">
            <a:xfrm flipH="1" flipV="1">
              <a:off x="4044525" y="4315286"/>
              <a:ext cx="311383" cy="9257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1" name="Straight Connector 1690"/>
            <p:cNvCxnSpPr/>
            <p:nvPr/>
          </p:nvCxnSpPr>
          <p:spPr bwMode="auto">
            <a:xfrm flipH="1" flipV="1">
              <a:off x="3980794" y="4108576"/>
              <a:ext cx="369889" cy="1135560"/>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2" name="Straight Connector 1691"/>
            <p:cNvCxnSpPr/>
            <p:nvPr/>
          </p:nvCxnSpPr>
          <p:spPr bwMode="auto">
            <a:xfrm flipH="1" flipV="1">
              <a:off x="3779628" y="4482648"/>
              <a:ext cx="584106" cy="7736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3" name="Straight Connector 1692"/>
            <p:cNvCxnSpPr/>
            <p:nvPr/>
          </p:nvCxnSpPr>
          <p:spPr bwMode="auto">
            <a:xfrm flipH="1" flipV="1">
              <a:off x="3925688" y="4124989"/>
              <a:ext cx="646092"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4" name="Straight Connector 1693"/>
            <p:cNvCxnSpPr/>
            <p:nvPr/>
          </p:nvCxnSpPr>
          <p:spPr bwMode="auto">
            <a:xfrm flipH="1" flipV="1">
              <a:off x="4041512" y="4287365"/>
              <a:ext cx="58822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5" name="Straight Connector 1694"/>
            <p:cNvCxnSpPr/>
            <p:nvPr/>
          </p:nvCxnSpPr>
          <p:spPr bwMode="auto">
            <a:xfrm flipH="1" flipV="1">
              <a:off x="4116839" y="4109574"/>
              <a:ext cx="454941" cy="908433"/>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6" name="Straight Connector 1695"/>
            <p:cNvCxnSpPr/>
            <p:nvPr/>
          </p:nvCxnSpPr>
          <p:spPr bwMode="auto">
            <a:xfrm flipH="1" flipV="1">
              <a:off x="4412814" y="4299557"/>
              <a:ext cx="158966" cy="739312"/>
            </a:xfrm>
            <a:prstGeom prst="line">
              <a:avLst/>
            </a:prstGeom>
            <a:ln w="9525">
              <a:solidFill>
                <a:srgbClr val="FFC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7" name="Straight Connector 1696"/>
            <p:cNvCxnSpPr/>
            <p:nvPr/>
          </p:nvCxnSpPr>
          <p:spPr bwMode="auto">
            <a:xfrm flipH="1" flipV="1">
              <a:off x="4509767" y="4372962"/>
              <a:ext cx="242449" cy="949272"/>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8" name="Straight Connector 1697"/>
            <p:cNvCxnSpPr/>
            <p:nvPr/>
          </p:nvCxnSpPr>
          <p:spPr bwMode="auto">
            <a:xfrm flipH="1" flipV="1">
              <a:off x="4150928" y="4454940"/>
              <a:ext cx="600734" cy="87339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9" name="Straight Connector 1698"/>
            <p:cNvCxnSpPr/>
            <p:nvPr/>
          </p:nvCxnSpPr>
          <p:spPr bwMode="auto">
            <a:xfrm flipH="1" flipV="1">
              <a:off x="3811769" y="4481541"/>
              <a:ext cx="942664" cy="846235"/>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0" name="Straight Connector 1699"/>
            <p:cNvCxnSpPr/>
            <p:nvPr/>
          </p:nvCxnSpPr>
          <p:spPr bwMode="auto">
            <a:xfrm flipH="1" flipV="1">
              <a:off x="3934797" y="4129081"/>
              <a:ext cx="838478" cy="1200913"/>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1" name="Straight Connector 1700"/>
            <p:cNvCxnSpPr/>
            <p:nvPr/>
          </p:nvCxnSpPr>
          <p:spPr bwMode="auto">
            <a:xfrm flipH="1" flipV="1">
              <a:off x="4420055" y="4273127"/>
              <a:ext cx="348233" cy="1045229"/>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2" name="Straight Connector 1701"/>
            <p:cNvCxnSpPr/>
            <p:nvPr/>
          </p:nvCxnSpPr>
          <p:spPr bwMode="auto">
            <a:xfrm flipH="1" flipV="1">
              <a:off x="3795305" y="4494450"/>
              <a:ext cx="531023" cy="917075"/>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3" name="Straight Connector 1702"/>
            <p:cNvCxnSpPr/>
            <p:nvPr/>
          </p:nvCxnSpPr>
          <p:spPr bwMode="auto">
            <a:xfrm flipH="1" flipV="1">
              <a:off x="4087127" y="4493586"/>
              <a:ext cx="238098" cy="91793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4" name="Straight Connector 1703"/>
            <p:cNvCxnSpPr/>
            <p:nvPr/>
          </p:nvCxnSpPr>
          <p:spPr bwMode="auto">
            <a:xfrm flipH="1" flipV="1">
              <a:off x="4111791" y="4487002"/>
              <a:ext cx="94142" cy="684626"/>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5" name="Straight Connector 1704"/>
            <p:cNvCxnSpPr/>
            <p:nvPr/>
          </p:nvCxnSpPr>
          <p:spPr bwMode="auto">
            <a:xfrm flipH="1" flipV="1">
              <a:off x="3628947" y="4184077"/>
              <a:ext cx="887814" cy="132985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6" name="Straight Connector 1705"/>
            <p:cNvCxnSpPr/>
            <p:nvPr/>
          </p:nvCxnSpPr>
          <p:spPr bwMode="auto">
            <a:xfrm flipH="1" flipV="1">
              <a:off x="3894645" y="4363632"/>
              <a:ext cx="447402" cy="1047893"/>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7" name="Straight Connector 1706"/>
            <p:cNvCxnSpPr/>
            <p:nvPr/>
          </p:nvCxnSpPr>
          <p:spPr bwMode="auto">
            <a:xfrm flipH="1" flipV="1">
              <a:off x="3982962" y="4387375"/>
              <a:ext cx="556656" cy="1183661"/>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8" name="Straight Connector 1707"/>
            <p:cNvCxnSpPr/>
            <p:nvPr/>
          </p:nvCxnSpPr>
          <p:spPr bwMode="auto">
            <a:xfrm flipH="1" flipV="1">
              <a:off x="3896763" y="4101162"/>
              <a:ext cx="429565" cy="1311371"/>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9" name="Straight Connector 1708"/>
            <p:cNvCxnSpPr/>
            <p:nvPr/>
          </p:nvCxnSpPr>
          <p:spPr bwMode="auto">
            <a:xfrm flipH="1" flipV="1">
              <a:off x="4110017" y="4501406"/>
              <a:ext cx="657112" cy="865295"/>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0" name="Straight Connector 1709"/>
            <p:cNvCxnSpPr/>
            <p:nvPr/>
          </p:nvCxnSpPr>
          <p:spPr bwMode="auto">
            <a:xfrm flipH="1" flipV="1">
              <a:off x="4043738" y="4350331"/>
              <a:ext cx="282588" cy="106220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1" name="Straight Connector 1710"/>
            <p:cNvCxnSpPr/>
            <p:nvPr/>
          </p:nvCxnSpPr>
          <p:spPr bwMode="auto">
            <a:xfrm flipH="1" flipV="1">
              <a:off x="3918769" y="4127551"/>
              <a:ext cx="396140" cy="1284982"/>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2" name="Straight Connector 1711"/>
            <p:cNvCxnSpPr/>
            <p:nvPr/>
          </p:nvCxnSpPr>
          <p:spPr bwMode="auto">
            <a:xfrm flipH="1" flipV="1">
              <a:off x="3833684" y="4506610"/>
              <a:ext cx="708705" cy="1058080"/>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3" name="Straight Connector 1712"/>
            <p:cNvCxnSpPr/>
            <p:nvPr/>
          </p:nvCxnSpPr>
          <p:spPr bwMode="auto">
            <a:xfrm flipH="1" flipV="1">
              <a:off x="3804436" y="4473359"/>
              <a:ext cx="558464" cy="962299"/>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4" name="Straight Connector 1713"/>
            <p:cNvCxnSpPr/>
            <p:nvPr/>
          </p:nvCxnSpPr>
          <p:spPr bwMode="auto">
            <a:xfrm flipH="1" flipV="1">
              <a:off x="3735304" y="4363632"/>
              <a:ext cx="615376" cy="1048901"/>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5" name="Straight Connector 1714"/>
            <p:cNvCxnSpPr/>
            <p:nvPr/>
          </p:nvCxnSpPr>
          <p:spPr bwMode="auto">
            <a:xfrm flipH="1" flipV="1">
              <a:off x="3684341" y="4156921"/>
              <a:ext cx="657705" cy="1255612"/>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6" name="Straight Connector 1715"/>
            <p:cNvCxnSpPr/>
            <p:nvPr/>
          </p:nvCxnSpPr>
          <p:spPr bwMode="auto">
            <a:xfrm flipH="1" flipV="1">
              <a:off x="3640275" y="4173334"/>
              <a:ext cx="516650" cy="913880"/>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7" name="Straight Connector 1716"/>
            <p:cNvCxnSpPr/>
            <p:nvPr/>
          </p:nvCxnSpPr>
          <p:spPr bwMode="auto">
            <a:xfrm flipH="1" flipV="1">
              <a:off x="3732894" y="4335710"/>
              <a:ext cx="470379" cy="822618"/>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8" name="Straight Connector 1717"/>
            <p:cNvCxnSpPr/>
            <p:nvPr/>
          </p:nvCxnSpPr>
          <p:spPr bwMode="auto">
            <a:xfrm flipH="1" flipV="1">
              <a:off x="3894645" y="4122350"/>
              <a:ext cx="262280" cy="964864"/>
            </a:xfrm>
            <a:prstGeom prst="line">
              <a:avLst/>
            </a:prstGeom>
            <a:ln w="9525">
              <a:solidFill>
                <a:schemeClr val="accent4">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9" name="Straight Connector 1718"/>
            <p:cNvCxnSpPr/>
            <p:nvPr/>
          </p:nvCxnSpPr>
          <p:spPr bwMode="auto">
            <a:xfrm flipH="1" flipV="1">
              <a:off x="4029807" y="4347902"/>
              <a:ext cx="127118" cy="739312"/>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0" name="Straight Connector 1719"/>
            <p:cNvCxnSpPr/>
            <p:nvPr/>
          </p:nvCxnSpPr>
          <p:spPr bwMode="auto">
            <a:xfrm flipH="1" flipV="1">
              <a:off x="4112870" y="4496635"/>
              <a:ext cx="188340" cy="873944"/>
            </a:xfrm>
            <a:prstGeom prst="line">
              <a:avLst/>
            </a:prstGeom>
            <a:ln w="9525">
              <a:solidFill>
                <a:schemeClr val="tx1">
                  <a:lumMod val="6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1" name="Straight Connector 1720"/>
            <p:cNvCxnSpPr/>
            <p:nvPr/>
          </p:nvCxnSpPr>
          <p:spPr bwMode="auto">
            <a:xfrm flipH="1" flipV="1">
              <a:off x="3858265" y="4299557"/>
              <a:ext cx="442504" cy="107711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2" name="Straight Connector 1721"/>
            <p:cNvCxnSpPr/>
            <p:nvPr/>
          </p:nvCxnSpPr>
          <p:spPr bwMode="auto">
            <a:xfrm flipH="1" flipV="1">
              <a:off x="3647559" y="4177426"/>
              <a:ext cx="670492" cy="1200913"/>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3" name="Straight Connector 1722"/>
            <p:cNvCxnSpPr/>
            <p:nvPr/>
          </p:nvCxnSpPr>
          <p:spPr bwMode="auto">
            <a:xfrm flipH="1" flipV="1">
              <a:off x="4035597" y="4321472"/>
              <a:ext cx="278466" cy="1045229"/>
            </a:xfrm>
            <a:prstGeom prst="line">
              <a:avLst/>
            </a:prstGeom>
            <a:ln w="952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4" name="Straight Connector 1723"/>
            <p:cNvCxnSpPr/>
            <p:nvPr/>
          </p:nvCxnSpPr>
          <p:spPr bwMode="auto">
            <a:xfrm flipV="1">
              <a:off x="4353838" y="5082209"/>
              <a:ext cx="586958" cy="348069"/>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5" name="Straight Connector 1724"/>
            <p:cNvCxnSpPr/>
            <p:nvPr/>
          </p:nvCxnSpPr>
          <p:spPr bwMode="auto">
            <a:xfrm flipV="1">
              <a:off x="4326328" y="5004825"/>
              <a:ext cx="535489" cy="406700"/>
            </a:xfrm>
            <a:prstGeom prst="line">
              <a:avLst/>
            </a:prstGeom>
            <a:ln w="9525">
              <a:solidFill>
                <a:srgbClr val="339933"/>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6" name="Straight Connector 1725"/>
            <p:cNvCxnSpPr/>
            <p:nvPr/>
          </p:nvCxnSpPr>
          <p:spPr bwMode="auto">
            <a:xfrm flipV="1">
              <a:off x="4550503" y="4934053"/>
              <a:ext cx="274589" cy="632578"/>
            </a:xfrm>
            <a:prstGeom prst="line">
              <a:avLst/>
            </a:prstGeom>
            <a:ln w="952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3272" name="Picture 32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5106" y="4273459"/>
            <a:ext cx="1650793" cy="1060317"/>
          </a:xfrm>
          <a:prstGeom prst="rect">
            <a:avLst/>
          </a:prstGeom>
        </p:spPr>
      </p:pic>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24</a:t>
            </a:fld>
            <a:endParaRPr lang="en-US" dirty="0"/>
          </a:p>
        </p:txBody>
      </p:sp>
      <p:sp>
        <p:nvSpPr>
          <p:cNvPr id="656" name="Title 1"/>
          <p:cNvSpPr>
            <a:spLocks noGrp="1"/>
          </p:cNvSpPr>
          <p:nvPr>
            <p:ph type="title"/>
          </p:nvPr>
        </p:nvSpPr>
        <p:spPr>
          <a:xfrm>
            <a:off x="233344" y="134854"/>
            <a:ext cx="8910656" cy="838200"/>
          </a:xfrm>
        </p:spPr>
        <p:txBody>
          <a:bodyPr/>
          <a:lstStyle/>
          <a:p>
            <a:r>
              <a:rPr lang="en-US" dirty="0" smtClean="0"/>
              <a:t>The Restricted Boltzmann Machine</a:t>
            </a:r>
            <a:br>
              <a:rPr lang="en-US" dirty="0" smtClean="0"/>
            </a:br>
            <a:r>
              <a:rPr lang="en-US" sz="2400" dirty="0" smtClean="0"/>
              <a:t>Learning an Image and Daydreaming</a:t>
            </a:r>
            <a:endParaRPr lang="en-US" sz="2400" dirty="0"/>
          </a:p>
        </p:txBody>
      </p:sp>
      <p:pic>
        <p:nvPicPr>
          <p:cNvPr id="541" name="Picture 3"/>
          <p:cNvPicPr>
            <a:picLocks noChangeAspect="1" noChangeArrowheads="1"/>
          </p:cNvPicPr>
          <p:nvPr/>
        </p:nvPicPr>
        <p:blipFill>
          <a:blip r:embed="rId9" cstate="print"/>
          <a:srcRect/>
          <a:stretch>
            <a:fillRect/>
          </a:stretch>
        </p:blipFill>
        <p:spPr bwMode="auto">
          <a:xfrm>
            <a:off x="1215616" y="2129794"/>
            <a:ext cx="937573" cy="1250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4" name="Picture 4"/>
          <p:cNvPicPr>
            <a:picLocks noChangeAspect="1" noChangeArrowheads="1"/>
          </p:cNvPicPr>
          <p:nvPr/>
        </p:nvPicPr>
        <p:blipFill>
          <a:blip r:embed="rId10" cstate="print"/>
          <a:srcRect l="19554" r="30526"/>
          <a:stretch>
            <a:fillRect/>
          </a:stretch>
        </p:blipFill>
        <p:spPr bwMode="auto">
          <a:xfrm>
            <a:off x="7063933" y="2129794"/>
            <a:ext cx="1036830" cy="1312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6" name="Rounded Rectangular Callout 545"/>
          <p:cNvSpPr/>
          <p:nvPr/>
        </p:nvSpPr>
        <p:spPr bwMode="auto">
          <a:xfrm>
            <a:off x="131000" y="131736"/>
            <a:ext cx="4406401" cy="1256339"/>
          </a:xfrm>
          <a:prstGeom prst="wedgeRoundRectCallout">
            <a:avLst>
              <a:gd name="adj1" fmla="val -14721"/>
              <a:gd name="adj2" fmla="val 121031"/>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2000" dirty="0" smtClean="0">
                <a:latin typeface="Arial" pitchFamily="34" charset="0"/>
                <a:cs typeface="Arial" pitchFamily="34" charset="0"/>
              </a:rPr>
              <a:t>“Terry, I wonder if we can train a 3-D </a:t>
            </a:r>
            <a:r>
              <a:rPr lang="en-US" sz="2000" dirty="0" err="1" smtClean="0">
                <a:latin typeface="Arial" pitchFamily="34" charset="0"/>
                <a:cs typeface="Arial" pitchFamily="34" charset="0"/>
              </a:rPr>
              <a:t>Ising</a:t>
            </a:r>
            <a:r>
              <a:rPr lang="en-US" sz="2000" dirty="0" smtClean="0">
                <a:latin typeface="Arial" pitchFamily="34" charset="0"/>
                <a:cs typeface="Arial" pitchFamily="34" charset="0"/>
              </a:rPr>
              <a:t> model to remember a picture.” </a:t>
            </a:r>
            <a:endParaRPr lang="en-US" sz="2000" dirty="0">
              <a:latin typeface="Arial" pitchFamily="34" charset="0"/>
              <a:cs typeface="Arial" pitchFamily="34" charset="0"/>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5106" y="4273459"/>
            <a:ext cx="1650793" cy="1060317"/>
          </a:xfrm>
          <a:prstGeom prst="rect">
            <a:avLst/>
          </a:prstGeom>
        </p:spPr>
      </p:pic>
      <p:grpSp>
        <p:nvGrpSpPr>
          <p:cNvPr id="7" name="Group 6"/>
          <p:cNvGrpSpPr/>
          <p:nvPr/>
        </p:nvGrpSpPr>
        <p:grpSpPr>
          <a:xfrm>
            <a:off x="3334056" y="4091236"/>
            <a:ext cx="1789338" cy="1723422"/>
            <a:chOff x="779117" y="4216340"/>
            <a:chExt cx="1672091" cy="1732333"/>
          </a:xfrm>
        </p:grpSpPr>
        <p:sp>
          <p:nvSpPr>
            <p:cNvPr id="3" name="Cube 2"/>
            <p:cNvSpPr/>
            <p:nvPr/>
          </p:nvSpPr>
          <p:spPr bwMode="auto">
            <a:xfrm>
              <a:off x="847343" y="4216340"/>
              <a:ext cx="1603865" cy="1732333"/>
            </a:xfrm>
            <a:prstGeom prst="cube">
              <a:avLst>
                <a:gd name="adj" fmla="val 8813"/>
              </a:avLst>
            </a:prstGeom>
            <a:solidFill>
              <a:srgbClr val="009999"/>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2415" y="4904209"/>
              <a:ext cx="1044663" cy="1035553"/>
            </a:xfrm>
            <a:prstGeom prst="rect">
              <a:avLst/>
            </a:prstGeom>
          </p:spPr>
        </p:pic>
        <p:sp>
          <p:nvSpPr>
            <p:cNvPr id="6" name="TextBox 5"/>
            <p:cNvSpPr txBox="1"/>
            <p:nvPr/>
          </p:nvSpPr>
          <p:spPr bwMode="ltGray">
            <a:xfrm>
              <a:off x="779117" y="4318027"/>
              <a:ext cx="1654972" cy="566123"/>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700" dirty="0" smtClean="0">
                  <a:latin typeface="Calibri" pitchFamily="34" charset="0"/>
                </a:rPr>
                <a:t>Gradient Descent </a:t>
              </a:r>
              <a:br>
                <a:rPr lang="en-US" sz="1700" dirty="0" smtClean="0">
                  <a:latin typeface="Calibri" pitchFamily="34" charset="0"/>
                </a:rPr>
              </a:br>
              <a:r>
                <a:rPr lang="en-US" sz="1700" dirty="0" smtClean="0">
                  <a:latin typeface="Calibri" pitchFamily="34" charset="0"/>
                </a:rPr>
                <a:t>Algorithm</a:t>
              </a:r>
            </a:p>
          </p:txBody>
        </p:sp>
      </p:grpSp>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8524" y="4767654"/>
            <a:ext cx="13144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8" name="Rounded Rectangular Callout 887"/>
          <p:cNvSpPr/>
          <p:nvPr/>
        </p:nvSpPr>
        <p:spPr bwMode="auto">
          <a:xfrm>
            <a:off x="6115480" y="131736"/>
            <a:ext cx="2819293" cy="1256338"/>
          </a:xfrm>
          <a:prstGeom prst="wedgeRoundRectCallout">
            <a:avLst>
              <a:gd name="adj1" fmla="val 13308"/>
              <a:gd name="adj2" fmla="val 116097"/>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smtClean="0">
                <a:latin typeface="Arial" pitchFamily="34" charset="0"/>
                <a:cs typeface="Arial" pitchFamily="34" charset="0"/>
              </a:rPr>
              <a:t>“To remember a picture?”</a:t>
            </a:r>
            <a:endParaRPr lang="en-US" sz="2000" dirty="0">
              <a:latin typeface="Arial" pitchFamily="34" charset="0"/>
              <a:cs typeface="Arial" pitchFamily="34" charset="0"/>
            </a:endParaRPr>
          </a:p>
        </p:txBody>
      </p:sp>
      <p:sp>
        <p:nvSpPr>
          <p:cNvPr id="890" name="Rounded Rectangular Callout 889"/>
          <p:cNvSpPr/>
          <p:nvPr/>
        </p:nvSpPr>
        <p:spPr bwMode="auto">
          <a:xfrm>
            <a:off x="115259" y="0"/>
            <a:ext cx="4794837" cy="1713539"/>
          </a:xfrm>
          <a:prstGeom prst="wedgeRoundRectCallout">
            <a:avLst>
              <a:gd name="adj1" fmla="val -18238"/>
              <a:gd name="adj2" fmla="val 75387"/>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2000" dirty="0" smtClean="0">
                <a:latin typeface="Arial" pitchFamily="34" charset="0"/>
                <a:cs typeface="Arial" pitchFamily="34" charset="0"/>
              </a:rPr>
              <a:t>“I want to be able to </a:t>
            </a:r>
            <a:br>
              <a:rPr lang="en-US" sz="2000" dirty="0" smtClean="0">
                <a:latin typeface="Arial" pitchFamily="34" charset="0"/>
                <a:cs typeface="Arial" pitchFamily="34" charset="0"/>
              </a:rPr>
            </a:br>
            <a:r>
              <a:rPr lang="en-US" sz="2000" dirty="0" smtClean="0">
                <a:latin typeface="Arial" pitchFamily="34" charset="0"/>
                <a:cs typeface="Arial" pitchFamily="34" charset="0"/>
              </a:rPr>
              <a:t>pick an arbitrary image…</a:t>
            </a:r>
            <a:endParaRPr lang="en-US" sz="2000" dirty="0">
              <a:latin typeface="Arial" pitchFamily="34" charset="0"/>
              <a:cs typeface="Arial" pitchFamily="34" charset="0"/>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91115" y="325160"/>
            <a:ext cx="1655308" cy="1063217"/>
          </a:xfrm>
          <a:prstGeom prst="rect">
            <a:avLst/>
          </a:prstGeom>
        </p:spPr>
      </p:pic>
      <p:sp>
        <p:nvSpPr>
          <p:cNvPr id="1217" name="Rounded Rectangular Callout 1216"/>
          <p:cNvSpPr/>
          <p:nvPr/>
        </p:nvSpPr>
        <p:spPr bwMode="auto">
          <a:xfrm>
            <a:off x="2410494" y="1833966"/>
            <a:ext cx="4409500" cy="1256338"/>
          </a:xfrm>
          <a:prstGeom prst="wedgeRoundRectCallout">
            <a:avLst>
              <a:gd name="adj1" fmla="val -61116"/>
              <a:gd name="adj2" fmla="val 34679"/>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smtClean="0">
                <a:latin typeface="Arial" pitchFamily="34" charset="0"/>
                <a:cs typeface="Arial" pitchFamily="34" charset="0"/>
              </a:rPr>
              <a:t>And then find some </a:t>
            </a:r>
            <a:r>
              <a:rPr lang="en-US" sz="2000" dirty="0" smtClean="0">
                <a:solidFill>
                  <a:schemeClr val="accent4">
                    <a:lumMod val="40000"/>
                    <a:lumOff val="60000"/>
                  </a:schemeClr>
                </a:solidFill>
                <a:latin typeface="Arial" pitchFamily="34" charset="0"/>
                <a:cs typeface="Arial" pitchFamily="34" charset="0"/>
              </a:rPr>
              <a:t>automated way </a:t>
            </a:r>
            <a:r>
              <a:rPr lang="en-US" sz="2000" dirty="0" smtClean="0">
                <a:latin typeface="Arial" pitchFamily="34" charset="0"/>
                <a:cs typeface="Arial" pitchFamily="34" charset="0"/>
              </a:rPr>
              <a:t>to </a:t>
            </a:r>
            <a:r>
              <a:rPr lang="en-US" sz="2000" dirty="0" smtClean="0">
                <a:solidFill>
                  <a:schemeClr val="accent4">
                    <a:lumMod val="40000"/>
                    <a:lumOff val="60000"/>
                  </a:schemeClr>
                </a:solidFill>
                <a:latin typeface="Arial" pitchFamily="34" charset="0"/>
                <a:cs typeface="Arial" pitchFamily="34" charset="0"/>
              </a:rPr>
              <a:t>pick the weights </a:t>
            </a:r>
            <a:r>
              <a:rPr lang="en-US" sz="2000" dirty="0" smtClean="0">
                <a:latin typeface="Arial" pitchFamily="34" charset="0"/>
                <a:cs typeface="Arial" pitchFamily="34" charset="0"/>
              </a:rPr>
              <a:t>of an </a:t>
            </a:r>
            <a:r>
              <a:rPr lang="en-US" sz="2000" dirty="0" err="1" smtClean="0">
                <a:latin typeface="Arial" pitchFamily="34" charset="0"/>
                <a:cs typeface="Arial" pitchFamily="34" charset="0"/>
              </a:rPr>
              <a:t>Ising</a:t>
            </a:r>
            <a:r>
              <a:rPr lang="en-US" sz="2000" dirty="0" smtClean="0">
                <a:latin typeface="Arial" pitchFamily="34" charset="0"/>
                <a:cs typeface="Arial" pitchFamily="34" charset="0"/>
              </a:rPr>
              <a:t> model so that when it vibrates…</a:t>
            </a:r>
            <a:endParaRPr lang="en-US" sz="2000" dirty="0">
              <a:latin typeface="Arial" pitchFamily="34" charset="0"/>
              <a:cs typeface="Arial" pitchFamily="34" charset="0"/>
            </a:endParaRPr>
          </a:p>
        </p:txBody>
      </p:sp>
      <p:sp>
        <p:nvSpPr>
          <p:cNvPr id="1218" name="Rounded Rectangular Callout 1217"/>
          <p:cNvSpPr/>
          <p:nvPr/>
        </p:nvSpPr>
        <p:spPr bwMode="auto">
          <a:xfrm>
            <a:off x="2735451" y="3241851"/>
            <a:ext cx="3240341" cy="1256338"/>
          </a:xfrm>
          <a:prstGeom prst="wedgeRoundRectCallout">
            <a:avLst>
              <a:gd name="adj1" fmla="val -76019"/>
              <a:gd name="adj2" fmla="val -67711"/>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smtClean="0">
                <a:latin typeface="Arial" pitchFamily="34" charset="0"/>
                <a:cs typeface="Arial" pitchFamily="34" charset="0"/>
              </a:rPr>
              <a:t>... it vibrates more often to my image than to other random images…”</a:t>
            </a:r>
            <a:endParaRPr lang="en-US" sz="2000" dirty="0">
              <a:latin typeface="Arial" pitchFamily="34" charset="0"/>
              <a:cs typeface="Arial" pitchFamily="34" charset="0"/>
            </a:endParaRPr>
          </a:p>
        </p:txBody>
      </p:sp>
      <p:sp>
        <p:nvSpPr>
          <p:cNvPr id="1640" name="Rounded Rectangular Callout 1639"/>
          <p:cNvSpPr/>
          <p:nvPr/>
        </p:nvSpPr>
        <p:spPr bwMode="auto">
          <a:xfrm>
            <a:off x="3334056" y="129986"/>
            <a:ext cx="3871359" cy="1583553"/>
          </a:xfrm>
          <a:prstGeom prst="wedgeRoundRectCallout">
            <a:avLst>
              <a:gd name="adj1" fmla="val 53347"/>
              <a:gd name="adj2" fmla="val 107978"/>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90000"/>
              </a:lnSpc>
              <a:spcBef>
                <a:spcPct val="20000"/>
              </a:spcBef>
              <a:spcAft>
                <a:spcPct val="20000"/>
              </a:spcAft>
              <a:defRPr/>
            </a:pPr>
            <a:r>
              <a:rPr lang="en-US" sz="2000" dirty="0" smtClean="0">
                <a:latin typeface="Arial" pitchFamily="34" charset="0"/>
                <a:cs typeface="Arial" pitchFamily="34" charset="0"/>
              </a:rPr>
              <a:t>“I see. Well, as we know, an </a:t>
            </a:r>
            <a:r>
              <a:rPr lang="en-US" sz="2000" dirty="0" err="1" smtClean="0">
                <a:latin typeface="Arial" pitchFamily="34" charset="0"/>
                <a:cs typeface="Arial" pitchFamily="34" charset="0"/>
              </a:rPr>
              <a:t>Ising</a:t>
            </a:r>
            <a:r>
              <a:rPr lang="en-US" sz="2000" dirty="0" smtClean="0">
                <a:latin typeface="Arial" pitchFamily="34" charset="0"/>
                <a:cs typeface="Arial" pitchFamily="34" charset="0"/>
              </a:rPr>
              <a:t> model naturally </a:t>
            </a:r>
            <a:r>
              <a:rPr lang="en-US" sz="2000" dirty="0" smtClean="0">
                <a:solidFill>
                  <a:schemeClr val="accent4">
                    <a:lumMod val="40000"/>
                    <a:lumOff val="60000"/>
                  </a:schemeClr>
                </a:solidFill>
                <a:latin typeface="Arial" pitchFamily="34" charset="0"/>
                <a:cs typeface="Arial" pitchFamily="34" charset="0"/>
              </a:rPr>
              <a:t>vibrates to low-energy configurations </a:t>
            </a:r>
            <a:r>
              <a:rPr lang="en-US" sz="2000" dirty="0" smtClean="0">
                <a:latin typeface="Arial" pitchFamily="34" charset="0"/>
                <a:cs typeface="Arial" pitchFamily="34" charset="0"/>
              </a:rPr>
              <a:t>more frequently than to high-energy ones…”</a:t>
            </a:r>
          </a:p>
        </p:txBody>
      </p:sp>
      <p:sp>
        <p:nvSpPr>
          <p:cNvPr id="1641" name="Rounded Rectangular Callout 1640"/>
          <p:cNvSpPr/>
          <p:nvPr/>
        </p:nvSpPr>
        <p:spPr bwMode="auto">
          <a:xfrm>
            <a:off x="2865752" y="2549545"/>
            <a:ext cx="3871359" cy="1583553"/>
          </a:xfrm>
          <a:prstGeom prst="wedgeRoundRectCallout">
            <a:avLst>
              <a:gd name="adj1" fmla="val 65000"/>
              <a:gd name="adj2" fmla="val -42155"/>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90000"/>
              </a:lnSpc>
              <a:spcBef>
                <a:spcPct val="20000"/>
              </a:spcBef>
              <a:spcAft>
                <a:spcPct val="20000"/>
              </a:spcAft>
              <a:defRPr/>
            </a:pPr>
            <a:r>
              <a:rPr lang="en-US" sz="2000" dirty="0" smtClean="0">
                <a:latin typeface="Arial" pitchFamily="34" charset="0"/>
                <a:cs typeface="Arial" pitchFamily="34" charset="0"/>
              </a:rPr>
              <a:t>“So we just need to </a:t>
            </a:r>
            <a:r>
              <a:rPr lang="en-US" sz="2000" dirty="0" smtClean="0">
                <a:solidFill>
                  <a:schemeClr val="accent4">
                    <a:lumMod val="40000"/>
                    <a:lumOff val="60000"/>
                  </a:schemeClr>
                </a:solidFill>
                <a:latin typeface="Arial" pitchFamily="34" charset="0"/>
                <a:cs typeface="Arial" pitchFamily="34" charset="0"/>
              </a:rPr>
              <a:t>pick a set of weights</a:t>
            </a:r>
            <a:r>
              <a:rPr lang="en-US" sz="2000" dirty="0" smtClean="0">
                <a:latin typeface="Arial" pitchFamily="34" charset="0"/>
                <a:cs typeface="Arial" pitchFamily="34" charset="0"/>
              </a:rPr>
              <a:t> that causes our </a:t>
            </a:r>
            <a:r>
              <a:rPr lang="en-US" sz="2000" dirty="0" smtClean="0">
                <a:solidFill>
                  <a:schemeClr val="accent4">
                    <a:lumMod val="40000"/>
                    <a:lumOff val="60000"/>
                  </a:schemeClr>
                </a:solidFill>
                <a:latin typeface="Arial" pitchFamily="34" charset="0"/>
                <a:cs typeface="Arial" pitchFamily="34" charset="0"/>
              </a:rPr>
              <a:t>desired image </a:t>
            </a:r>
            <a:r>
              <a:rPr lang="en-US" sz="2000" dirty="0" smtClean="0">
                <a:latin typeface="Arial" pitchFamily="34" charset="0"/>
                <a:cs typeface="Arial" pitchFamily="34" charset="0"/>
              </a:rPr>
              <a:t>to have as </a:t>
            </a:r>
            <a:r>
              <a:rPr lang="en-US" sz="2000" dirty="0" smtClean="0">
                <a:solidFill>
                  <a:schemeClr val="accent4">
                    <a:lumMod val="40000"/>
                    <a:lumOff val="60000"/>
                  </a:schemeClr>
                </a:solidFill>
                <a:latin typeface="Arial" pitchFamily="34" charset="0"/>
                <a:cs typeface="Arial" pitchFamily="34" charset="0"/>
              </a:rPr>
              <a:t>low an energy</a:t>
            </a:r>
            <a:r>
              <a:rPr lang="en-US" sz="2000" dirty="0" smtClean="0">
                <a:latin typeface="Arial" pitchFamily="34" charset="0"/>
                <a:cs typeface="Arial" pitchFamily="34" charset="0"/>
              </a:rPr>
              <a:t> as possible.”</a:t>
            </a:r>
          </a:p>
        </p:txBody>
      </p:sp>
      <p:sp>
        <p:nvSpPr>
          <p:cNvPr id="1642" name="Rounded Rectangular Callout 1641"/>
          <p:cNvSpPr/>
          <p:nvPr/>
        </p:nvSpPr>
        <p:spPr bwMode="auto">
          <a:xfrm>
            <a:off x="452317" y="129986"/>
            <a:ext cx="3861746" cy="1256338"/>
          </a:xfrm>
          <a:prstGeom prst="wedgeRoundRectCallout">
            <a:avLst>
              <a:gd name="adj1" fmla="val -24619"/>
              <a:gd name="adj2" fmla="val 123959"/>
              <a:gd name="adj3" fmla="val 16667"/>
            </a:avLst>
          </a:prstGeom>
          <a:solidFill>
            <a:schemeClr val="bg2">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smtClean="0">
                <a:latin typeface="Arial" pitchFamily="34" charset="0"/>
                <a:cs typeface="Arial" pitchFamily="34" charset="0"/>
              </a:rPr>
              <a:t>“Right! Then the </a:t>
            </a:r>
            <a:r>
              <a:rPr lang="en-US" sz="2000" dirty="0" err="1" smtClean="0">
                <a:latin typeface="Arial" pitchFamily="34" charset="0"/>
                <a:cs typeface="Arial" pitchFamily="34" charset="0"/>
              </a:rPr>
              <a:t>Ising</a:t>
            </a:r>
            <a:r>
              <a:rPr lang="en-US" sz="2000" dirty="0" smtClean="0">
                <a:latin typeface="Arial" pitchFamily="34" charset="0"/>
                <a:cs typeface="Arial" pitchFamily="34" charset="0"/>
              </a:rPr>
              <a:t> model will naturally vibrate to our training image more often.”</a:t>
            </a:r>
            <a:endParaRPr lang="en-US" sz="2000" dirty="0">
              <a:latin typeface="Arial" pitchFamily="34" charset="0"/>
              <a:cs typeface="Arial" pitchFamily="34" charset="0"/>
            </a:endParaRPr>
          </a:p>
        </p:txBody>
      </p:sp>
      <p:grpSp>
        <p:nvGrpSpPr>
          <p:cNvPr id="2462" name="Group 153"/>
          <p:cNvGrpSpPr/>
          <p:nvPr/>
        </p:nvGrpSpPr>
        <p:grpSpPr>
          <a:xfrm>
            <a:off x="5680848" y="3944985"/>
            <a:ext cx="1353893" cy="1495668"/>
            <a:chOff x="6884295" y="3041841"/>
            <a:chExt cx="2150049" cy="2226846"/>
          </a:xfrm>
        </p:grpSpPr>
        <p:grpSp>
          <p:nvGrpSpPr>
            <p:cNvPr id="246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735" name="Group 395"/>
              <p:cNvGrpSpPr/>
              <p:nvPr/>
            </p:nvGrpSpPr>
            <p:grpSpPr>
              <a:xfrm>
                <a:off x="5326940" y="3038938"/>
                <a:ext cx="2022983" cy="455500"/>
                <a:chOff x="5326940" y="3038937"/>
                <a:chExt cx="2022983" cy="455500"/>
              </a:xfrm>
            </p:grpSpPr>
            <p:grpSp>
              <p:nvGrpSpPr>
                <p:cNvPr id="2775" name="Group 378"/>
                <p:cNvGrpSpPr/>
                <p:nvPr/>
              </p:nvGrpSpPr>
              <p:grpSpPr>
                <a:xfrm>
                  <a:off x="5896151" y="3040986"/>
                  <a:ext cx="315351" cy="452185"/>
                  <a:chOff x="6144878" y="3040986"/>
                  <a:chExt cx="315351" cy="452185"/>
                </a:xfrm>
              </p:grpSpPr>
              <p:sp>
                <p:nvSpPr>
                  <p:cNvPr id="2785"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776" name="Group 377"/>
                <p:cNvGrpSpPr/>
                <p:nvPr/>
              </p:nvGrpSpPr>
              <p:grpSpPr>
                <a:xfrm>
                  <a:off x="5326940" y="3038937"/>
                  <a:ext cx="315351" cy="452185"/>
                  <a:chOff x="5326940" y="3038937"/>
                  <a:chExt cx="315351" cy="452185"/>
                </a:xfrm>
              </p:grpSpPr>
              <p:sp>
                <p:nvSpPr>
                  <p:cNvPr id="2783"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777" name="Group 230"/>
                <p:cNvGrpSpPr/>
                <p:nvPr/>
              </p:nvGrpSpPr>
              <p:grpSpPr>
                <a:xfrm flipV="1">
                  <a:off x="6465362" y="3038939"/>
                  <a:ext cx="315351" cy="452185"/>
                  <a:chOff x="2660385" y="1689916"/>
                  <a:chExt cx="315351" cy="452185"/>
                </a:xfrm>
              </p:grpSpPr>
              <p:sp>
                <p:nvSpPr>
                  <p:cNvPr id="2781" name="Down Arrow 27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778" name="Group 379"/>
                <p:cNvGrpSpPr/>
                <p:nvPr/>
              </p:nvGrpSpPr>
              <p:grpSpPr>
                <a:xfrm>
                  <a:off x="7034572" y="3042252"/>
                  <a:ext cx="315351" cy="452185"/>
                  <a:chOff x="7836091" y="3042252"/>
                  <a:chExt cx="315351" cy="452185"/>
                </a:xfrm>
              </p:grpSpPr>
              <p:sp>
                <p:nvSpPr>
                  <p:cNvPr id="2779" name="Down Arrow 27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736" name="Group 394"/>
              <p:cNvGrpSpPr/>
              <p:nvPr/>
            </p:nvGrpSpPr>
            <p:grpSpPr>
              <a:xfrm>
                <a:off x="5326940" y="3624179"/>
                <a:ext cx="2022983" cy="455500"/>
                <a:chOff x="5326940" y="3669335"/>
                <a:chExt cx="2022983" cy="455500"/>
              </a:xfrm>
            </p:grpSpPr>
            <p:grpSp>
              <p:nvGrpSpPr>
                <p:cNvPr id="2763" name="Group 382"/>
                <p:cNvGrpSpPr/>
                <p:nvPr/>
              </p:nvGrpSpPr>
              <p:grpSpPr>
                <a:xfrm>
                  <a:off x="5896151" y="3671384"/>
                  <a:ext cx="315351" cy="452185"/>
                  <a:chOff x="6144878" y="3705251"/>
                  <a:chExt cx="315351" cy="452185"/>
                </a:xfrm>
              </p:grpSpPr>
              <p:sp>
                <p:nvSpPr>
                  <p:cNvPr id="2773"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764" name="Group 235"/>
                <p:cNvGrpSpPr/>
                <p:nvPr/>
              </p:nvGrpSpPr>
              <p:grpSpPr>
                <a:xfrm flipV="1">
                  <a:off x="5326940" y="3669335"/>
                  <a:ext cx="315351" cy="452185"/>
                  <a:chOff x="704140" y="2354179"/>
                  <a:chExt cx="315351" cy="452185"/>
                </a:xfrm>
              </p:grpSpPr>
              <p:sp>
                <p:nvSpPr>
                  <p:cNvPr id="2771"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765" name="Group 381"/>
                <p:cNvGrpSpPr/>
                <p:nvPr/>
              </p:nvGrpSpPr>
              <p:grpSpPr>
                <a:xfrm>
                  <a:off x="6465362" y="3669337"/>
                  <a:ext cx="315351" cy="452185"/>
                  <a:chOff x="7012249" y="3703204"/>
                  <a:chExt cx="315351" cy="452185"/>
                </a:xfrm>
              </p:grpSpPr>
              <p:sp>
                <p:nvSpPr>
                  <p:cNvPr id="2769" name="Down Arrow 27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766" name="Group 380"/>
                <p:cNvGrpSpPr/>
                <p:nvPr/>
              </p:nvGrpSpPr>
              <p:grpSpPr>
                <a:xfrm>
                  <a:off x="7034572" y="3672650"/>
                  <a:ext cx="315351" cy="452185"/>
                  <a:chOff x="7836091" y="3706517"/>
                  <a:chExt cx="315351" cy="452185"/>
                </a:xfrm>
              </p:grpSpPr>
              <p:sp>
                <p:nvSpPr>
                  <p:cNvPr id="2767" name="Down Arrow 27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737" name="Group 393"/>
              <p:cNvGrpSpPr/>
              <p:nvPr/>
            </p:nvGrpSpPr>
            <p:grpSpPr>
              <a:xfrm>
                <a:off x="5326940" y="4209422"/>
                <a:ext cx="2022983" cy="455500"/>
                <a:chOff x="5326940" y="4333600"/>
                <a:chExt cx="2022983" cy="455500"/>
              </a:xfrm>
            </p:grpSpPr>
            <p:grpSp>
              <p:nvGrpSpPr>
                <p:cNvPr id="2751" name="Group 231"/>
                <p:cNvGrpSpPr/>
                <p:nvPr/>
              </p:nvGrpSpPr>
              <p:grpSpPr>
                <a:xfrm flipV="1">
                  <a:off x="5896151" y="4335649"/>
                  <a:ext cx="315351" cy="452185"/>
                  <a:chOff x="1680124" y="3020493"/>
                  <a:chExt cx="315351" cy="452185"/>
                </a:xfrm>
              </p:grpSpPr>
              <p:sp>
                <p:nvSpPr>
                  <p:cNvPr id="2761"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752" name="Group 383"/>
                <p:cNvGrpSpPr/>
                <p:nvPr/>
              </p:nvGrpSpPr>
              <p:grpSpPr>
                <a:xfrm>
                  <a:off x="5326940" y="4333600"/>
                  <a:ext cx="315351" cy="452185"/>
                  <a:chOff x="5326940" y="4367467"/>
                  <a:chExt cx="315351" cy="452185"/>
                </a:xfrm>
              </p:grpSpPr>
              <p:sp>
                <p:nvSpPr>
                  <p:cNvPr id="2759"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753" name="Group 229"/>
                <p:cNvGrpSpPr/>
                <p:nvPr/>
              </p:nvGrpSpPr>
              <p:grpSpPr>
                <a:xfrm flipV="1">
                  <a:off x="6465362" y="4333602"/>
                  <a:ext cx="315351" cy="452185"/>
                  <a:chOff x="2660385" y="3018446"/>
                  <a:chExt cx="315351" cy="452185"/>
                </a:xfrm>
              </p:grpSpPr>
              <p:sp>
                <p:nvSpPr>
                  <p:cNvPr id="2757"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754" name="Group 234"/>
                <p:cNvGrpSpPr/>
                <p:nvPr/>
              </p:nvGrpSpPr>
              <p:grpSpPr>
                <a:xfrm flipV="1">
                  <a:off x="7034572" y="4336915"/>
                  <a:ext cx="315351" cy="452185"/>
                  <a:chOff x="3687429" y="3021759"/>
                  <a:chExt cx="315351" cy="452185"/>
                </a:xfrm>
              </p:grpSpPr>
              <p:sp>
                <p:nvSpPr>
                  <p:cNvPr id="2755"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738" name="Group 392"/>
              <p:cNvGrpSpPr/>
              <p:nvPr/>
            </p:nvGrpSpPr>
            <p:grpSpPr>
              <a:xfrm>
                <a:off x="5326940" y="4794663"/>
                <a:ext cx="2022983" cy="455500"/>
                <a:chOff x="5326940" y="4918842"/>
                <a:chExt cx="2022983" cy="455500"/>
              </a:xfrm>
            </p:grpSpPr>
            <p:grpSp>
              <p:nvGrpSpPr>
                <p:cNvPr id="2739" name="Group 385"/>
                <p:cNvGrpSpPr/>
                <p:nvPr/>
              </p:nvGrpSpPr>
              <p:grpSpPr>
                <a:xfrm>
                  <a:off x="5896151" y="4920891"/>
                  <a:ext cx="315351" cy="452185"/>
                  <a:chOff x="6144878" y="5033781"/>
                  <a:chExt cx="315351" cy="452185"/>
                </a:xfrm>
              </p:grpSpPr>
              <p:sp>
                <p:nvSpPr>
                  <p:cNvPr id="2749" name="Down Arrow 27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740" name="Group 384"/>
                <p:cNvGrpSpPr/>
                <p:nvPr/>
              </p:nvGrpSpPr>
              <p:grpSpPr>
                <a:xfrm>
                  <a:off x="5326940" y="4918842"/>
                  <a:ext cx="315351" cy="452185"/>
                  <a:chOff x="5326940" y="5031732"/>
                  <a:chExt cx="315351" cy="452185"/>
                </a:xfrm>
              </p:grpSpPr>
              <p:sp>
                <p:nvSpPr>
                  <p:cNvPr id="2747" name="Down Arrow 27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741" name="Group 386"/>
                <p:cNvGrpSpPr/>
                <p:nvPr/>
              </p:nvGrpSpPr>
              <p:grpSpPr>
                <a:xfrm>
                  <a:off x="6465362" y="4918844"/>
                  <a:ext cx="315351" cy="452185"/>
                  <a:chOff x="7012249" y="5031734"/>
                  <a:chExt cx="315351" cy="452185"/>
                </a:xfrm>
              </p:grpSpPr>
              <p:sp>
                <p:nvSpPr>
                  <p:cNvPr id="2745"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742" name="Group 387"/>
                <p:cNvGrpSpPr/>
                <p:nvPr/>
              </p:nvGrpSpPr>
              <p:grpSpPr>
                <a:xfrm>
                  <a:off x="7034572" y="4922157"/>
                  <a:ext cx="315351" cy="452185"/>
                  <a:chOff x="7836091" y="5035047"/>
                  <a:chExt cx="315351" cy="452185"/>
                </a:xfrm>
              </p:grpSpPr>
              <p:sp>
                <p:nvSpPr>
                  <p:cNvPr id="2743"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nvGrpSpPr>
            <p:cNvPr id="247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83" name="Group 395"/>
              <p:cNvGrpSpPr/>
              <p:nvPr/>
            </p:nvGrpSpPr>
            <p:grpSpPr>
              <a:xfrm>
                <a:off x="5326940" y="3038938"/>
                <a:ext cx="2022983" cy="455500"/>
                <a:chOff x="5326940" y="3038937"/>
                <a:chExt cx="2022983" cy="455500"/>
              </a:xfrm>
            </p:grpSpPr>
            <p:grpSp>
              <p:nvGrpSpPr>
                <p:cNvPr id="2723" name="Group 378"/>
                <p:cNvGrpSpPr/>
                <p:nvPr/>
              </p:nvGrpSpPr>
              <p:grpSpPr>
                <a:xfrm>
                  <a:off x="5896151" y="3040986"/>
                  <a:ext cx="315351" cy="452185"/>
                  <a:chOff x="6144878" y="3040986"/>
                  <a:chExt cx="315351" cy="452185"/>
                </a:xfrm>
              </p:grpSpPr>
              <p:sp>
                <p:nvSpPr>
                  <p:cNvPr id="2733" name="Down Arrow 27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724" name="Group 377"/>
                <p:cNvGrpSpPr/>
                <p:nvPr/>
              </p:nvGrpSpPr>
              <p:grpSpPr>
                <a:xfrm>
                  <a:off x="5326940" y="3038937"/>
                  <a:ext cx="315351" cy="452185"/>
                  <a:chOff x="5326940" y="3038937"/>
                  <a:chExt cx="315351" cy="452185"/>
                </a:xfrm>
              </p:grpSpPr>
              <p:sp>
                <p:nvSpPr>
                  <p:cNvPr id="2731" name="Down Arrow 27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725" name="Group 230"/>
                <p:cNvGrpSpPr/>
                <p:nvPr/>
              </p:nvGrpSpPr>
              <p:grpSpPr>
                <a:xfrm flipV="1">
                  <a:off x="6465362" y="3038939"/>
                  <a:ext cx="315351" cy="452185"/>
                  <a:chOff x="2660385" y="1689916"/>
                  <a:chExt cx="315351" cy="452185"/>
                </a:xfrm>
              </p:grpSpPr>
              <p:sp>
                <p:nvSpPr>
                  <p:cNvPr id="2729" name="Down Arrow 27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726" name="Group 379"/>
                <p:cNvGrpSpPr/>
                <p:nvPr/>
              </p:nvGrpSpPr>
              <p:grpSpPr>
                <a:xfrm>
                  <a:off x="7034572" y="3042252"/>
                  <a:ext cx="315351" cy="452185"/>
                  <a:chOff x="7836091" y="3042252"/>
                  <a:chExt cx="315351" cy="452185"/>
                </a:xfrm>
              </p:grpSpPr>
              <p:sp>
                <p:nvSpPr>
                  <p:cNvPr id="2727" name="Down Arrow 27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684" name="Group 394"/>
              <p:cNvGrpSpPr/>
              <p:nvPr/>
            </p:nvGrpSpPr>
            <p:grpSpPr>
              <a:xfrm>
                <a:off x="5326940" y="3624179"/>
                <a:ext cx="2022983" cy="455500"/>
                <a:chOff x="5326940" y="3669335"/>
                <a:chExt cx="2022983" cy="455500"/>
              </a:xfrm>
            </p:grpSpPr>
            <p:grpSp>
              <p:nvGrpSpPr>
                <p:cNvPr id="2711" name="Group 382"/>
                <p:cNvGrpSpPr/>
                <p:nvPr/>
              </p:nvGrpSpPr>
              <p:grpSpPr>
                <a:xfrm>
                  <a:off x="5896151" y="3671384"/>
                  <a:ext cx="315351" cy="452185"/>
                  <a:chOff x="6144878" y="3705251"/>
                  <a:chExt cx="315351" cy="452185"/>
                </a:xfrm>
              </p:grpSpPr>
              <p:sp>
                <p:nvSpPr>
                  <p:cNvPr id="2721" name="Down Arrow 27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712" name="Group 235"/>
                <p:cNvGrpSpPr/>
                <p:nvPr/>
              </p:nvGrpSpPr>
              <p:grpSpPr>
                <a:xfrm flipV="1">
                  <a:off x="5326940" y="3669335"/>
                  <a:ext cx="315351" cy="452185"/>
                  <a:chOff x="704140" y="2354179"/>
                  <a:chExt cx="315351" cy="452185"/>
                </a:xfrm>
              </p:grpSpPr>
              <p:sp>
                <p:nvSpPr>
                  <p:cNvPr id="2719" name="Down Arrow 27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713" name="Group 381"/>
                <p:cNvGrpSpPr/>
                <p:nvPr/>
              </p:nvGrpSpPr>
              <p:grpSpPr>
                <a:xfrm>
                  <a:off x="6465362" y="3669337"/>
                  <a:ext cx="315351" cy="452185"/>
                  <a:chOff x="7012249" y="3703204"/>
                  <a:chExt cx="315351" cy="452185"/>
                </a:xfrm>
              </p:grpSpPr>
              <p:sp>
                <p:nvSpPr>
                  <p:cNvPr id="2717" name="Down Arrow 27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714" name="Group 380"/>
                <p:cNvGrpSpPr/>
                <p:nvPr/>
              </p:nvGrpSpPr>
              <p:grpSpPr>
                <a:xfrm>
                  <a:off x="7034572" y="3672650"/>
                  <a:ext cx="315351" cy="452185"/>
                  <a:chOff x="7836091" y="3706517"/>
                  <a:chExt cx="315351" cy="452185"/>
                </a:xfrm>
              </p:grpSpPr>
              <p:sp>
                <p:nvSpPr>
                  <p:cNvPr id="2715" name="Down Arrow 27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685" name="Group 393"/>
              <p:cNvGrpSpPr/>
              <p:nvPr/>
            </p:nvGrpSpPr>
            <p:grpSpPr>
              <a:xfrm>
                <a:off x="5326940" y="4209422"/>
                <a:ext cx="2022983" cy="455500"/>
                <a:chOff x="5326940" y="4333600"/>
                <a:chExt cx="2022983" cy="455500"/>
              </a:xfrm>
            </p:grpSpPr>
            <p:grpSp>
              <p:nvGrpSpPr>
                <p:cNvPr id="2699" name="Group 231"/>
                <p:cNvGrpSpPr/>
                <p:nvPr/>
              </p:nvGrpSpPr>
              <p:grpSpPr>
                <a:xfrm flipV="1">
                  <a:off x="5896151" y="4335649"/>
                  <a:ext cx="315351" cy="452185"/>
                  <a:chOff x="1680124" y="3020493"/>
                  <a:chExt cx="315351" cy="452185"/>
                </a:xfrm>
              </p:grpSpPr>
              <p:sp>
                <p:nvSpPr>
                  <p:cNvPr id="2709" name="Down Arrow 27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700" name="Group 383"/>
                <p:cNvGrpSpPr/>
                <p:nvPr/>
              </p:nvGrpSpPr>
              <p:grpSpPr>
                <a:xfrm>
                  <a:off x="5326940" y="4333600"/>
                  <a:ext cx="315351" cy="452185"/>
                  <a:chOff x="5326940" y="4367467"/>
                  <a:chExt cx="315351" cy="452185"/>
                </a:xfrm>
              </p:grpSpPr>
              <p:sp>
                <p:nvSpPr>
                  <p:cNvPr id="2707" name="Down Arrow 27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701" name="Group 229"/>
                <p:cNvGrpSpPr/>
                <p:nvPr/>
              </p:nvGrpSpPr>
              <p:grpSpPr>
                <a:xfrm flipV="1">
                  <a:off x="6465362" y="4333602"/>
                  <a:ext cx="315351" cy="452185"/>
                  <a:chOff x="2660385" y="3018446"/>
                  <a:chExt cx="315351" cy="452185"/>
                </a:xfrm>
              </p:grpSpPr>
              <p:sp>
                <p:nvSpPr>
                  <p:cNvPr id="2705" name="Down Arrow 27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702" name="Group 234"/>
                <p:cNvGrpSpPr/>
                <p:nvPr/>
              </p:nvGrpSpPr>
              <p:grpSpPr>
                <a:xfrm flipV="1">
                  <a:off x="7034572" y="4336915"/>
                  <a:ext cx="315351" cy="452185"/>
                  <a:chOff x="3687429" y="3021759"/>
                  <a:chExt cx="315351" cy="452185"/>
                </a:xfrm>
              </p:grpSpPr>
              <p:sp>
                <p:nvSpPr>
                  <p:cNvPr id="2703" name="Down Arrow 27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686" name="Group 392"/>
              <p:cNvGrpSpPr/>
              <p:nvPr/>
            </p:nvGrpSpPr>
            <p:grpSpPr>
              <a:xfrm>
                <a:off x="5326940" y="4794663"/>
                <a:ext cx="2022983" cy="455500"/>
                <a:chOff x="5326940" y="4918842"/>
                <a:chExt cx="2022983" cy="455500"/>
              </a:xfrm>
            </p:grpSpPr>
            <p:grpSp>
              <p:nvGrpSpPr>
                <p:cNvPr id="2687" name="Group 385"/>
                <p:cNvGrpSpPr/>
                <p:nvPr/>
              </p:nvGrpSpPr>
              <p:grpSpPr>
                <a:xfrm>
                  <a:off x="5896151" y="4920891"/>
                  <a:ext cx="315351" cy="452185"/>
                  <a:chOff x="6144878" y="5033781"/>
                  <a:chExt cx="315351" cy="452185"/>
                </a:xfrm>
              </p:grpSpPr>
              <p:sp>
                <p:nvSpPr>
                  <p:cNvPr id="2697" name="Down Arrow 26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688" name="Group 384"/>
                <p:cNvGrpSpPr/>
                <p:nvPr/>
              </p:nvGrpSpPr>
              <p:grpSpPr>
                <a:xfrm>
                  <a:off x="5326940" y="4918842"/>
                  <a:ext cx="315351" cy="452185"/>
                  <a:chOff x="5326940" y="5031732"/>
                  <a:chExt cx="315351" cy="452185"/>
                </a:xfrm>
              </p:grpSpPr>
              <p:sp>
                <p:nvSpPr>
                  <p:cNvPr id="2695" name="Down Arrow 26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689" name="Group 386"/>
                <p:cNvGrpSpPr/>
                <p:nvPr/>
              </p:nvGrpSpPr>
              <p:grpSpPr>
                <a:xfrm>
                  <a:off x="6465362" y="4918844"/>
                  <a:ext cx="315351" cy="452185"/>
                  <a:chOff x="7012249" y="5031734"/>
                  <a:chExt cx="315351" cy="452185"/>
                </a:xfrm>
              </p:grpSpPr>
              <p:sp>
                <p:nvSpPr>
                  <p:cNvPr id="2693" name="Down Arrow 26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690" name="Group 387"/>
                <p:cNvGrpSpPr/>
                <p:nvPr/>
              </p:nvGrpSpPr>
              <p:grpSpPr>
                <a:xfrm>
                  <a:off x="7034572" y="4922157"/>
                  <a:ext cx="315351" cy="452185"/>
                  <a:chOff x="7836091" y="5035047"/>
                  <a:chExt cx="315351" cy="452185"/>
                </a:xfrm>
              </p:grpSpPr>
              <p:sp>
                <p:nvSpPr>
                  <p:cNvPr id="2691" name="Down Arrow 26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nvGrpSpPr>
            <p:cNvPr id="2471"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631" name="Group 395"/>
              <p:cNvGrpSpPr/>
              <p:nvPr/>
            </p:nvGrpSpPr>
            <p:grpSpPr>
              <a:xfrm>
                <a:off x="5326940" y="3038938"/>
                <a:ext cx="2022983" cy="455500"/>
                <a:chOff x="5326940" y="3038937"/>
                <a:chExt cx="2022983" cy="455500"/>
              </a:xfrm>
            </p:grpSpPr>
            <p:grpSp>
              <p:nvGrpSpPr>
                <p:cNvPr id="2671" name="Group 378"/>
                <p:cNvGrpSpPr/>
                <p:nvPr/>
              </p:nvGrpSpPr>
              <p:grpSpPr>
                <a:xfrm>
                  <a:off x="5896151" y="3040986"/>
                  <a:ext cx="315351" cy="452185"/>
                  <a:chOff x="6144878" y="3040986"/>
                  <a:chExt cx="315351" cy="452185"/>
                </a:xfrm>
              </p:grpSpPr>
              <p:sp>
                <p:nvSpPr>
                  <p:cNvPr id="2681" name="Down Arrow 26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672" name="Group 377"/>
                <p:cNvGrpSpPr/>
                <p:nvPr/>
              </p:nvGrpSpPr>
              <p:grpSpPr>
                <a:xfrm>
                  <a:off x="5326940" y="3038937"/>
                  <a:ext cx="315351" cy="452185"/>
                  <a:chOff x="5326940" y="3038937"/>
                  <a:chExt cx="315351" cy="452185"/>
                </a:xfrm>
              </p:grpSpPr>
              <p:sp>
                <p:nvSpPr>
                  <p:cNvPr id="2679" name="Down Arrow 26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673" name="Group 230"/>
                <p:cNvGrpSpPr/>
                <p:nvPr/>
              </p:nvGrpSpPr>
              <p:grpSpPr>
                <a:xfrm flipV="1">
                  <a:off x="6465362" y="3038939"/>
                  <a:ext cx="315351" cy="452185"/>
                  <a:chOff x="2660385" y="1689916"/>
                  <a:chExt cx="315351" cy="452185"/>
                </a:xfrm>
              </p:grpSpPr>
              <p:sp>
                <p:nvSpPr>
                  <p:cNvPr id="2677" name="Down Arrow 26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674" name="Group 379"/>
                <p:cNvGrpSpPr/>
                <p:nvPr/>
              </p:nvGrpSpPr>
              <p:grpSpPr>
                <a:xfrm>
                  <a:off x="7034572" y="3042252"/>
                  <a:ext cx="315351" cy="452185"/>
                  <a:chOff x="7836091" y="3042252"/>
                  <a:chExt cx="315351" cy="452185"/>
                </a:xfrm>
              </p:grpSpPr>
              <p:sp>
                <p:nvSpPr>
                  <p:cNvPr id="2675" name="Down Arrow 26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632" name="Group 394"/>
              <p:cNvGrpSpPr/>
              <p:nvPr/>
            </p:nvGrpSpPr>
            <p:grpSpPr>
              <a:xfrm>
                <a:off x="5326940" y="3624179"/>
                <a:ext cx="2022983" cy="455500"/>
                <a:chOff x="5326940" y="3669335"/>
                <a:chExt cx="2022983" cy="455500"/>
              </a:xfrm>
            </p:grpSpPr>
            <p:grpSp>
              <p:nvGrpSpPr>
                <p:cNvPr id="2659" name="Group 382"/>
                <p:cNvGrpSpPr/>
                <p:nvPr/>
              </p:nvGrpSpPr>
              <p:grpSpPr>
                <a:xfrm>
                  <a:off x="5896151" y="3671384"/>
                  <a:ext cx="315351" cy="452185"/>
                  <a:chOff x="6144878" y="3705251"/>
                  <a:chExt cx="315351" cy="452185"/>
                </a:xfrm>
              </p:grpSpPr>
              <p:sp>
                <p:nvSpPr>
                  <p:cNvPr id="2669" name="Down Arrow 26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660" name="Group 235"/>
                <p:cNvGrpSpPr/>
                <p:nvPr/>
              </p:nvGrpSpPr>
              <p:grpSpPr>
                <a:xfrm flipV="1">
                  <a:off x="5326940" y="3669335"/>
                  <a:ext cx="315351" cy="452185"/>
                  <a:chOff x="704140" y="2354179"/>
                  <a:chExt cx="315351" cy="452185"/>
                </a:xfrm>
              </p:grpSpPr>
              <p:sp>
                <p:nvSpPr>
                  <p:cNvPr id="2667" name="Down Arrow 26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661" name="Group 381"/>
                <p:cNvGrpSpPr/>
                <p:nvPr/>
              </p:nvGrpSpPr>
              <p:grpSpPr>
                <a:xfrm>
                  <a:off x="6465362" y="3669337"/>
                  <a:ext cx="315351" cy="452185"/>
                  <a:chOff x="7012249" y="3703204"/>
                  <a:chExt cx="315351" cy="452185"/>
                </a:xfrm>
              </p:grpSpPr>
              <p:sp>
                <p:nvSpPr>
                  <p:cNvPr id="2665" name="Down Arrow 26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662" name="Group 380"/>
                <p:cNvGrpSpPr/>
                <p:nvPr/>
              </p:nvGrpSpPr>
              <p:grpSpPr>
                <a:xfrm>
                  <a:off x="7034572" y="3672650"/>
                  <a:ext cx="315351" cy="452185"/>
                  <a:chOff x="7836091" y="3706517"/>
                  <a:chExt cx="315351" cy="452185"/>
                </a:xfrm>
              </p:grpSpPr>
              <p:sp>
                <p:nvSpPr>
                  <p:cNvPr id="2663" name="Down Arrow 26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633" name="Group 393"/>
              <p:cNvGrpSpPr/>
              <p:nvPr/>
            </p:nvGrpSpPr>
            <p:grpSpPr>
              <a:xfrm>
                <a:off x="5326940" y="4209422"/>
                <a:ext cx="2022983" cy="455500"/>
                <a:chOff x="5326940" y="4333600"/>
                <a:chExt cx="2022983" cy="455500"/>
              </a:xfrm>
            </p:grpSpPr>
            <p:grpSp>
              <p:nvGrpSpPr>
                <p:cNvPr id="2647" name="Group 231"/>
                <p:cNvGrpSpPr/>
                <p:nvPr/>
              </p:nvGrpSpPr>
              <p:grpSpPr>
                <a:xfrm flipV="1">
                  <a:off x="5896151" y="4335649"/>
                  <a:ext cx="315351" cy="452185"/>
                  <a:chOff x="1680124" y="3020493"/>
                  <a:chExt cx="315351" cy="452185"/>
                </a:xfrm>
              </p:grpSpPr>
              <p:sp>
                <p:nvSpPr>
                  <p:cNvPr id="2657" name="Down Arrow 26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648" name="Group 383"/>
                <p:cNvGrpSpPr/>
                <p:nvPr/>
              </p:nvGrpSpPr>
              <p:grpSpPr>
                <a:xfrm>
                  <a:off x="5326940" y="4333600"/>
                  <a:ext cx="315351" cy="452185"/>
                  <a:chOff x="5326940" y="4367467"/>
                  <a:chExt cx="315351" cy="452185"/>
                </a:xfrm>
              </p:grpSpPr>
              <p:sp>
                <p:nvSpPr>
                  <p:cNvPr id="2655" name="Down Arrow 26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649" name="Group 229"/>
                <p:cNvGrpSpPr/>
                <p:nvPr/>
              </p:nvGrpSpPr>
              <p:grpSpPr>
                <a:xfrm flipV="1">
                  <a:off x="6465362" y="4333602"/>
                  <a:ext cx="315351" cy="452185"/>
                  <a:chOff x="2660385" y="3018446"/>
                  <a:chExt cx="315351" cy="452185"/>
                </a:xfrm>
              </p:grpSpPr>
              <p:sp>
                <p:nvSpPr>
                  <p:cNvPr id="2653" name="Down Arrow 26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650" name="Group 234"/>
                <p:cNvGrpSpPr/>
                <p:nvPr/>
              </p:nvGrpSpPr>
              <p:grpSpPr>
                <a:xfrm flipV="1">
                  <a:off x="7034572" y="4336915"/>
                  <a:ext cx="315351" cy="452185"/>
                  <a:chOff x="3687429" y="3021759"/>
                  <a:chExt cx="315351" cy="452185"/>
                </a:xfrm>
              </p:grpSpPr>
              <p:sp>
                <p:nvSpPr>
                  <p:cNvPr id="2651" name="Down Arrow 26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634" name="Group 392"/>
              <p:cNvGrpSpPr/>
              <p:nvPr/>
            </p:nvGrpSpPr>
            <p:grpSpPr>
              <a:xfrm>
                <a:off x="5326940" y="4794663"/>
                <a:ext cx="2022983" cy="455500"/>
                <a:chOff x="5326940" y="4918842"/>
                <a:chExt cx="2022983" cy="455500"/>
              </a:xfrm>
            </p:grpSpPr>
            <p:grpSp>
              <p:nvGrpSpPr>
                <p:cNvPr id="2635" name="Group 385"/>
                <p:cNvGrpSpPr/>
                <p:nvPr/>
              </p:nvGrpSpPr>
              <p:grpSpPr>
                <a:xfrm>
                  <a:off x="5896151" y="4920891"/>
                  <a:ext cx="315351" cy="452185"/>
                  <a:chOff x="6144878" y="5033781"/>
                  <a:chExt cx="315351" cy="452185"/>
                </a:xfrm>
              </p:grpSpPr>
              <p:sp>
                <p:nvSpPr>
                  <p:cNvPr id="2645" name="Down Arrow 26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636" name="Group 384"/>
                <p:cNvGrpSpPr/>
                <p:nvPr/>
              </p:nvGrpSpPr>
              <p:grpSpPr>
                <a:xfrm>
                  <a:off x="5326940" y="4918842"/>
                  <a:ext cx="315351" cy="452185"/>
                  <a:chOff x="5326940" y="5031732"/>
                  <a:chExt cx="315351" cy="452185"/>
                </a:xfrm>
              </p:grpSpPr>
              <p:sp>
                <p:nvSpPr>
                  <p:cNvPr id="2643" name="Down Arrow 26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637" name="Group 386"/>
                <p:cNvGrpSpPr/>
                <p:nvPr/>
              </p:nvGrpSpPr>
              <p:grpSpPr>
                <a:xfrm>
                  <a:off x="6465362" y="4918844"/>
                  <a:ext cx="315351" cy="452185"/>
                  <a:chOff x="7012249" y="5031734"/>
                  <a:chExt cx="315351" cy="452185"/>
                </a:xfrm>
              </p:grpSpPr>
              <p:sp>
                <p:nvSpPr>
                  <p:cNvPr id="2641" name="Down Arrow 26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638" name="Group 387"/>
                <p:cNvGrpSpPr/>
                <p:nvPr/>
              </p:nvGrpSpPr>
              <p:grpSpPr>
                <a:xfrm>
                  <a:off x="7034572" y="4922157"/>
                  <a:ext cx="315351" cy="452185"/>
                  <a:chOff x="7836091" y="5035047"/>
                  <a:chExt cx="315351" cy="452185"/>
                </a:xfrm>
              </p:grpSpPr>
              <p:sp>
                <p:nvSpPr>
                  <p:cNvPr id="2639" name="Down Arrow 26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nvGrpSpPr>
            <p:cNvPr id="2472"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579" name="Group 395"/>
              <p:cNvGrpSpPr/>
              <p:nvPr/>
            </p:nvGrpSpPr>
            <p:grpSpPr>
              <a:xfrm>
                <a:off x="5326940" y="3038938"/>
                <a:ext cx="2022983" cy="455500"/>
                <a:chOff x="5326940" y="3038937"/>
                <a:chExt cx="2022983" cy="455500"/>
              </a:xfrm>
            </p:grpSpPr>
            <p:grpSp>
              <p:nvGrpSpPr>
                <p:cNvPr id="2619" name="Group 378"/>
                <p:cNvGrpSpPr/>
                <p:nvPr/>
              </p:nvGrpSpPr>
              <p:grpSpPr>
                <a:xfrm>
                  <a:off x="5896151" y="3040986"/>
                  <a:ext cx="315351" cy="452185"/>
                  <a:chOff x="6144878" y="3040986"/>
                  <a:chExt cx="315351" cy="452185"/>
                </a:xfrm>
              </p:grpSpPr>
              <p:sp>
                <p:nvSpPr>
                  <p:cNvPr id="2629" name="Down Arrow 26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620" name="Group 377"/>
                <p:cNvGrpSpPr/>
                <p:nvPr/>
              </p:nvGrpSpPr>
              <p:grpSpPr>
                <a:xfrm>
                  <a:off x="5326940" y="3038937"/>
                  <a:ext cx="315351" cy="452185"/>
                  <a:chOff x="5326940" y="3038937"/>
                  <a:chExt cx="315351" cy="452185"/>
                </a:xfrm>
              </p:grpSpPr>
              <p:sp>
                <p:nvSpPr>
                  <p:cNvPr id="2627" name="Down Arrow 26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621" name="Group 230"/>
                <p:cNvGrpSpPr/>
                <p:nvPr/>
              </p:nvGrpSpPr>
              <p:grpSpPr>
                <a:xfrm flipV="1">
                  <a:off x="6465362" y="3038939"/>
                  <a:ext cx="315351" cy="452185"/>
                  <a:chOff x="2660385" y="1689916"/>
                  <a:chExt cx="315351" cy="452185"/>
                </a:xfrm>
              </p:grpSpPr>
              <p:sp>
                <p:nvSpPr>
                  <p:cNvPr id="2625" name="Down Arrow 26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622" name="Group 379"/>
                <p:cNvGrpSpPr/>
                <p:nvPr/>
              </p:nvGrpSpPr>
              <p:grpSpPr>
                <a:xfrm>
                  <a:off x="7034572" y="3042252"/>
                  <a:ext cx="315351" cy="452185"/>
                  <a:chOff x="7836091" y="3042252"/>
                  <a:chExt cx="315351" cy="452185"/>
                </a:xfrm>
              </p:grpSpPr>
              <p:sp>
                <p:nvSpPr>
                  <p:cNvPr id="2623" name="Down Arrow 26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580" name="Group 394"/>
              <p:cNvGrpSpPr/>
              <p:nvPr/>
            </p:nvGrpSpPr>
            <p:grpSpPr>
              <a:xfrm>
                <a:off x="5326940" y="3624179"/>
                <a:ext cx="2022983" cy="455500"/>
                <a:chOff x="5326940" y="3669335"/>
                <a:chExt cx="2022983" cy="455500"/>
              </a:xfrm>
            </p:grpSpPr>
            <p:grpSp>
              <p:nvGrpSpPr>
                <p:cNvPr id="2607" name="Group 382"/>
                <p:cNvGrpSpPr/>
                <p:nvPr/>
              </p:nvGrpSpPr>
              <p:grpSpPr>
                <a:xfrm>
                  <a:off x="5896151" y="3671384"/>
                  <a:ext cx="315351" cy="452185"/>
                  <a:chOff x="6144878" y="3705251"/>
                  <a:chExt cx="315351" cy="452185"/>
                </a:xfrm>
              </p:grpSpPr>
              <p:sp>
                <p:nvSpPr>
                  <p:cNvPr id="2617" name="Down Arrow 26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608" name="Group 235"/>
                <p:cNvGrpSpPr/>
                <p:nvPr/>
              </p:nvGrpSpPr>
              <p:grpSpPr>
                <a:xfrm flipV="1">
                  <a:off x="5326940" y="3669335"/>
                  <a:ext cx="315351" cy="452185"/>
                  <a:chOff x="704140" y="2354179"/>
                  <a:chExt cx="315351" cy="452185"/>
                </a:xfrm>
              </p:grpSpPr>
              <p:sp>
                <p:nvSpPr>
                  <p:cNvPr id="2615" name="Down Arrow 26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609" name="Group 381"/>
                <p:cNvGrpSpPr/>
                <p:nvPr/>
              </p:nvGrpSpPr>
              <p:grpSpPr>
                <a:xfrm>
                  <a:off x="6465362" y="3669337"/>
                  <a:ext cx="315351" cy="452185"/>
                  <a:chOff x="7012249" y="3703204"/>
                  <a:chExt cx="315351" cy="452185"/>
                </a:xfrm>
              </p:grpSpPr>
              <p:sp>
                <p:nvSpPr>
                  <p:cNvPr id="2613" name="Down Arrow 26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610" name="Group 380"/>
                <p:cNvGrpSpPr/>
                <p:nvPr/>
              </p:nvGrpSpPr>
              <p:grpSpPr>
                <a:xfrm>
                  <a:off x="7034572" y="3672650"/>
                  <a:ext cx="315351" cy="452185"/>
                  <a:chOff x="7836091" y="3706517"/>
                  <a:chExt cx="315351" cy="452185"/>
                </a:xfrm>
              </p:grpSpPr>
              <p:sp>
                <p:nvSpPr>
                  <p:cNvPr id="2611" name="Down Arrow 26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581" name="Group 393"/>
              <p:cNvGrpSpPr/>
              <p:nvPr/>
            </p:nvGrpSpPr>
            <p:grpSpPr>
              <a:xfrm>
                <a:off x="5326940" y="4209422"/>
                <a:ext cx="2022983" cy="455500"/>
                <a:chOff x="5326940" y="4333600"/>
                <a:chExt cx="2022983" cy="455500"/>
              </a:xfrm>
            </p:grpSpPr>
            <p:grpSp>
              <p:nvGrpSpPr>
                <p:cNvPr id="2595" name="Group 231"/>
                <p:cNvGrpSpPr/>
                <p:nvPr/>
              </p:nvGrpSpPr>
              <p:grpSpPr>
                <a:xfrm flipV="1">
                  <a:off x="5896151" y="4335649"/>
                  <a:ext cx="315351" cy="452185"/>
                  <a:chOff x="1680124" y="3020493"/>
                  <a:chExt cx="315351" cy="452185"/>
                </a:xfrm>
              </p:grpSpPr>
              <p:sp>
                <p:nvSpPr>
                  <p:cNvPr id="2605" name="Down Arrow 26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596" name="Group 383"/>
                <p:cNvGrpSpPr/>
                <p:nvPr/>
              </p:nvGrpSpPr>
              <p:grpSpPr>
                <a:xfrm>
                  <a:off x="5326940" y="4333600"/>
                  <a:ext cx="315351" cy="452185"/>
                  <a:chOff x="5326940" y="4367467"/>
                  <a:chExt cx="315351" cy="452185"/>
                </a:xfrm>
              </p:grpSpPr>
              <p:sp>
                <p:nvSpPr>
                  <p:cNvPr id="2603" name="Down Arrow 26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597" name="Group 229"/>
                <p:cNvGrpSpPr/>
                <p:nvPr/>
              </p:nvGrpSpPr>
              <p:grpSpPr>
                <a:xfrm flipV="1">
                  <a:off x="6465362" y="4333602"/>
                  <a:ext cx="315351" cy="452185"/>
                  <a:chOff x="2660385" y="3018446"/>
                  <a:chExt cx="315351" cy="452185"/>
                </a:xfrm>
              </p:grpSpPr>
              <p:sp>
                <p:nvSpPr>
                  <p:cNvPr id="2601" name="Down Arrow 26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598" name="Group 234"/>
                <p:cNvGrpSpPr/>
                <p:nvPr/>
              </p:nvGrpSpPr>
              <p:grpSpPr>
                <a:xfrm flipV="1">
                  <a:off x="7034572" y="4336915"/>
                  <a:ext cx="315351" cy="452185"/>
                  <a:chOff x="3687429" y="3021759"/>
                  <a:chExt cx="315351" cy="452185"/>
                </a:xfrm>
              </p:grpSpPr>
              <p:sp>
                <p:nvSpPr>
                  <p:cNvPr id="2599" name="Down Arrow 25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582" name="Group 392"/>
              <p:cNvGrpSpPr/>
              <p:nvPr/>
            </p:nvGrpSpPr>
            <p:grpSpPr>
              <a:xfrm>
                <a:off x="5326940" y="4794663"/>
                <a:ext cx="2022983" cy="455500"/>
                <a:chOff x="5326940" y="4918842"/>
                <a:chExt cx="2022983" cy="455500"/>
              </a:xfrm>
            </p:grpSpPr>
            <p:grpSp>
              <p:nvGrpSpPr>
                <p:cNvPr id="2583" name="Group 385"/>
                <p:cNvGrpSpPr/>
                <p:nvPr/>
              </p:nvGrpSpPr>
              <p:grpSpPr>
                <a:xfrm>
                  <a:off x="5896151" y="4920891"/>
                  <a:ext cx="315351" cy="452185"/>
                  <a:chOff x="6144878" y="5033781"/>
                  <a:chExt cx="315351" cy="452185"/>
                </a:xfrm>
              </p:grpSpPr>
              <p:sp>
                <p:nvSpPr>
                  <p:cNvPr id="2593" name="Down Arrow 25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584" name="Group 384"/>
                <p:cNvGrpSpPr/>
                <p:nvPr/>
              </p:nvGrpSpPr>
              <p:grpSpPr>
                <a:xfrm>
                  <a:off x="5326940" y="4918842"/>
                  <a:ext cx="315351" cy="452185"/>
                  <a:chOff x="5326940" y="5031732"/>
                  <a:chExt cx="315351" cy="452185"/>
                </a:xfrm>
              </p:grpSpPr>
              <p:sp>
                <p:nvSpPr>
                  <p:cNvPr id="2591" name="Down Arrow 25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585" name="Group 386"/>
                <p:cNvGrpSpPr/>
                <p:nvPr/>
              </p:nvGrpSpPr>
              <p:grpSpPr>
                <a:xfrm>
                  <a:off x="6465362" y="4918844"/>
                  <a:ext cx="315351" cy="452185"/>
                  <a:chOff x="7012249" y="5031734"/>
                  <a:chExt cx="315351" cy="452185"/>
                </a:xfrm>
              </p:grpSpPr>
              <p:sp>
                <p:nvSpPr>
                  <p:cNvPr id="2589" name="Down Arrow 25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586" name="Group 387"/>
                <p:cNvGrpSpPr/>
                <p:nvPr/>
              </p:nvGrpSpPr>
              <p:grpSpPr>
                <a:xfrm>
                  <a:off x="7034572" y="4922157"/>
                  <a:ext cx="315351" cy="452185"/>
                  <a:chOff x="7836091" y="5035047"/>
                  <a:chExt cx="315351" cy="452185"/>
                </a:xfrm>
              </p:grpSpPr>
              <p:sp>
                <p:nvSpPr>
                  <p:cNvPr id="2587" name="Down Arrow 25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nvGrpSpPr>
            <p:cNvPr id="247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527" name="Group 395"/>
              <p:cNvGrpSpPr/>
              <p:nvPr/>
            </p:nvGrpSpPr>
            <p:grpSpPr>
              <a:xfrm>
                <a:off x="5326940" y="3038938"/>
                <a:ext cx="2022983" cy="455500"/>
                <a:chOff x="5326940" y="3038937"/>
                <a:chExt cx="2022983" cy="455500"/>
              </a:xfrm>
            </p:grpSpPr>
            <p:grpSp>
              <p:nvGrpSpPr>
                <p:cNvPr id="2567" name="Group 378"/>
                <p:cNvGrpSpPr/>
                <p:nvPr/>
              </p:nvGrpSpPr>
              <p:grpSpPr>
                <a:xfrm>
                  <a:off x="5896151" y="3040986"/>
                  <a:ext cx="315351" cy="452185"/>
                  <a:chOff x="6144878" y="3040986"/>
                  <a:chExt cx="315351" cy="452185"/>
                </a:xfrm>
              </p:grpSpPr>
              <p:sp>
                <p:nvSpPr>
                  <p:cNvPr id="2577" name="Down Arrow 257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568" name="Group 377"/>
                <p:cNvGrpSpPr/>
                <p:nvPr/>
              </p:nvGrpSpPr>
              <p:grpSpPr>
                <a:xfrm>
                  <a:off x="5326940" y="3038937"/>
                  <a:ext cx="315351" cy="452185"/>
                  <a:chOff x="5326940" y="3038937"/>
                  <a:chExt cx="315351" cy="452185"/>
                </a:xfrm>
              </p:grpSpPr>
              <p:sp>
                <p:nvSpPr>
                  <p:cNvPr id="2575" name="Down Arrow 257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569" name="Group 230"/>
                <p:cNvGrpSpPr/>
                <p:nvPr/>
              </p:nvGrpSpPr>
              <p:grpSpPr>
                <a:xfrm flipV="1">
                  <a:off x="6465362" y="3038939"/>
                  <a:ext cx="315351" cy="452185"/>
                  <a:chOff x="2660385" y="1689916"/>
                  <a:chExt cx="315351" cy="452185"/>
                </a:xfrm>
              </p:grpSpPr>
              <p:sp>
                <p:nvSpPr>
                  <p:cNvPr id="2573" name="Down Arrow 257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570" name="Group 379"/>
                <p:cNvGrpSpPr/>
                <p:nvPr/>
              </p:nvGrpSpPr>
              <p:grpSpPr>
                <a:xfrm>
                  <a:off x="7034572" y="3042252"/>
                  <a:ext cx="315351" cy="452185"/>
                  <a:chOff x="7836091" y="3042252"/>
                  <a:chExt cx="315351" cy="452185"/>
                </a:xfrm>
              </p:grpSpPr>
              <p:sp>
                <p:nvSpPr>
                  <p:cNvPr id="2571" name="Down Arrow 257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528" name="Group 394"/>
              <p:cNvGrpSpPr/>
              <p:nvPr/>
            </p:nvGrpSpPr>
            <p:grpSpPr>
              <a:xfrm>
                <a:off x="5326940" y="3624179"/>
                <a:ext cx="2022983" cy="455500"/>
                <a:chOff x="5326940" y="3669335"/>
                <a:chExt cx="2022983" cy="455500"/>
              </a:xfrm>
            </p:grpSpPr>
            <p:grpSp>
              <p:nvGrpSpPr>
                <p:cNvPr id="2555" name="Group 382"/>
                <p:cNvGrpSpPr/>
                <p:nvPr/>
              </p:nvGrpSpPr>
              <p:grpSpPr>
                <a:xfrm>
                  <a:off x="5896151" y="3671384"/>
                  <a:ext cx="315351" cy="452185"/>
                  <a:chOff x="6144878" y="3705251"/>
                  <a:chExt cx="315351" cy="452185"/>
                </a:xfrm>
              </p:grpSpPr>
              <p:sp>
                <p:nvSpPr>
                  <p:cNvPr id="2565" name="Down Arrow 256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556" name="Group 235"/>
                <p:cNvGrpSpPr/>
                <p:nvPr/>
              </p:nvGrpSpPr>
              <p:grpSpPr>
                <a:xfrm flipV="1">
                  <a:off x="5326940" y="3669335"/>
                  <a:ext cx="315351" cy="452185"/>
                  <a:chOff x="704140" y="2354179"/>
                  <a:chExt cx="315351" cy="452185"/>
                </a:xfrm>
              </p:grpSpPr>
              <p:sp>
                <p:nvSpPr>
                  <p:cNvPr id="2563" name="Down Arrow 256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557" name="Group 381"/>
                <p:cNvGrpSpPr/>
                <p:nvPr/>
              </p:nvGrpSpPr>
              <p:grpSpPr>
                <a:xfrm>
                  <a:off x="6465362" y="3669337"/>
                  <a:ext cx="315351" cy="452185"/>
                  <a:chOff x="7012249" y="3703204"/>
                  <a:chExt cx="315351" cy="452185"/>
                </a:xfrm>
              </p:grpSpPr>
              <p:sp>
                <p:nvSpPr>
                  <p:cNvPr id="2561" name="Down Arrow 256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558" name="Group 380"/>
                <p:cNvGrpSpPr/>
                <p:nvPr/>
              </p:nvGrpSpPr>
              <p:grpSpPr>
                <a:xfrm>
                  <a:off x="7034572" y="3672650"/>
                  <a:ext cx="315351" cy="452185"/>
                  <a:chOff x="7836091" y="3706517"/>
                  <a:chExt cx="315351" cy="452185"/>
                </a:xfrm>
              </p:grpSpPr>
              <p:sp>
                <p:nvSpPr>
                  <p:cNvPr id="2559" name="Down Arrow 255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529" name="Group 393"/>
              <p:cNvGrpSpPr/>
              <p:nvPr/>
            </p:nvGrpSpPr>
            <p:grpSpPr>
              <a:xfrm>
                <a:off x="5326940" y="4209422"/>
                <a:ext cx="2022983" cy="455500"/>
                <a:chOff x="5326940" y="4333600"/>
                <a:chExt cx="2022983" cy="455500"/>
              </a:xfrm>
            </p:grpSpPr>
            <p:grpSp>
              <p:nvGrpSpPr>
                <p:cNvPr id="2543" name="Group 231"/>
                <p:cNvGrpSpPr/>
                <p:nvPr/>
              </p:nvGrpSpPr>
              <p:grpSpPr>
                <a:xfrm flipV="1">
                  <a:off x="5896151" y="4335649"/>
                  <a:ext cx="315351" cy="452185"/>
                  <a:chOff x="1680124" y="3020493"/>
                  <a:chExt cx="315351" cy="452185"/>
                </a:xfrm>
              </p:grpSpPr>
              <p:sp>
                <p:nvSpPr>
                  <p:cNvPr id="2553" name="Down Arrow 255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544" name="Group 383"/>
                <p:cNvGrpSpPr/>
                <p:nvPr/>
              </p:nvGrpSpPr>
              <p:grpSpPr>
                <a:xfrm>
                  <a:off x="5326940" y="4333600"/>
                  <a:ext cx="315351" cy="452185"/>
                  <a:chOff x="5326940" y="4367467"/>
                  <a:chExt cx="315351" cy="452185"/>
                </a:xfrm>
              </p:grpSpPr>
              <p:sp>
                <p:nvSpPr>
                  <p:cNvPr id="2551" name="Down Arrow 255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545" name="Group 229"/>
                <p:cNvGrpSpPr/>
                <p:nvPr/>
              </p:nvGrpSpPr>
              <p:grpSpPr>
                <a:xfrm flipV="1">
                  <a:off x="6465362" y="4333602"/>
                  <a:ext cx="315351" cy="452185"/>
                  <a:chOff x="2660385" y="3018446"/>
                  <a:chExt cx="315351" cy="452185"/>
                </a:xfrm>
              </p:grpSpPr>
              <p:sp>
                <p:nvSpPr>
                  <p:cNvPr id="2549" name="Down Arrow 254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546" name="Group 234"/>
                <p:cNvGrpSpPr/>
                <p:nvPr/>
              </p:nvGrpSpPr>
              <p:grpSpPr>
                <a:xfrm flipV="1">
                  <a:off x="7034572" y="4336915"/>
                  <a:ext cx="315351" cy="452185"/>
                  <a:chOff x="3687429" y="3021759"/>
                  <a:chExt cx="315351" cy="452185"/>
                </a:xfrm>
              </p:grpSpPr>
              <p:sp>
                <p:nvSpPr>
                  <p:cNvPr id="2547" name="Down Arrow 254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530" name="Group 392"/>
              <p:cNvGrpSpPr/>
              <p:nvPr/>
            </p:nvGrpSpPr>
            <p:grpSpPr>
              <a:xfrm>
                <a:off x="5326940" y="4794663"/>
                <a:ext cx="2022983" cy="455500"/>
                <a:chOff x="5326940" y="4918842"/>
                <a:chExt cx="2022983" cy="455500"/>
              </a:xfrm>
            </p:grpSpPr>
            <p:grpSp>
              <p:nvGrpSpPr>
                <p:cNvPr id="2531" name="Group 385"/>
                <p:cNvGrpSpPr/>
                <p:nvPr/>
              </p:nvGrpSpPr>
              <p:grpSpPr>
                <a:xfrm>
                  <a:off x="5896151" y="4920891"/>
                  <a:ext cx="315351" cy="452185"/>
                  <a:chOff x="6144878" y="5033781"/>
                  <a:chExt cx="315351" cy="452185"/>
                </a:xfrm>
              </p:grpSpPr>
              <p:sp>
                <p:nvSpPr>
                  <p:cNvPr id="2541" name="Down Arrow 254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532" name="Group 384"/>
                <p:cNvGrpSpPr/>
                <p:nvPr/>
              </p:nvGrpSpPr>
              <p:grpSpPr>
                <a:xfrm>
                  <a:off x="5326940" y="4918842"/>
                  <a:ext cx="315351" cy="452185"/>
                  <a:chOff x="5326940" y="5031732"/>
                  <a:chExt cx="315351" cy="452185"/>
                </a:xfrm>
              </p:grpSpPr>
              <p:sp>
                <p:nvSpPr>
                  <p:cNvPr id="2539" name="Down Arrow 253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533" name="Group 386"/>
                <p:cNvGrpSpPr/>
                <p:nvPr/>
              </p:nvGrpSpPr>
              <p:grpSpPr>
                <a:xfrm>
                  <a:off x="6465362" y="4918844"/>
                  <a:ext cx="315351" cy="452185"/>
                  <a:chOff x="7012249" y="5031734"/>
                  <a:chExt cx="315351" cy="452185"/>
                </a:xfrm>
              </p:grpSpPr>
              <p:sp>
                <p:nvSpPr>
                  <p:cNvPr id="2537" name="Down Arrow 253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534" name="Group 387"/>
                <p:cNvGrpSpPr/>
                <p:nvPr/>
              </p:nvGrpSpPr>
              <p:grpSpPr>
                <a:xfrm>
                  <a:off x="7034572" y="4922157"/>
                  <a:ext cx="315351" cy="452185"/>
                  <a:chOff x="7836091" y="5035047"/>
                  <a:chExt cx="315351" cy="452185"/>
                </a:xfrm>
              </p:grpSpPr>
              <p:sp>
                <p:nvSpPr>
                  <p:cNvPr id="2535" name="Down Arrow 253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nvGrpSpPr>
            <p:cNvPr id="2474"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475" name="Group 395"/>
              <p:cNvGrpSpPr/>
              <p:nvPr/>
            </p:nvGrpSpPr>
            <p:grpSpPr>
              <a:xfrm>
                <a:off x="5326940" y="3038938"/>
                <a:ext cx="2022983" cy="455500"/>
                <a:chOff x="5326940" y="3038937"/>
                <a:chExt cx="2022983" cy="455500"/>
              </a:xfrm>
            </p:grpSpPr>
            <p:grpSp>
              <p:nvGrpSpPr>
                <p:cNvPr id="2515" name="Group 378"/>
                <p:cNvGrpSpPr/>
                <p:nvPr/>
              </p:nvGrpSpPr>
              <p:grpSpPr>
                <a:xfrm>
                  <a:off x="5896151" y="3040986"/>
                  <a:ext cx="315351" cy="452185"/>
                  <a:chOff x="6144878" y="3040986"/>
                  <a:chExt cx="315351" cy="452185"/>
                </a:xfrm>
              </p:grpSpPr>
              <p:sp>
                <p:nvSpPr>
                  <p:cNvPr id="2525" name="Down Arrow 252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194408"/>
                    <a:ext cx="315351" cy="298763"/>
                  </a:xfrm>
                  <a:prstGeom prst="rect">
                    <a:avLst/>
                  </a:prstGeom>
                  <a:noFill/>
                </p:spPr>
              </p:pic>
            </p:grpSp>
            <p:grpSp>
              <p:nvGrpSpPr>
                <p:cNvPr id="2516" name="Group 377"/>
                <p:cNvGrpSpPr/>
                <p:nvPr/>
              </p:nvGrpSpPr>
              <p:grpSpPr>
                <a:xfrm>
                  <a:off x="5326940" y="3038937"/>
                  <a:ext cx="315351" cy="452185"/>
                  <a:chOff x="5326940" y="3038937"/>
                  <a:chExt cx="315351" cy="452185"/>
                </a:xfrm>
              </p:grpSpPr>
              <p:sp>
                <p:nvSpPr>
                  <p:cNvPr id="2523" name="Down Arrow 25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3192359"/>
                    <a:ext cx="315351" cy="298763"/>
                  </a:xfrm>
                  <a:prstGeom prst="rect">
                    <a:avLst/>
                  </a:prstGeom>
                  <a:noFill/>
                </p:spPr>
              </p:pic>
            </p:grpSp>
            <p:grpSp>
              <p:nvGrpSpPr>
                <p:cNvPr id="2517" name="Group 230"/>
                <p:cNvGrpSpPr/>
                <p:nvPr/>
              </p:nvGrpSpPr>
              <p:grpSpPr>
                <a:xfrm flipV="1">
                  <a:off x="6465362" y="3038939"/>
                  <a:ext cx="315351" cy="452185"/>
                  <a:chOff x="2660385" y="1689916"/>
                  <a:chExt cx="315351" cy="452185"/>
                </a:xfrm>
              </p:grpSpPr>
              <p:sp>
                <p:nvSpPr>
                  <p:cNvPr id="2521" name="Down Arrow 252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1843338"/>
                    <a:ext cx="315351" cy="298763"/>
                  </a:xfrm>
                  <a:prstGeom prst="rect">
                    <a:avLst/>
                  </a:prstGeom>
                  <a:noFill/>
                </p:spPr>
              </p:pic>
            </p:grpSp>
            <p:grpSp>
              <p:nvGrpSpPr>
                <p:cNvPr id="2518" name="Group 379"/>
                <p:cNvGrpSpPr/>
                <p:nvPr/>
              </p:nvGrpSpPr>
              <p:grpSpPr>
                <a:xfrm>
                  <a:off x="7034572" y="3042252"/>
                  <a:ext cx="315351" cy="452185"/>
                  <a:chOff x="7836091" y="3042252"/>
                  <a:chExt cx="315351" cy="452185"/>
                </a:xfrm>
              </p:grpSpPr>
              <p:sp>
                <p:nvSpPr>
                  <p:cNvPr id="2519" name="Down Arrow 251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195674"/>
                    <a:ext cx="315351" cy="298763"/>
                  </a:xfrm>
                  <a:prstGeom prst="rect">
                    <a:avLst/>
                  </a:prstGeom>
                  <a:noFill/>
                </p:spPr>
              </p:pic>
            </p:grpSp>
          </p:grpSp>
          <p:grpSp>
            <p:nvGrpSpPr>
              <p:cNvPr id="2476" name="Group 394"/>
              <p:cNvGrpSpPr/>
              <p:nvPr/>
            </p:nvGrpSpPr>
            <p:grpSpPr>
              <a:xfrm>
                <a:off x="5326940" y="3624179"/>
                <a:ext cx="2022983" cy="455500"/>
                <a:chOff x="5326940" y="3669335"/>
                <a:chExt cx="2022983" cy="455500"/>
              </a:xfrm>
            </p:grpSpPr>
            <p:grpSp>
              <p:nvGrpSpPr>
                <p:cNvPr id="2503" name="Group 382"/>
                <p:cNvGrpSpPr/>
                <p:nvPr/>
              </p:nvGrpSpPr>
              <p:grpSpPr>
                <a:xfrm>
                  <a:off x="5896151" y="3671384"/>
                  <a:ext cx="315351" cy="452185"/>
                  <a:chOff x="6144878" y="3705251"/>
                  <a:chExt cx="315351" cy="452185"/>
                </a:xfrm>
              </p:grpSpPr>
              <p:sp>
                <p:nvSpPr>
                  <p:cNvPr id="2513" name="Down Arrow 251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3858673"/>
                    <a:ext cx="315351" cy="298763"/>
                  </a:xfrm>
                  <a:prstGeom prst="rect">
                    <a:avLst/>
                  </a:prstGeom>
                  <a:noFill/>
                </p:spPr>
              </p:pic>
            </p:grpSp>
            <p:grpSp>
              <p:nvGrpSpPr>
                <p:cNvPr id="2504" name="Group 235"/>
                <p:cNvGrpSpPr/>
                <p:nvPr/>
              </p:nvGrpSpPr>
              <p:grpSpPr>
                <a:xfrm flipV="1">
                  <a:off x="5326940" y="3669335"/>
                  <a:ext cx="315351" cy="452185"/>
                  <a:chOff x="704140" y="2354179"/>
                  <a:chExt cx="315351" cy="452185"/>
                </a:xfrm>
              </p:grpSpPr>
              <p:sp>
                <p:nvSpPr>
                  <p:cNvPr id="2511" name="Down Arrow 251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4140" y="2507601"/>
                    <a:ext cx="315351" cy="298763"/>
                  </a:xfrm>
                  <a:prstGeom prst="rect">
                    <a:avLst/>
                  </a:prstGeom>
                  <a:noFill/>
                </p:spPr>
              </p:pic>
            </p:grpSp>
            <p:grpSp>
              <p:nvGrpSpPr>
                <p:cNvPr id="2505" name="Group 381"/>
                <p:cNvGrpSpPr/>
                <p:nvPr/>
              </p:nvGrpSpPr>
              <p:grpSpPr>
                <a:xfrm>
                  <a:off x="6465362" y="3669337"/>
                  <a:ext cx="315351" cy="452185"/>
                  <a:chOff x="7012249" y="3703204"/>
                  <a:chExt cx="315351" cy="452185"/>
                </a:xfrm>
              </p:grpSpPr>
              <p:sp>
                <p:nvSpPr>
                  <p:cNvPr id="2509" name="Down Arrow 250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3856626"/>
                    <a:ext cx="315351" cy="298763"/>
                  </a:xfrm>
                  <a:prstGeom prst="rect">
                    <a:avLst/>
                  </a:prstGeom>
                  <a:noFill/>
                </p:spPr>
              </p:pic>
            </p:grpSp>
            <p:grpSp>
              <p:nvGrpSpPr>
                <p:cNvPr id="2506" name="Group 380"/>
                <p:cNvGrpSpPr/>
                <p:nvPr/>
              </p:nvGrpSpPr>
              <p:grpSpPr>
                <a:xfrm>
                  <a:off x="7034572" y="3672650"/>
                  <a:ext cx="315351" cy="452185"/>
                  <a:chOff x="7836091" y="3706517"/>
                  <a:chExt cx="315351" cy="452185"/>
                </a:xfrm>
              </p:grpSpPr>
              <p:sp>
                <p:nvSpPr>
                  <p:cNvPr id="2507" name="Down Arrow 250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3859939"/>
                    <a:ext cx="315351" cy="298763"/>
                  </a:xfrm>
                  <a:prstGeom prst="rect">
                    <a:avLst/>
                  </a:prstGeom>
                  <a:noFill/>
                </p:spPr>
              </p:pic>
            </p:grpSp>
          </p:grpSp>
          <p:grpSp>
            <p:nvGrpSpPr>
              <p:cNvPr id="2477" name="Group 393"/>
              <p:cNvGrpSpPr/>
              <p:nvPr/>
            </p:nvGrpSpPr>
            <p:grpSpPr>
              <a:xfrm>
                <a:off x="5326940" y="4209422"/>
                <a:ext cx="2022983" cy="455500"/>
                <a:chOff x="5326940" y="4333600"/>
                <a:chExt cx="2022983" cy="455500"/>
              </a:xfrm>
            </p:grpSpPr>
            <p:grpSp>
              <p:nvGrpSpPr>
                <p:cNvPr id="2491" name="Group 231"/>
                <p:cNvGrpSpPr/>
                <p:nvPr/>
              </p:nvGrpSpPr>
              <p:grpSpPr>
                <a:xfrm flipV="1">
                  <a:off x="5896151" y="4335649"/>
                  <a:ext cx="315351" cy="452185"/>
                  <a:chOff x="1680124" y="3020493"/>
                  <a:chExt cx="315351" cy="452185"/>
                </a:xfrm>
              </p:grpSpPr>
              <p:sp>
                <p:nvSpPr>
                  <p:cNvPr id="2501" name="Down Arrow 250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1680124" y="3173915"/>
                    <a:ext cx="315351" cy="298763"/>
                  </a:xfrm>
                  <a:prstGeom prst="rect">
                    <a:avLst/>
                  </a:prstGeom>
                  <a:noFill/>
                </p:spPr>
              </p:pic>
            </p:grpSp>
            <p:grpSp>
              <p:nvGrpSpPr>
                <p:cNvPr id="2492" name="Group 383"/>
                <p:cNvGrpSpPr/>
                <p:nvPr/>
              </p:nvGrpSpPr>
              <p:grpSpPr>
                <a:xfrm>
                  <a:off x="5326940" y="4333600"/>
                  <a:ext cx="315351" cy="452185"/>
                  <a:chOff x="5326940" y="4367467"/>
                  <a:chExt cx="315351" cy="452185"/>
                </a:xfrm>
              </p:grpSpPr>
              <p:sp>
                <p:nvSpPr>
                  <p:cNvPr id="2499" name="Down Arrow 249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4520889"/>
                    <a:ext cx="315351" cy="298763"/>
                  </a:xfrm>
                  <a:prstGeom prst="rect">
                    <a:avLst/>
                  </a:prstGeom>
                  <a:noFill/>
                </p:spPr>
              </p:pic>
            </p:grpSp>
            <p:grpSp>
              <p:nvGrpSpPr>
                <p:cNvPr id="2493" name="Group 229"/>
                <p:cNvGrpSpPr/>
                <p:nvPr/>
              </p:nvGrpSpPr>
              <p:grpSpPr>
                <a:xfrm flipV="1">
                  <a:off x="6465362" y="4333602"/>
                  <a:ext cx="315351" cy="452185"/>
                  <a:chOff x="2660385" y="3018446"/>
                  <a:chExt cx="315351" cy="452185"/>
                </a:xfrm>
              </p:grpSpPr>
              <p:sp>
                <p:nvSpPr>
                  <p:cNvPr id="2497" name="Down Arrow 249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2660385" y="3171868"/>
                    <a:ext cx="315351" cy="298763"/>
                  </a:xfrm>
                  <a:prstGeom prst="rect">
                    <a:avLst/>
                  </a:prstGeom>
                  <a:noFill/>
                </p:spPr>
              </p:pic>
            </p:grpSp>
            <p:grpSp>
              <p:nvGrpSpPr>
                <p:cNvPr id="2494" name="Group 234"/>
                <p:cNvGrpSpPr/>
                <p:nvPr/>
              </p:nvGrpSpPr>
              <p:grpSpPr>
                <a:xfrm flipV="1">
                  <a:off x="7034572" y="4336915"/>
                  <a:ext cx="315351" cy="452185"/>
                  <a:chOff x="3687429" y="3021759"/>
                  <a:chExt cx="315351" cy="452185"/>
                </a:xfrm>
              </p:grpSpPr>
              <p:sp>
                <p:nvSpPr>
                  <p:cNvPr id="2495" name="Down Arrow 249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3687429" y="3175181"/>
                    <a:ext cx="315351" cy="298763"/>
                  </a:xfrm>
                  <a:prstGeom prst="rect">
                    <a:avLst/>
                  </a:prstGeom>
                  <a:noFill/>
                </p:spPr>
              </p:pic>
            </p:grpSp>
          </p:grpSp>
          <p:grpSp>
            <p:nvGrpSpPr>
              <p:cNvPr id="2478" name="Group 392"/>
              <p:cNvGrpSpPr/>
              <p:nvPr/>
            </p:nvGrpSpPr>
            <p:grpSpPr>
              <a:xfrm>
                <a:off x="5326940" y="4794663"/>
                <a:ext cx="2022983" cy="455500"/>
                <a:chOff x="5326940" y="4918842"/>
                <a:chExt cx="2022983" cy="455500"/>
              </a:xfrm>
            </p:grpSpPr>
            <p:grpSp>
              <p:nvGrpSpPr>
                <p:cNvPr id="2479" name="Group 385"/>
                <p:cNvGrpSpPr/>
                <p:nvPr/>
              </p:nvGrpSpPr>
              <p:grpSpPr>
                <a:xfrm>
                  <a:off x="5896151" y="4920891"/>
                  <a:ext cx="315351" cy="452185"/>
                  <a:chOff x="6144878" y="5033781"/>
                  <a:chExt cx="315351" cy="452185"/>
                </a:xfrm>
              </p:grpSpPr>
              <p:sp>
                <p:nvSpPr>
                  <p:cNvPr id="2489" name="Down Arrow 248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0"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6144878" y="5187203"/>
                    <a:ext cx="315351" cy="298763"/>
                  </a:xfrm>
                  <a:prstGeom prst="rect">
                    <a:avLst/>
                  </a:prstGeom>
                  <a:noFill/>
                </p:spPr>
              </p:pic>
            </p:grpSp>
            <p:grpSp>
              <p:nvGrpSpPr>
                <p:cNvPr id="2480" name="Group 384"/>
                <p:cNvGrpSpPr/>
                <p:nvPr/>
              </p:nvGrpSpPr>
              <p:grpSpPr>
                <a:xfrm>
                  <a:off x="5326940" y="4918842"/>
                  <a:ext cx="315351" cy="452185"/>
                  <a:chOff x="5326940" y="5031732"/>
                  <a:chExt cx="315351" cy="452185"/>
                </a:xfrm>
              </p:grpSpPr>
              <p:sp>
                <p:nvSpPr>
                  <p:cNvPr id="2487" name="Down Arrow 248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8"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5326940" y="5185154"/>
                    <a:ext cx="315351" cy="298763"/>
                  </a:xfrm>
                  <a:prstGeom prst="rect">
                    <a:avLst/>
                  </a:prstGeom>
                  <a:noFill/>
                </p:spPr>
              </p:pic>
            </p:grpSp>
            <p:grpSp>
              <p:nvGrpSpPr>
                <p:cNvPr id="2481" name="Group 386"/>
                <p:cNvGrpSpPr/>
                <p:nvPr/>
              </p:nvGrpSpPr>
              <p:grpSpPr>
                <a:xfrm>
                  <a:off x="6465362" y="4918844"/>
                  <a:ext cx="315351" cy="452185"/>
                  <a:chOff x="7012249" y="5031734"/>
                  <a:chExt cx="315351" cy="452185"/>
                </a:xfrm>
              </p:grpSpPr>
              <p:sp>
                <p:nvSpPr>
                  <p:cNvPr id="2485" name="Down Arrow 248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6"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012249" y="5185156"/>
                    <a:ext cx="315351" cy="298763"/>
                  </a:xfrm>
                  <a:prstGeom prst="rect">
                    <a:avLst/>
                  </a:prstGeom>
                  <a:noFill/>
                </p:spPr>
              </p:pic>
            </p:grpSp>
            <p:grpSp>
              <p:nvGrpSpPr>
                <p:cNvPr id="2482" name="Group 387"/>
                <p:cNvGrpSpPr/>
                <p:nvPr/>
              </p:nvGrpSpPr>
              <p:grpSpPr>
                <a:xfrm>
                  <a:off x="7034572" y="4922157"/>
                  <a:ext cx="315351" cy="452185"/>
                  <a:chOff x="7836091" y="5035047"/>
                  <a:chExt cx="315351" cy="452185"/>
                </a:xfrm>
              </p:grpSpPr>
              <p:sp>
                <p:nvSpPr>
                  <p:cNvPr id="2483" name="Down Arrow 248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4" name="Picture 4" descr="C:\Documents and Settings\carey_nachenberg\Local Settings\Temporary Internet Files\Content.IE5\7DRA37AC\MC900048285[1].wmf"/>
                  <p:cNvPicPr>
                    <a:picLocks noChangeAspect="1" noChangeArrowheads="1"/>
                  </p:cNvPicPr>
                  <p:nvPr/>
                </p:nvPicPr>
                <p:blipFill>
                  <a:blip r:embed="rId7" cstate="print"/>
                  <a:srcRect/>
                  <a:stretch>
                    <a:fillRect/>
                  </a:stretch>
                </p:blipFill>
                <p:spPr bwMode="auto">
                  <a:xfrm rot="10800000">
                    <a:off x="7836091" y="5188469"/>
                    <a:ext cx="315351" cy="298763"/>
                  </a:xfrm>
                  <a:prstGeom prst="rect">
                    <a:avLst/>
                  </a:prstGeom>
                  <a:noFill/>
                </p:spPr>
              </p:pic>
            </p:grpSp>
          </p:grpSp>
        </p:grpSp>
      </p:grpSp>
      <p:pic>
        <p:nvPicPr>
          <p:cNvPr id="5948" name="Picture 59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8523" y="4159181"/>
            <a:ext cx="1557715" cy="1044714"/>
          </a:xfrm>
          <a:prstGeom prst="rect">
            <a:avLst/>
          </a:prstGeom>
        </p:spPr>
      </p:pic>
      <p:sp>
        <p:nvSpPr>
          <p:cNvPr id="441" name="Rounded Rectangular Callout 440"/>
          <p:cNvSpPr/>
          <p:nvPr/>
        </p:nvSpPr>
        <p:spPr bwMode="auto">
          <a:xfrm>
            <a:off x="1215616" y="2355273"/>
            <a:ext cx="4054119" cy="1734985"/>
          </a:xfrm>
          <a:prstGeom prst="wedgeRoundRectCallout">
            <a:avLst>
              <a:gd name="adj1" fmla="val 78122"/>
              <a:gd name="adj2" fmla="val 125827"/>
              <a:gd name="adj3" fmla="val 16667"/>
            </a:avLst>
          </a:prstGeom>
          <a:solidFill>
            <a:schemeClr val="bg1">
              <a:lumMod val="85000"/>
              <a:lumOff val="1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90000"/>
              </a:lnSpc>
              <a:spcBef>
                <a:spcPct val="20000"/>
              </a:spcBef>
              <a:spcAft>
                <a:spcPct val="20000"/>
              </a:spcAft>
              <a:defRPr/>
            </a:pPr>
            <a:r>
              <a:rPr lang="en-US" sz="1600" dirty="0" smtClean="0">
                <a:latin typeface="Arial" pitchFamily="34" charset="0"/>
                <a:cs typeface="Arial" pitchFamily="34" charset="0"/>
              </a:rPr>
              <a:t>The resulting </a:t>
            </a:r>
            <a:r>
              <a:rPr lang="en-US" sz="1600" dirty="0" err="1" smtClean="0">
                <a:latin typeface="Arial" pitchFamily="34" charset="0"/>
                <a:cs typeface="Arial" pitchFamily="34" charset="0"/>
              </a:rPr>
              <a:t>Ising</a:t>
            </a:r>
            <a:r>
              <a:rPr lang="en-US" sz="1600" dirty="0" smtClean="0">
                <a:latin typeface="Arial" pitchFamily="34" charset="0"/>
                <a:cs typeface="Arial" pitchFamily="34" charset="0"/>
              </a:rPr>
              <a:t> model is a </a:t>
            </a:r>
            <a:r>
              <a:rPr lang="en-US" sz="1600" dirty="0" smtClean="0">
                <a:solidFill>
                  <a:schemeClr val="accent4">
                    <a:lumMod val="40000"/>
                    <a:lumOff val="60000"/>
                  </a:schemeClr>
                </a:solidFill>
                <a:latin typeface="Arial" pitchFamily="34" charset="0"/>
                <a:cs typeface="Arial" pitchFamily="34" charset="0"/>
              </a:rPr>
              <a:t>“generative model!” </a:t>
            </a:r>
          </a:p>
          <a:p>
            <a:pPr eaLnBrk="0" hangingPunct="0">
              <a:lnSpc>
                <a:spcPct val="90000"/>
              </a:lnSpc>
              <a:spcBef>
                <a:spcPct val="20000"/>
              </a:spcBef>
              <a:spcAft>
                <a:spcPct val="20000"/>
              </a:spcAft>
              <a:defRPr/>
            </a:pPr>
            <a:r>
              <a:rPr lang="en-US" sz="800" dirty="0" smtClean="0">
                <a:solidFill>
                  <a:schemeClr val="accent4">
                    <a:lumMod val="40000"/>
                    <a:lumOff val="60000"/>
                  </a:schemeClr>
                </a:solidFill>
                <a:latin typeface="Arial" pitchFamily="34" charset="0"/>
                <a:cs typeface="Arial" pitchFamily="34" charset="0"/>
              </a:rPr>
              <a:t/>
            </a:r>
            <a:br>
              <a:rPr lang="en-US" sz="800" dirty="0" smtClean="0">
                <a:solidFill>
                  <a:schemeClr val="accent4">
                    <a:lumMod val="40000"/>
                    <a:lumOff val="60000"/>
                  </a:schemeClr>
                </a:solidFill>
                <a:latin typeface="Arial" pitchFamily="34" charset="0"/>
                <a:cs typeface="Arial" pitchFamily="34" charset="0"/>
              </a:rPr>
            </a:br>
            <a:r>
              <a:rPr lang="en-US" sz="1600" dirty="0" smtClean="0">
                <a:latin typeface="Arial" pitchFamily="34" charset="0"/>
                <a:cs typeface="Arial" pitchFamily="34" charset="0"/>
              </a:rPr>
              <a:t>Why? Because once it’s been trained, if we allow it to vibrate through its natural states, it’ll tend to generate the image that it’s learned!</a:t>
            </a:r>
          </a:p>
        </p:txBody>
      </p:sp>
    </p:spTree>
    <p:extLst>
      <p:ext uri="{BB962C8B-B14F-4D97-AF65-F5344CB8AC3E}">
        <p14:creationId xmlns:p14="http://schemas.microsoft.com/office/powerpoint/2010/main" val="304882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wipe(down)">
                                      <p:cBhvr>
                                        <p:cTn id="7" dur="5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8"/>
                                        </p:tgtEl>
                                        <p:attrNameLst>
                                          <p:attrName>style.visibility</p:attrName>
                                        </p:attrNameLst>
                                      </p:cBhvr>
                                      <p:to>
                                        <p:strVal val="visible"/>
                                      </p:to>
                                    </p:set>
                                    <p:animEffect transition="in" filter="wipe(down)">
                                      <p:cBhvr>
                                        <p:cTn id="12" dur="500"/>
                                        <p:tgtEl>
                                          <p:spTgt spid="8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1000"/>
                                        <p:tgtEl>
                                          <p:spTgt spid="546"/>
                                        </p:tgtEl>
                                      </p:cBhvr>
                                    </p:animEffect>
                                    <p:set>
                                      <p:cBhvr>
                                        <p:cTn id="17" dur="1" fill="hold">
                                          <p:stCondLst>
                                            <p:cond delay="999"/>
                                          </p:stCondLst>
                                        </p:cTn>
                                        <p:tgtEl>
                                          <p:spTgt spid="546"/>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1000"/>
                                        <p:tgtEl>
                                          <p:spTgt spid="888"/>
                                        </p:tgtEl>
                                      </p:cBhvr>
                                    </p:animEffect>
                                    <p:set>
                                      <p:cBhvr>
                                        <p:cTn id="20" dur="1" fill="hold">
                                          <p:stCondLst>
                                            <p:cond delay="999"/>
                                          </p:stCondLst>
                                        </p:cTn>
                                        <p:tgtEl>
                                          <p:spTgt spid="88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90"/>
                                        </p:tgtEl>
                                        <p:attrNameLst>
                                          <p:attrName>style.visibility</p:attrName>
                                        </p:attrNameLst>
                                      </p:cBhvr>
                                      <p:to>
                                        <p:strVal val="visible"/>
                                      </p:to>
                                    </p:set>
                                    <p:animEffect transition="in" filter="wipe(down)">
                                      <p:cBhvr>
                                        <p:cTn id="25" dur="500"/>
                                        <p:tgtEl>
                                          <p:spTgt spid="89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17"/>
                                        </p:tgtEl>
                                        <p:attrNameLst>
                                          <p:attrName>style.visibility</p:attrName>
                                        </p:attrNameLst>
                                      </p:cBhvr>
                                      <p:to>
                                        <p:strVal val="visible"/>
                                      </p:to>
                                    </p:set>
                                    <p:animEffect transition="in" filter="wipe(down)">
                                      <p:cBhvr>
                                        <p:cTn id="34" dur="500"/>
                                        <p:tgtEl>
                                          <p:spTgt spid="12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18"/>
                                        </p:tgtEl>
                                        <p:attrNameLst>
                                          <p:attrName>style.visibility</p:attrName>
                                        </p:attrNameLst>
                                      </p:cBhvr>
                                      <p:to>
                                        <p:strVal val="visible"/>
                                      </p:to>
                                    </p:set>
                                    <p:animEffect transition="in" filter="wipe(down)">
                                      <p:cBhvr>
                                        <p:cTn id="39" dur="500"/>
                                        <p:tgtEl>
                                          <p:spTgt spid="12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1000"/>
                                        <p:tgtEl>
                                          <p:spTgt spid="1218"/>
                                        </p:tgtEl>
                                      </p:cBhvr>
                                    </p:animEffect>
                                    <p:set>
                                      <p:cBhvr>
                                        <p:cTn id="44" dur="1" fill="hold">
                                          <p:stCondLst>
                                            <p:cond delay="999"/>
                                          </p:stCondLst>
                                        </p:cTn>
                                        <p:tgtEl>
                                          <p:spTgt spid="121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1000"/>
                                        <p:tgtEl>
                                          <p:spTgt spid="1217"/>
                                        </p:tgtEl>
                                      </p:cBhvr>
                                    </p:animEffect>
                                    <p:set>
                                      <p:cBhvr>
                                        <p:cTn id="47" dur="1" fill="hold">
                                          <p:stCondLst>
                                            <p:cond delay="999"/>
                                          </p:stCondLst>
                                        </p:cTn>
                                        <p:tgtEl>
                                          <p:spTgt spid="121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1000"/>
                                        <p:tgtEl>
                                          <p:spTgt spid="890"/>
                                        </p:tgtEl>
                                      </p:cBhvr>
                                    </p:animEffect>
                                    <p:set>
                                      <p:cBhvr>
                                        <p:cTn id="50" dur="1" fill="hold">
                                          <p:stCondLst>
                                            <p:cond delay="999"/>
                                          </p:stCondLst>
                                        </p:cTn>
                                        <p:tgtEl>
                                          <p:spTgt spid="89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640"/>
                                        </p:tgtEl>
                                        <p:attrNameLst>
                                          <p:attrName>style.visibility</p:attrName>
                                        </p:attrNameLst>
                                      </p:cBhvr>
                                      <p:to>
                                        <p:strVal val="visible"/>
                                      </p:to>
                                    </p:set>
                                    <p:animEffect transition="in" filter="wipe(down)">
                                      <p:cBhvr>
                                        <p:cTn id="58" dur="500"/>
                                        <p:tgtEl>
                                          <p:spTgt spid="16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641"/>
                                        </p:tgtEl>
                                        <p:attrNameLst>
                                          <p:attrName>style.visibility</p:attrName>
                                        </p:attrNameLst>
                                      </p:cBhvr>
                                      <p:to>
                                        <p:strVal val="visible"/>
                                      </p:to>
                                    </p:set>
                                    <p:animEffect transition="in" filter="wipe(down)">
                                      <p:cBhvr>
                                        <p:cTn id="63" dur="500"/>
                                        <p:tgtEl>
                                          <p:spTgt spid="16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1000"/>
                                        <p:tgtEl>
                                          <p:spTgt spid="1641"/>
                                        </p:tgtEl>
                                      </p:cBhvr>
                                    </p:animEffect>
                                    <p:set>
                                      <p:cBhvr>
                                        <p:cTn id="68" dur="1" fill="hold">
                                          <p:stCondLst>
                                            <p:cond delay="999"/>
                                          </p:stCondLst>
                                        </p:cTn>
                                        <p:tgtEl>
                                          <p:spTgt spid="1641"/>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1000"/>
                                        <p:tgtEl>
                                          <p:spTgt spid="1640"/>
                                        </p:tgtEl>
                                      </p:cBhvr>
                                    </p:animEffect>
                                    <p:set>
                                      <p:cBhvr>
                                        <p:cTn id="71" dur="1" fill="hold">
                                          <p:stCondLst>
                                            <p:cond delay="999"/>
                                          </p:stCondLst>
                                        </p:cTn>
                                        <p:tgtEl>
                                          <p:spTgt spid="164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642"/>
                                        </p:tgtEl>
                                        <p:attrNameLst>
                                          <p:attrName>style.visibility</p:attrName>
                                        </p:attrNameLst>
                                      </p:cBhvr>
                                      <p:to>
                                        <p:strVal val="visible"/>
                                      </p:to>
                                    </p:set>
                                    <p:animEffect transition="in" filter="wipe(down)">
                                      <p:cBhvr>
                                        <p:cTn id="76" dur="500"/>
                                        <p:tgtEl>
                                          <p:spTgt spid="164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1000"/>
                                        <p:tgtEl>
                                          <p:spTgt spid="1642"/>
                                        </p:tgtEl>
                                      </p:cBhvr>
                                    </p:animEffect>
                                    <p:set>
                                      <p:cBhvr>
                                        <p:cTn id="81" dur="1" fill="hold">
                                          <p:stCondLst>
                                            <p:cond delay="999"/>
                                          </p:stCondLst>
                                        </p:cTn>
                                        <p:tgtEl>
                                          <p:spTgt spid="164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2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27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462"/>
                                        </p:tgtEl>
                                        <p:attrNameLst>
                                          <p:attrName>style.visibility</p:attrName>
                                        </p:attrNameLst>
                                      </p:cBhvr>
                                      <p:to>
                                        <p:strVal val="visible"/>
                                      </p:to>
                                    </p:set>
                                    <p:animEffect transition="in" filter="fade">
                                      <p:cBhvr>
                                        <p:cTn id="98" dur="500"/>
                                        <p:tgtEl>
                                          <p:spTgt spid="2462"/>
                                        </p:tgtEl>
                                      </p:cBhvr>
                                    </p:animEffect>
                                  </p:childTnLst>
                                </p:cTn>
                              </p:par>
                              <p:par>
                                <p:cTn id="99" presetID="1" presetClass="entr" presetSubtype="0" fill="hold" nodeType="withEffect">
                                  <p:stCondLst>
                                    <p:cond delay="0"/>
                                  </p:stCondLst>
                                  <p:childTnLst>
                                    <p:set>
                                      <p:cBhvr>
                                        <p:cTn id="100" dur="1" fill="hold">
                                          <p:stCondLst>
                                            <p:cond delay="0"/>
                                          </p:stCondLst>
                                        </p:cTn>
                                        <p:tgtEl>
                                          <p:spTgt spid="278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0.00139 -4.62749E-9 L 0.23993 0.00231 " pathEditMode="relative" rAng="0" ptsTypes="AA">
                                      <p:cBhvr>
                                        <p:cTn id="104" dur="2000" fill="hold"/>
                                        <p:tgtEl>
                                          <p:spTgt spid="3272"/>
                                        </p:tgtEl>
                                        <p:attrNameLst>
                                          <p:attrName>ppt_x</p:attrName>
                                          <p:attrName>ppt_y</p:attrName>
                                        </p:attrNameLst>
                                      </p:cBhvr>
                                      <p:rCtr x="12066" y="116"/>
                                    </p:animMotion>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026"/>
                                        </p:tgtEl>
                                      </p:cBhvr>
                                    </p:animEffect>
                                    <p:set>
                                      <p:cBhvr>
                                        <p:cTn id="109" dur="1" fill="hold">
                                          <p:stCondLst>
                                            <p:cond delay="499"/>
                                          </p:stCondLst>
                                        </p:cTn>
                                        <p:tgtEl>
                                          <p:spTgt spid="102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1643"/>
                                        </p:tgtEl>
                                        <p:attrNameLst>
                                          <p:attrName>style.visibility</p:attrName>
                                        </p:attrNameLst>
                                      </p:cBhvr>
                                      <p:to>
                                        <p:strVal val="visible"/>
                                      </p:to>
                                    </p:set>
                                  </p:childTnLst>
                                </p:cTn>
                              </p:par>
                              <p:par>
                                <p:cTn id="114" presetID="10" presetClass="entr" presetSubtype="0" fill="hold" nodeType="withEffect">
                                  <p:stCondLst>
                                    <p:cond delay="0"/>
                                  </p:stCondLst>
                                  <p:childTnLst>
                                    <p:set>
                                      <p:cBhvr>
                                        <p:cTn id="115" dur="1" fill="hold">
                                          <p:stCondLst>
                                            <p:cond delay="0"/>
                                          </p:stCondLst>
                                        </p:cTn>
                                        <p:tgtEl>
                                          <p:spTgt spid="1026"/>
                                        </p:tgtEl>
                                        <p:attrNameLst>
                                          <p:attrName>style.visibility</p:attrName>
                                        </p:attrNameLst>
                                      </p:cBhvr>
                                      <p:to>
                                        <p:strVal val="visible"/>
                                      </p:to>
                                    </p:set>
                                    <p:animEffect transition="in" filter="fade">
                                      <p:cBhvr>
                                        <p:cTn id="116" dur="500"/>
                                        <p:tgtEl>
                                          <p:spTgt spid="1026"/>
                                        </p:tgtEl>
                                      </p:cBhvr>
                                    </p:animEffect>
                                  </p:childTnLst>
                                </p:cTn>
                              </p:par>
                              <p:par>
                                <p:cTn id="117" presetID="42" presetClass="path" presetSubtype="0" accel="50000" decel="50000" fill="hold" nodeType="withEffect">
                                  <p:stCondLst>
                                    <p:cond delay="0"/>
                                  </p:stCondLst>
                                  <p:childTnLst>
                                    <p:animMotion origin="layout" path="M 0.00955 -0.0081 L 0.23281 -0.0081 " pathEditMode="relative" rAng="0" ptsTypes="AA">
                                      <p:cBhvr>
                                        <p:cTn id="118" dur="2000" fill="hold"/>
                                        <p:tgtEl>
                                          <p:spTgt spid="1643"/>
                                        </p:tgtEl>
                                        <p:attrNameLst>
                                          <p:attrName>ppt_x</p:attrName>
                                          <p:attrName>ppt_y</p:attrName>
                                        </p:attrNameLst>
                                      </p:cBhvr>
                                      <p:rCtr x="11163" y="0"/>
                                    </p:animMotion>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948"/>
                                        </p:tgtEl>
                                        <p:attrNameLst>
                                          <p:attrName>style.visibility</p:attrName>
                                        </p:attrNameLst>
                                      </p:cBhvr>
                                      <p:to>
                                        <p:strVal val="visible"/>
                                      </p:to>
                                    </p:set>
                                    <p:animEffect transition="in" filter="fade">
                                      <p:cBhvr>
                                        <p:cTn id="123" dur="3000"/>
                                        <p:tgtEl>
                                          <p:spTgt spid="594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441"/>
                                        </p:tgtEl>
                                        <p:attrNameLst>
                                          <p:attrName>style.visibility</p:attrName>
                                        </p:attrNameLst>
                                      </p:cBhvr>
                                      <p:to>
                                        <p:strVal val="visible"/>
                                      </p:to>
                                    </p:set>
                                    <p:animEffect transition="in" filter="wipe(down)">
                                      <p:cBhvr>
                                        <p:cTn id="128" dur="5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P spid="546" grpId="1" animBg="1"/>
      <p:bldP spid="888" grpId="0" animBg="1"/>
      <p:bldP spid="888" grpId="1" animBg="1"/>
      <p:bldP spid="890" grpId="0" animBg="1"/>
      <p:bldP spid="890" grpId="1" animBg="1"/>
      <p:bldP spid="1217" grpId="0" animBg="1"/>
      <p:bldP spid="1217" grpId="1" animBg="1"/>
      <p:bldP spid="1218" grpId="0" animBg="1"/>
      <p:bldP spid="1218" grpId="1" animBg="1"/>
      <p:bldP spid="1640" grpId="0" animBg="1"/>
      <p:bldP spid="1640" grpId="1" animBg="1"/>
      <p:bldP spid="1641" grpId="0" animBg="1"/>
      <p:bldP spid="1641" grpId="1" animBg="1"/>
      <p:bldP spid="1642" grpId="0" animBg="1"/>
      <p:bldP spid="1642" grpId="1" animBg="1"/>
      <p:bldP spid="4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5" name="Group 1344"/>
          <p:cNvGrpSpPr/>
          <p:nvPr/>
        </p:nvGrpSpPr>
        <p:grpSpPr>
          <a:xfrm>
            <a:off x="7664893" y="146711"/>
            <a:ext cx="1367624" cy="205602"/>
            <a:chOff x="7696863" y="287379"/>
            <a:chExt cx="1367624" cy="205602"/>
          </a:xfrm>
        </p:grpSpPr>
        <p:pic>
          <p:nvPicPr>
            <p:cNvPr id="1346"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47" name="Right Arrow 1346"/>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9" name="Right Arrow 1348"/>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 name="Right Arrow 1350"/>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2" name="Picture 1351"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353" name="Rounded Rectangle 1352"/>
          <p:cNvSpPr/>
          <p:nvPr/>
        </p:nvSpPr>
        <p:spPr bwMode="auto">
          <a:xfrm>
            <a:off x="814841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25</a:t>
            </a:fld>
            <a:endParaRPr lang="en-US" dirty="0"/>
          </a:p>
        </p:txBody>
      </p:sp>
      <p:sp>
        <p:nvSpPr>
          <p:cNvPr id="656" name="Title 1"/>
          <p:cNvSpPr>
            <a:spLocks noGrp="1"/>
          </p:cNvSpPr>
          <p:nvPr>
            <p:ph type="title"/>
          </p:nvPr>
        </p:nvSpPr>
        <p:spPr>
          <a:xfrm>
            <a:off x="233344" y="134854"/>
            <a:ext cx="8910656" cy="838200"/>
          </a:xfrm>
        </p:spPr>
        <p:txBody>
          <a:bodyPr/>
          <a:lstStyle/>
          <a:p>
            <a:r>
              <a:rPr lang="en-US" dirty="0" smtClean="0"/>
              <a:t>The Restricted Boltzmann Machine</a:t>
            </a:r>
            <a:br>
              <a:rPr lang="en-US" dirty="0" smtClean="0"/>
            </a:br>
            <a:r>
              <a:rPr lang="en-US" sz="2400" dirty="0" smtClean="0"/>
              <a:t>Learning an Image and Daydreaming</a:t>
            </a:r>
            <a:endParaRPr lang="en-US" sz="2400" dirty="0"/>
          </a:p>
        </p:txBody>
      </p:sp>
      <p:pic>
        <p:nvPicPr>
          <p:cNvPr id="541" name="Picture 3"/>
          <p:cNvPicPr>
            <a:picLocks noChangeAspect="1" noChangeArrowheads="1"/>
          </p:cNvPicPr>
          <p:nvPr/>
        </p:nvPicPr>
        <p:blipFill>
          <a:blip r:embed="rId7" cstate="print"/>
          <a:srcRect/>
          <a:stretch>
            <a:fillRect/>
          </a:stretch>
        </p:blipFill>
        <p:spPr bwMode="auto">
          <a:xfrm>
            <a:off x="1215616" y="2129794"/>
            <a:ext cx="937573" cy="1250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4" name="Picture 4"/>
          <p:cNvPicPr>
            <a:picLocks noChangeAspect="1" noChangeArrowheads="1"/>
          </p:cNvPicPr>
          <p:nvPr/>
        </p:nvPicPr>
        <p:blipFill>
          <a:blip r:embed="rId8" cstate="print"/>
          <a:srcRect l="19554" r="30526"/>
          <a:stretch>
            <a:fillRect/>
          </a:stretch>
        </p:blipFill>
        <p:spPr bwMode="auto">
          <a:xfrm>
            <a:off x="7063933" y="2129794"/>
            <a:ext cx="1036830" cy="1312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935" name="Group 153"/>
          <p:cNvGrpSpPr/>
          <p:nvPr/>
        </p:nvGrpSpPr>
        <p:grpSpPr>
          <a:xfrm>
            <a:off x="3885764" y="3032790"/>
            <a:ext cx="1353893" cy="1495668"/>
            <a:chOff x="6884295" y="3041841"/>
            <a:chExt cx="2150049" cy="2226846"/>
          </a:xfrm>
        </p:grpSpPr>
        <p:sp>
          <p:nvSpPr>
            <p:cNvPr id="2936" name="Rounded Rectangle 2935"/>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937" name="Rounded Rectangle 2936"/>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938" name="Rounded Rectangle 2937"/>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939" name="Rounded Rectangle 293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940" name="Rounded Rectangle 293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941" name="Rounded Rectangle 2940"/>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942"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208" name="Group 395"/>
              <p:cNvGrpSpPr/>
              <p:nvPr/>
            </p:nvGrpSpPr>
            <p:grpSpPr>
              <a:xfrm>
                <a:off x="5326940" y="3038938"/>
                <a:ext cx="2022983" cy="455500"/>
                <a:chOff x="5326940" y="3038937"/>
                <a:chExt cx="2022983" cy="455500"/>
              </a:xfrm>
            </p:grpSpPr>
            <p:grpSp>
              <p:nvGrpSpPr>
                <p:cNvPr id="3248" name="Group 378"/>
                <p:cNvGrpSpPr/>
                <p:nvPr/>
              </p:nvGrpSpPr>
              <p:grpSpPr>
                <a:xfrm>
                  <a:off x="5896151" y="3040986"/>
                  <a:ext cx="315351" cy="452185"/>
                  <a:chOff x="6144878" y="3040986"/>
                  <a:chExt cx="315351" cy="452185"/>
                </a:xfrm>
              </p:grpSpPr>
              <p:sp>
                <p:nvSpPr>
                  <p:cNvPr id="32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249" name="Group 377"/>
                <p:cNvGrpSpPr/>
                <p:nvPr/>
              </p:nvGrpSpPr>
              <p:grpSpPr>
                <a:xfrm>
                  <a:off x="5326940" y="3038937"/>
                  <a:ext cx="315351" cy="452185"/>
                  <a:chOff x="5326940" y="3038937"/>
                  <a:chExt cx="315351" cy="452185"/>
                </a:xfrm>
              </p:grpSpPr>
              <p:sp>
                <p:nvSpPr>
                  <p:cNvPr id="32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250" name="Group 230"/>
                <p:cNvGrpSpPr/>
                <p:nvPr/>
              </p:nvGrpSpPr>
              <p:grpSpPr>
                <a:xfrm flipV="1">
                  <a:off x="6465362" y="3038939"/>
                  <a:ext cx="315351" cy="452185"/>
                  <a:chOff x="2660385" y="1689916"/>
                  <a:chExt cx="315351" cy="452185"/>
                </a:xfrm>
              </p:grpSpPr>
              <p:sp>
                <p:nvSpPr>
                  <p:cNvPr id="3254" name="Down Arrow 32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251" name="Group 379"/>
                <p:cNvGrpSpPr/>
                <p:nvPr/>
              </p:nvGrpSpPr>
              <p:grpSpPr>
                <a:xfrm>
                  <a:off x="7034572" y="3042252"/>
                  <a:ext cx="315351" cy="452185"/>
                  <a:chOff x="7836091" y="3042252"/>
                  <a:chExt cx="315351" cy="452185"/>
                </a:xfrm>
              </p:grpSpPr>
              <p:sp>
                <p:nvSpPr>
                  <p:cNvPr id="3252" name="Down Arrow 32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209" name="Group 394"/>
              <p:cNvGrpSpPr/>
              <p:nvPr/>
            </p:nvGrpSpPr>
            <p:grpSpPr>
              <a:xfrm>
                <a:off x="5326940" y="3624179"/>
                <a:ext cx="2022983" cy="455500"/>
                <a:chOff x="5326940" y="3669335"/>
                <a:chExt cx="2022983" cy="455500"/>
              </a:xfrm>
            </p:grpSpPr>
            <p:grpSp>
              <p:nvGrpSpPr>
                <p:cNvPr id="3236" name="Group 382"/>
                <p:cNvGrpSpPr/>
                <p:nvPr/>
              </p:nvGrpSpPr>
              <p:grpSpPr>
                <a:xfrm>
                  <a:off x="5896151" y="3671384"/>
                  <a:ext cx="315351" cy="452185"/>
                  <a:chOff x="6144878" y="3705251"/>
                  <a:chExt cx="315351" cy="452185"/>
                </a:xfrm>
              </p:grpSpPr>
              <p:sp>
                <p:nvSpPr>
                  <p:cNvPr id="32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237" name="Group 235"/>
                <p:cNvGrpSpPr/>
                <p:nvPr/>
              </p:nvGrpSpPr>
              <p:grpSpPr>
                <a:xfrm flipV="1">
                  <a:off x="5326940" y="3669335"/>
                  <a:ext cx="315351" cy="452185"/>
                  <a:chOff x="704140" y="2354179"/>
                  <a:chExt cx="315351" cy="452185"/>
                </a:xfrm>
              </p:grpSpPr>
              <p:sp>
                <p:nvSpPr>
                  <p:cNvPr id="32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238" name="Group 381"/>
                <p:cNvGrpSpPr/>
                <p:nvPr/>
              </p:nvGrpSpPr>
              <p:grpSpPr>
                <a:xfrm>
                  <a:off x="6465362" y="3669337"/>
                  <a:ext cx="315351" cy="452185"/>
                  <a:chOff x="7012249" y="3703204"/>
                  <a:chExt cx="315351" cy="452185"/>
                </a:xfrm>
              </p:grpSpPr>
              <p:sp>
                <p:nvSpPr>
                  <p:cNvPr id="3242" name="Down Arrow 32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239" name="Group 380"/>
                <p:cNvGrpSpPr/>
                <p:nvPr/>
              </p:nvGrpSpPr>
              <p:grpSpPr>
                <a:xfrm>
                  <a:off x="7034572" y="3672650"/>
                  <a:ext cx="315351" cy="452185"/>
                  <a:chOff x="7836091" y="3706517"/>
                  <a:chExt cx="315351" cy="452185"/>
                </a:xfrm>
              </p:grpSpPr>
              <p:sp>
                <p:nvSpPr>
                  <p:cNvPr id="3240" name="Down Arrow 32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210" name="Group 393"/>
              <p:cNvGrpSpPr/>
              <p:nvPr/>
            </p:nvGrpSpPr>
            <p:grpSpPr>
              <a:xfrm>
                <a:off x="5326940" y="4209422"/>
                <a:ext cx="2022983" cy="455500"/>
                <a:chOff x="5326940" y="4333600"/>
                <a:chExt cx="2022983" cy="455500"/>
              </a:xfrm>
            </p:grpSpPr>
            <p:grpSp>
              <p:nvGrpSpPr>
                <p:cNvPr id="3224" name="Group 231"/>
                <p:cNvGrpSpPr/>
                <p:nvPr/>
              </p:nvGrpSpPr>
              <p:grpSpPr>
                <a:xfrm flipV="1">
                  <a:off x="5896151" y="4335649"/>
                  <a:ext cx="315351" cy="452185"/>
                  <a:chOff x="1680124" y="3020493"/>
                  <a:chExt cx="315351" cy="452185"/>
                </a:xfrm>
              </p:grpSpPr>
              <p:sp>
                <p:nvSpPr>
                  <p:cNvPr id="32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225" name="Group 383"/>
                <p:cNvGrpSpPr/>
                <p:nvPr/>
              </p:nvGrpSpPr>
              <p:grpSpPr>
                <a:xfrm>
                  <a:off x="5326940" y="4333600"/>
                  <a:ext cx="315351" cy="452185"/>
                  <a:chOff x="5326940" y="4367467"/>
                  <a:chExt cx="315351" cy="452185"/>
                </a:xfrm>
              </p:grpSpPr>
              <p:sp>
                <p:nvSpPr>
                  <p:cNvPr id="32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226" name="Group 229"/>
                <p:cNvGrpSpPr/>
                <p:nvPr/>
              </p:nvGrpSpPr>
              <p:grpSpPr>
                <a:xfrm flipV="1">
                  <a:off x="6465362" y="4333602"/>
                  <a:ext cx="315351" cy="452185"/>
                  <a:chOff x="2660385" y="3018446"/>
                  <a:chExt cx="315351" cy="452185"/>
                </a:xfrm>
              </p:grpSpPr>
              <p:sp>
                <p:nvSpPr>
                  <p:cNvPr id="32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227" name="Group 234"/>
                <p:cNvGrpSpPr/>
                <p:nvPr/>
              </p:nvGrpSpPr>
              <p:grpSpPr>
                <a:xfrm flipV="1">
                  <a:off x="7034572" y="4336915"/>
                  <a:ext cx="315351" cy="452185"/>
                  <a:chOff x="3687429" y="3021759"/>
                  <a:chExt cx="315351" cy="452185"/>
                </a:xfrm>
              </p:grpSpPr>
              <p:sp>
                <p:nvSpPr>
                  <p:cNvPr id="32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211" name="Group 392"/>
              <p:cNvGrpSpPr/>
              <p:nvPr/>
            </p:nvGrpSpPr>
            <p:grpSpPr>
              <a:xfrm>
                <a:off x="5326940" y="4794663"/>
                <a:ext cx="2022983" cy="455500"/>
                <a:chOff x="5326940" y="4918842"/>
                <a:chExt cx="2022983" cy="455500"/>
              </a:xfrm>
            </p:grpSpPr>
            <p:grpSp>
              <p:nvGrpSpPr>
                <p:cNvPr id="3212" name="Group 385"/>
                <p:cNvGrpSpPr/>
                <p:nvPr/>
              </p:nvGrpSpPr>
              <p:grpSpPr>
                <a:xfrm>
                  <a:off x="5896151" y="4920891"/>
                  <a:ext cx="315351" cy="452185"/>
                  <a:chOff x="6144878" y="5033781"/>
                  <a:chExt cx="315351" cy="452185"/>
                </a:xfrm>
              </p:grpSpPr>
              <p:sp>
                <p:nvSpPr>
                  <p:cNvPr id="3222" name="Down Arrow 32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213" name="Group 384"/>
                <p:cNvGrpSpPr/>
                <p:nvPr/>
              </p:nvGrpSpPr>
              <p:grpSpPr>
                <a:xfrm>
                  <a:off x="5326940" y="4918842"/>
                  <a:ext cx="315351" cy="452185"/>
                  <a:chOff x="5326940" y="5031732"/>
                  <a:chExt cx="315351" cy="452185"/>
                </a:xfrm>
              </p:grpSpPr>
              <p:sp>
                <p:nvSpPr>
                  <p:cNvPr id="3220" name="Down Arrow 32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214" name="Group 386"/>
                <p:cNvGrpSpPr/>
                <p:nvPr/>
              </p:nvGrpSpPr>
              <p:grpSpPr>
                <a:xfrm>
                  <a:off x="6465362" y="4918844"/>
                  <a:ext cx="315351" cy="452185"/>
                  <a:chOff x="7012249" y="5031734"/>
                  <a:chExt cx="315351" cy="452185"/>
                </a:xfrm>
              </p:grpSpPr>
              <p:sp>
                <p:nvSpPr>
                  <p:cNvPr id="32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215" name="Group 387"/>
                <p:cNvGrpSpPr/>
                <p:nvPr/>
              </p:nvGrpSpPr>
              <p:grpSpPr>
                <a:xfrm>
                  <a:off x="7034572" y="4922157"/>
                  <a:ext cx="315351" cy="452185"/>
                  <a:chOff x="7836091" y="5035047"/>
                  <a:chExt cx="315351" cy="452185"/>
                </a:xfrm>
              </p:grpSpPr>
              <p:sp>
                <p:nvSpPr>
                  <p:cNvPr id="32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94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156" name="Group 395"/>
              <p:cNvGrpSpPr/>
              <p:nvPr/>
            </p:nvGrpSpPr>
            <p:grpSpPr>
              <a:xfrm>
                <a:off x="5326940" y="3038938"/>
                <a:ext cx="2022983" cy="455500"/>
                <a:chOff x="5326940" y="3038937"/>
                <a:chExt cx="2022983" cy="455500"/>
              </a:xfrm>
            </p:grpSpPr>
            <p:grpSp>
              <p:nvGrpSpPr>
                <p:cNvPr id="3196" name="Group 378"/>
                <p:cNvGrpSpPr/>
                <p:nvPr/>
              </p:nvGrpSpPr>
              <p:grpSpPr>
                <a:xfrm>
                  <a:off x="5896151" y="3040986"/>
                  <a:ext cx="315351" cy="452185"/>
                  <a:chOff x="6144878" y="3040986"/>
                  <a:chExt cx="315351" cy="452185"/>
                </a:xfrm>
              </p:grpSpPr>
              <p:sp>
                <p:nvSpPr>
                  <p:cNvPr id="3206" name="Down Arrow 32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197" name="Group 377"/>
                <p:cNvGrpSpPr/>
                <p:nvPr/>
              </p:nvGrpSpPr>
              <p:grpSpPr>
                <a:xfrm>
                  <a:off x="5326940" y="3038937"/>
                  <a:ext cx="315351" cy="452185"/>
                  <a:chOff x="5326940" y="3038937"/>
                  <a:chExt cx="315351" cy="452185"/>
                </a:xfrm>
              </p:grpSpPr>
              <p:sp>
                <p:nvSpPr>
                  <p:cNvPr id="3204" name="Down Arrow 32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198" name="Group 230"/>
                <p:cNvGrpSpPr/>
                <p:nvPr/>
              </p:nvGrpSpPr>
              <p:grpSpPr>
                <a:xfrm flipV="1">
                  <a:off x="6465362" y="3038939"/>
                  <a:ext cx="315351" cy="452185"/>
                  <a:chOff x="2660385" y="1689916"/>
                  <a:chExt cx="315351" cy="452185"/>
                </a:xfrm>
              </p:grpSpPr>
              <p:sp>
                <p:nvSpPr>
                  <p:cNvPr id="3202" name="Down Arrow 32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199" name="Group 379"/>
                <p:cNvGrpSpPr/>
                <p:nvPr/>
              </p:nvGrpSpPr>
              <p:grpSpPr>
                <a:xfrm>
                  <a:off x="7034572" y="3042252"/>
                  <a:ext cx="315351" cy="452185"/>
                  <a:chOff x="7836091" y="3042252"/>
                  <a:chExt cx="315351" cy="452185"/>
                </a:xfrm>
              </p:grpSpPr>
              <p:sp>
                <p:nvSpPr>
                  <p:cNvPr id="3200" name="Down Arrow 31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157" name="Group 394"/>
              <p:cNvGrpSpPr/>
              <p:nvPr/>
            </p:nvGrpSpPr>
            <p:grpSpPr>
              <a:xfrm>
                <a:off x="5326940" y="3624179"/>
                <a:ext cx="2022983" cy="455500"/>
                <a:chOff x="5326940" y="3669335"/>
                <a:chExt cx="2022983" cy="455500"/>
              </a:xfrm>
            </p:grpSpPr>
            <p:grpSp>
              <p:nvGrpSpPr>
                <p:cNvPr id="3184" name="Group 382"/>
                <p:cNvGrpSpPr/>
                <p:nvPr/>
              </p:nvGrpSpPr>
              <p:grpSpPr>
                <a:xfrm>
                  <a:off x="5896151" y="3671384"/>
                  <a:ext cx="315351" cy="452185"/>
                  <a:chOff x="6144878" y="3705251"/>
                  <a:chExt cx="315351" cy="452185"/>
                </a:xfrm>
              </p:grpSpPr>
              <p:sp>
                <p:nvSpPr>
                  <p:cNvPr id="3194" name="Down Arrow 31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185" name="Group 235"/>
                <p:cNvGrpSpPr/>
                <p:nvPr/>
              </p:nvGrpSpPr>
              <p:grpSpPr>
                <a:xfrm flipV="1">
                  <a:off x="5326940" y="3669335"/>
                  <a:ext cx="315351" cy="452185"/>
                  <a:chOff x="704140" y="2354179"/>
                  <a:chExt cx="315351" cy="452185"/>
                </a:xfrm>
              </p:grpSpPr>
              <p:sp>
                <p:nvSpPr>
                  <p:cNvPr id="3192" name="Down Arrow 31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186" name="Group 381"/>
                <p:cNvGrpSpPr/>
                <p:nvPr/>
              </p:nvGrpSpPr>
              <p:grpSpPr>
                <a:xfrm>
                  <a:off x="6465362" y="3669337"/>
                  <a:ext cx="315351" cy="452185"/>
                  <a:chOff x="7012249" y="3703204"/>
                  <a:chExt cx="315351" cy="452185"/>
                </a:xfrm>
              </p:grpSpPr>
              <p:sp>
                <p:nvSpPr>
                  <p:cNvPr id="3190" name="Down Arrow 31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187" name="Group 380"/>
                <p:cNvGrpSpPr/>
                <p:nvPr/>
              </p:nvGrpSpPr>
              <p:grpSpPr>
                <a:xfrm>
                  <a:off x="7034572" y="3672650"/>
                  <a:ext cx="315351" cy="452185"/>
                  <a:chOff x="7836091" y="3706517"/>
                  <a:chExt cx="315351" cy="452185"/>
                </a:xfrm>
              </p:grpSpPr>
              <p:sp>
                <p:nvSpPr>
                  <p:cNvPr id="3188" name="Down Arrow 31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158" name="Group 393"/>
              <p:cNvGrpSpPr/>
              <p:nvPr/>
            </p:nvGrpSpPr>
            <p:grpSpPr>
              <a:xfrm>
                <a:off x="5326940" y="4209422"/>
                <a:ext cx="2022983" cy="455500"/>
                <a:chOff x="5326940" y="4333600"/>
                <a:chExt cx="2022983" cy="455500"/>
              </a:xfrm>
            </p:grpSpPr>
            <p:grpSp>
              <p:nvGrpSpPr>
                <p:cNvPr id="3172" name="Group 231"/>
                <p:cNvGrpSpPr/>
                <p:nvPr/>
              </p:nvGrpSpPr>
              <p:grpSpPr>
                <a:xfrm flipV="1">
                  <a:off x="5896151" y="4335649"/>
                  <a:ext cx="315351" cy="452185"/>
                  <a:chOff x="1680124" y="3020493"/>
                  <a:chExt cx="315351" cy="452185"/>
                </a:xfrm>
              </p:grpSpPr>
              <p:sp>
                <p:nvSpPr>
                  <p:cNvPr id="3182" name="Down Arrow 31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173" name="Group 383"/>
                <p:cNvGrpSpPr/>
                <p:nvPr/>
              </p:nvGrpSpPr>
              <p:grpSpPr>
                <a:xfrm>
                  <a:off x="5326940" y="4333600"/>
                  <a:ext cx="315351" cy="452185"/>
                  <a:chOff x="5326940" y="4367467"/>
                  <a:chExt cx="315351" cy="452185"/>
                </a:xfrm>
              </p:grpSpPr>
              <p:sp>
                <p:nvSpPr>
                  <p:cNvPr id="3180" name="Down Arrow 31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174" name="Group 229"/>
                <p:cNvGrpSpPr/>
                <p:nvPr/>
              </p:nvGrpSpPr>
              <p:grpSpPr>
                <a:xfrm flipV="1">
                  <a:off x="6465362" y="4333602"/>
                  <a:ext cx="315351" cy="452185"/>
                  <a:chOff x="2660385" y="3018446"/>
                  <a:chExt cx="315351" cy="452185"/>
                </a:xfrm>
              </p:grpSpPr>
              <p:sp>
                <p:nvSpPr>
                  <p:cNvPr id="3178" name="Down Arrow 31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175" name="Group 234"/>
                <p:cNvGrpSpPr/>
                <p:nvPr/>
              </p:nvGrpSpPr>
              <p:grpSpPr>
                <a:xfrm flipV="1">
                  <a:off x="7034572" y="4336915"/>
                  <a:ext cx="315351" cy="452185"/>
                  <a:chOff x="3687429" y="3021759"/>
                  <a:chExt cx="315351" cy="452185"/>
                </a:xfrm>
              </p:grpSpPr>
              <p:sp>
                <p:nvSpPr>
                  <p:cNvPr id="3176" name="Down Arrow 31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159" name="Group 392"/>
              <p:cNvGrpSpPr/>
              <p:nvPr/>
            </p:nvGrpSpPr>
            <p:grpSpPr>
              <a:xfrm>
                <a:off x="5326940" y="4794663"/>
                <a:ext cx="2022983" cy="455500"/>
                <a:chOff x="5326940" y="4918842"/>
                <a:chExt cx="2022983" cy="455500"/>
              </a:xfrm>
            </p:grpSpPr>
            <p:grpSp>
              <p:nvGrpSpPr>
                <p:cNvPr id="3160" name="Group 385"/>
                <p:cNvGrpSpPr/>
                <p:nvPr/>
              </p:nvGrpSpPr>
              <p:grpSpPr>
                <a:xfrm>
                  <a:off x="5896151" y="4920891"/>
                  <a:ext cx="315351" cy="452185"/>
                  <a:chOff x="6144878" y="5033781"/>
                  <a:chExt cx="315351" cy="452185"/>
                </a:xfrm>
              </p:grpSpPr>
              <p:sp>
                <p:nvSpPr>
                  <p:cNvPr id="3170" name="Down Arrow 31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161" name="Group 384"/>
                <p:cNvGrpSpPr/>
                <p:nvPr/>
              </p:nvGrpSpPr>
              <p:grpSpPr>
                <a:xfrm>
                  <a:off x="5326940" y="4918842"/>
                  <a:ext cx="315351" cy="452185"/>
                  <a:chOff x="5326940" y="5031732"/>
                  <a:chExt cx="315351" cy="452185"/>
                </a:xfrm>
              </p:grpSpPr>
              <p:sp>
                <p:nvSpPr>
                  <p:cNvPr id="3168" name="Down Arrow 31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162" name="Group 386"/>
                <p:cNvGrpSpPr/>
                <p:nvPr/>
              </p:nvGrpSpPr>
              <p:grpSpPr>
                <a:xfrm>
                  <a:off x="6465362" y="4918844"/>
                  <a:ext cx="315351" cy="452185"/>
                  <a:chOff x="7012249" y="5031734"/>
                  <a:chExt cx="315351" cy="452185"/>
                </a:xfrm>
              </p:grpSpPr>
              <p:sp>
                <p:nvSpPr>
                  <p:cNvPr id="3166" name="Down Arrow 31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163" name="Group 387"/>
                <p:cNvGrpSpPr/>
                <p:nvPr/>
              </p:nvGrpSpPr>
              <p:grpSpPr>
                <a:xfrm>
                  <a:off x="7034572" y="4922157"/>
                  <a:ext cx="315351" cy="452185"/>
                  <a:chOff x="7836091" y="5035047"/>
                  <a:chExt cx="315351" cy="452185"/>
                </a:xfrm>
              </p:grpSpPr>
              <p:sp>
                <p:nvSpPr>
                  <p:cNvPr id="3164" name="Down Arrow 31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944"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104" name="Group 395"/>
              <p:cNvGrpSpPr/>
              <p:nvPr/>
            </p:nvGrpSpPr>
            <p:grpSpPr>
              <a:xfrm>
                <a:off x="5326940" y="3038938"/>
                <a:ext cx="2022983" cy="455500"/>
                <a:chOff x="5326940" y="3038937"/>
                <a:chExt cx="2022983" cy="455500"/>
              </a:xfrm>
            </p:grpSpPr>
            <p:grpSp>
              <p:nvGrpSpPr>
                <p:cNvPr id="3144" name="Group 378"/>
                <p:cNvGrpSpPr/>
                <p:nvPr/>
              </p:nvGrpSpPr>
              <p:grpSpPr>
                <a:xfrm>
                  <a:off x="5896151" y="3040986"/>
                  <a:ext cx="315351" cy="452185"/>
                  <a:chOff x="6144878" y="3040986"/>
                  <a:chExt cx="315351" cy="452185"/>
                </a:xfrm>
              </p:grpSpPr>
              <p:sp>
                <p:nvSpPr>
                  <p:cNvPr id="3154" name="Down Arrow 31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145" name="Group 377"/>
                <p:cNvGrpSpPr/>
                <p:nvPr/>
              </p:nvGrpSpPr>
              <p:grpSpPr>
                <a:xfrm>
                  <a:off x="5326940" y="3038937"/>
                  <a:ext cx="315351" cy="452185"/>
                  <a:chOff x="5326940" y="3038937"/>
                  <a:chExt cx="315351" cy="452185"/>
                </a:xfrm>
              </p:grpSpPr>
              <p:sp>
                <p:nvSpPr>
                  <p:cNvPr id="3152" name="Down Arrow 31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146" name="Group 230"/>
                <p:cNvGrpSpPr/>
                <p:nvPr/>
              </p:nvGrpSpPr>
              <p:grpSpPr>
                <a:xfrm flipV="1">
                  <a:off x="6465362" y="3038939"/>
                  <a:ext cx="315351" cy="452185"/>
                  <a:chOff x="2660385" y="1689916"/>
                  <a:chExt cx="315351" cy="452185"/>
                </a:xfrm>
              </p:grpSpPr>
              <p:sp>
                <p:nvSpPr>
                  <p:cNvPr id="3150" name="Down Arrow 31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147" name="Group 379"/>
                <p:cNvGrpSpPr/>
                <p:nvPr/>
              </p:nvGrpSpPr>
              <p:grpSpPr>
                <a:xfrm>
                  <a:off x="7034572" y="3042252"/>
                  <a:ext cx="315351" cy="452185"/>
                  <a:chOff x="7836091" y="3042252"/>
                  <a:chExt cx="315351" cy="452185"/>
                </a:xfrm>
              </p:grpSpPr>
              <p:sp>
                <p:nvSpPr>
                  <p:cNvPr id="3148" name="Down Arrow 31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105" name="Group 394"/>
              <p:cNvGrpSpPr/>
              <p:nvPr/>
            </p:nvGrpSpPr>
            <p:grpSpPr>
              <a:xfrm>
                <a:off x="5326940" y="3624179"/>
                <a:ext cx="2022983" cy="455500"/>
                <a:chOff x="5326940" y="3669335"/>
                <a:chExt cx="2022983" cy="455500"/>
              </a:xfrm>
            </p:grpSpPr>
            <p:grpSp>
              <p:nvGrpSpPr>
                <p:cNvPr id="3132" name="Group 382"/>
                <p:cNvGrpSpPr/>
                <p:nvPr/>
              </p:nvGrpSpPr>
              <p:grpSpPr>
                <a:xfrm>
                  <a:off x="5896151" y="3671384"/>
                  <a:ext cx="315351" cy="452185"/>
                  <a:chOff x="6144878" y="3705251"/>
                  <a:chExt cx="315351" cy="452185"/>
                </a:xfrm>
              </p:grpSpPr>
              <p:sp>
                <p:nvSpPr>
                  <p:cNvPr id="3142" name="Down Arrow 31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133" name="Group 235"/>
                <p:cNvGrpSpPr/>
                <p:nvPr/>
              </p:nvGrpSpPr>
              <p:grpSpPr>
                <a:xfrm flipV="1">
                  <a:off x="5326940" y="3669335"/>
                  <a:ext cx="315351" cy="452185"/>
                  <a:chOff x="704140" y="2354179"/>
                  <a:chExt cx="315351" cy="452185"/>
                </a:xfrm>
              </p:grpSpPr>
              <p:sp>
                <p:nvSpPr>
                  <p:cNvPr id="3140" name="Down Arrow 31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134" name="Group 381"/>
                <p:cNvGrpSpPr/>
                <p:nvPr/>
              </p:nvGrpSpPr>
              <p:grpSpPr>
                <a:xfrm>
                  <a:off x="6465362" y="3669337"/>
                  <a:ext cx="315351" cy="452185"/>
                  <a:chOff x="7012249" y="3703204"/>
                  <a:chExt cx="315351" cy="452185"/>
                </a:xfrm>
              </p:grpSpPr>
              <p:sp>
                <p:nvSpPr>
                  <p:cNvPr id="3138" name="Down Arrow 31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135" name="Group 380"/>
                <p:cNvGrpSpPr/>
                <p:nvPr/>
              </p:nvGrpSpPr>
              <p:grpSpPr>
                <a:xfrm>
                  <a:off x="7034572" y="3672650"/>
                  <a:ext cx="315351" cy="452185"/>
                  <a:chOff x="7836091" y="3706517"/>
                  <a:chExt cx="315351" cy="452185"/>
                </a:xfrm>
              </p:grpSpPr>
              <p:sp>
                <p:nvSpPr>
                  <p:cNvPr id="3136" name="Down Arrow 31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106" name="Group 393"/>
              <p:cNvGrpSpPr/>
              <p:nvPr/>
            </p:nvGrpSpPr>
            <p:grpSpPr>
              <a:xfrm>
                <a:off x="5326940" y="4209422"/>
                <a:ext cx="2022983" cy="455500"/>
                <a:chOff x="5326940" y="4333600"/>
                <a:chExt cx="2022983" cy="455500"/>
              </a:xfrm>
            </p:grpSpPr>
            <p:grpSp>
              <p:nvGrpSpPr>
                <p:cNvPr id="3120" name="Group 231"/>
                <p:cNvGrpSpPr/>
                <p:nvPr/>
              </p:nvGrpSpPr>
              <p:grpSpPr>
                <a:xfrm flipV="1">
                  <a:off x="5896151" y="4335649"/>
                  <a:ext cx="315351" cy="452185"/>
                  <a:chOff x="1680124" y="3020493"/>
                  <a:chExt cx="315351" cy="452185"/>
                </a:xfrm>
              </p:grpSpPr>
              <p:sp>
                <p:nvSpPr>
                  <p:cNvPr id="3130" name="Down Arrow 31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121" name="Group 383"/>
                <p:cNvGrpSpPr/>
                <p:nvPr/>
              </p:nvGrpSpPr>
              <p:grpSpPr>
                <a:xfrm>
                  <a:off x="5326940" y="4333600"/>
                  <a:ext cx="315351" cy="452185"/>
                  <a:chOff x="5326940" y="4367467"/>
                  <a:chExt cx="315351" cy="452185"/>
                </a:xfrm>
              </p:grpSpPr>
              <p:sp>
                <p:nvSpPr>
                  <p:cNvPr id="3128" name="Down Arrow 31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122" name="Group 229"/>
                <p:cNvGrpSpPr/>
                <p:nvPr/>
              </p:nvGrpSpPr>
              <p:grpSpPr>
                <a:xfrm flipV="1">
                  <a:off x="6465362" y="4333602"/>
                  <a:ext cx="315351" cy="452185"/>
                  <a:chOff x="2660385" y="3018446"/>
                  <a:chExt cx="315351" cy="452185"/>
                </a:xfrm>
              </p:grpSpPr>
              <p:sp>
                <p:nvSpPr>
                  <p:cNvPr id="3126" name="Down Arrow 31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123" name="Group 234"/>
                <p:cNvGrpSpPr/>
                <p:nvPr/>
              </p:nvGrpSpPr>
              <p:grpSpPr>
                <a:xfrm flipV="1">
                  <a:off x="7034572" y="4336915"/>
                  <a:ext cx="315351" cy="452185"/>
                  <a:chOff x="3687429" y="3021759"/>
                  <a:chExt cx="315351" cy="452185"/>
                </a:xfrm>
              </p:grpSpPr>
              <p:sp>
                <p:nvSpPr>
                  <p:cNvPr id="3124" name="Down Arrow 31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107" name="Group 392"/>
              <p:cNvGrpSpPr/>
              <p:nvPr/>
            </p:nvGrpSpPr>
            <p:grpSpPr>
              <a:xfrm>
                <a:off x="5326940" y="4794663"/>
                <a:ext cx="2022983" cy="455500"/>
                <a:chOff x="5326940" y="4918842"/>
                <a:chExt cx="2022983" cy="455500"/>
              </a:xfrm>
            </p:grpSpPr>
            <p:grpSp>
              <p:nvGrpSpPr>
                <p:cNvPr id="3108" name="Group 385"/>
                <p:cNvGrpSpPr/>
                <p:nvPr/>
              </p:nvGrpSpPr>
              <p:grpSpPr>
                <a:xfrm>
                  <a:off x="5896151" y="4920891"/>
                  <a:ext cx="315351" cy="452185"/>
                  <a:chOff x="6144878" y="5033781"/>
                  <a:chExt cx="315351" cy="452185"/>
                </a:xfrm>
              </p:grpSpPr>
              <p:sp>
                <p:nvSpPr>
                  <p:cNvPr id="3118" name="Down Arrow 31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109" name="Group 384"/>
                <p:cNvGrpSpPr/>
                <p:nvPr/>
              </p:nvGrpSpPr>
              <p:grpSpPr>
                <a:xfrm>
                  <a:off x="5326940" y="4918842"/>
                  <a:ext cx="315351" cy="452185"/>
                  <a:chOff x="5326940" y="5031732"/>
                  <a:chExt cx="315351" cy="452185"/>
                </a:xfrm>
              </p:grpSpPr>
              <p:sp>
                <p:nvSpPr>
                  <p:cNvPr id="3116" name="Down Arrow 31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110" name="Group 386"/>
                <p:cNvGrpSpPr/>
                <p:nvPr/>
              </p:nvGrpSpPr>
              <p:grpSpPr>
                <a:xfrm>
                  <a:off x="6465362" y="4918844"/>
                  <a:ext cx="315351" cy="452185"/>
                  <a:chOff x="7012249" y="5031734"/>
                  <a:chExt cx="315351" cy="452185"/>
                </a:xfrm>
              </p:grpSpPr>
              <p:sp>
                <p:nvSpPr>
                  <p:cNvPr id="3114" name="Down Arrow 31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111" name="Group 387"/>
                <p:cNvGrpSpPr/>
                <p:nvPr/>
              </p:nvGrpSpPr>
              <p:grpSpPr>
                <a:xfrm>
                  <a:off x="7034572" y="4922157"/>
                  <a:ext cx="315351" cy="452185"/>
                  <a:chOff x="7836091" y="5035047"/>
                  <a:chExt cx="315351" cy="452185"/>
                </a:xfrm>
              </p:grpSpPr>
              <p:sp>
                <p:nvSpPr>
                  <p:cNvPr id="3112" name="Down Arrow 31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94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052" name="Group 395"/>
              <p:cNvGrpSpPr/>
              <p:nvPr/>
            </p:nvGrpSpPr>
            <p:grpSpPr>
              <a:xfrm>
                <a:off x="5326940" y="3038938"/>
                <a:ext cx="2022983" cy="455500"/>
                <a:chOff x="5326940" y="3038937"/>
                <a:chExt cx="2022983" cy="455500"/>
              </a:xfrm>
            </p:grpSpPr>
            <p:grpSp>
              <p:nvGrpSpPr>
                <p:cNvPr id="3092" name="Group 378"/>
                <p:cNvGrpSpPr/>
                <p:nvPr/>
              </p:nvGrpSpPr>
              <p:grpSpPr>
                <a:xfrm>
                  <a:off x="5896151" y="3040986"/>
                  <a:ext cx="315351" cy="452185"/>
                  <a:chOff x="6144878" y="3040986"/>
                  <a:chExt cx="315351" cy="452185"/>
                </a:xfrm>
              </p:grpSpPr>
              <p:sp>
                <p:nvSpPr>
                  <p:cNvPr id="3102" name="Down Arrow 31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093" name="Group 377"/>
                <p:cNvGrpSpPr/>
                <p:nvPr/>
              </p:nvGrpSpPr>
              <p:grpSpPr>
                <a:xfrm>
                  <a:off x="5326940" y="3038937"/>
                  <a:ext cx="315351" cy="452185"/>
                  <a:chOff x="5326940" y="3038937"/>
                  <a:chExt cx="315351" cy="452185"/>
                </a:xfrm>
              </p:grpSpPr>
              <p:sp>
                <p:nvSpPr>
                  <p:cNvPr id="3100" name="Down Arrow 30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094" name="Group 230"/>
                <p:cNvGrpSpPr/>
                <p:nvPr/>
              </p:nvGrpSpPr>
              <p:grpSpPr>
                <a:xfrm flipV="1">
                  <a:off x="6465362" y="3038939"/>
                  <a:ext cx="315351" cy="452185"/>
                  <a:chOff x="2660385" y="1689916"/>
                  <a:chExt cx="315351" cy="452185"/>
                </a:xfrm>
              </p:grpSpPr>
              <p:sp>
                <p:nvSpPr>
                  <p:cNvPr id="3098" name="Down Arrow 30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095" name="Group 379"/>
                <p:cNvGrpSpPr/>
                <p:nvPr/>
              </p:nvGrpSpPr>
              <p:grpSpPr>
                <a:xfrm>
                  <a:off x="7034572" y="3042252"/>
                  <a:ext cx="315351" cy="452185"/>
                  <a:chOff x="7836091" y="3042252"/>
                  <a:chExt cx="315351" cy="452185"/>
                </a:xfrm>
              </p:grpSpPr>
              <p:sp>
                <p:nvSpPr>
                  <p:cNvPr id="3096" name="Down Arrow 30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053" name="Group 394"/>
              <p:cNvGrpSpPr/>
              <p:nvPr/>
            </p:nvGrpSpPr>
            <p:grpSpPr>
              <a:xfrm>
                <a:off x="5326940" y="3624179"/>
                <a:ext cx="2022983" cy="455500"/>
                <a:chOff x="5326940" y="3669335"/>
                <a:chExt cx="2022983" cy="455500"/>
              </a:xfrm>
            </p:grpSpPr>
            <p:grpSp>
              <p:nvGrpSpPr>
                <p:cNvPr id="3080" name="Group 382"/>
                <p:cNvGrpSpPr/>
                <p:nvPr/>
              </p:nvGrpSpPr>
              <p:grpSpPr>
                <a:xfrm>
                  <a:off x="5896151" y="3671384"/>
                  <a:ext cx="315351" cy="452185"/>
                  <a:chOff x="6144878" y="3705251"/>
                  <a:chExt cx="315351" cy="452185"/>
                </a:xfrm>
              </p:grpSpPr>
              <p:sp>
                <p:nvSpPr>
                  <p:cNvPr id="3090" name="Down Arrow 30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081" name="Group 235"/>
                <p:cNvGrpSpPr/>
                <p:nvPr/>
              </p:nvGrpSpPr>
              <p:grpSpPr>
                <a:xfrm flipV="1">
                  <a:off x="5326940" y="3669335"/>
                  <a:ext cx="315351" cy="452185"/>
                  <a:chOff x="704140" y="2354179"/>
                  <a:chExt cx="315351" cy="452185"/>
                </a:xfrm>
              </p:grpSpPr>
              <p:sp>
                <p:nvSpPr>
                  <p:cNvPr id="3088" name="Down Arrow 30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082" name="Group 381"/>
                <p:cNvGrpSpPr/>
                <p:nvPr/>
              </p:nvGrpSpPr>
              <p:grpSpPr>
                <a:xfrm>
                  <a:off x="6465362" y="3669337"/>
                  <a:ext cx="315351" cy="452185"/>
                  <a:chOff x="7012249" y="3703204"/>
                  <a:chExt cx="315351" cy="452185"/>
                </a:xfrm>
              </p:grpSpPr>
              <p:sp>
                <p:nvSpPr>
                  <p:cNvPr id="3086" name="Down Arrow 30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083" name="Group 380"/>
                <p:cNvGrpSpPr/>
                <p:nvPr/>
              </p:nvGrpSpPr>
              <p:grpSpPr>
                <a:xfrm>
                  <a:off x="7034572" y="3672650"/>
                  <a:ext cx="315351" cy="452185"/>
                  <a:chOff x="7836091" y="3706517"/>
                  <a:chExt cx="315351" cy="452185"/>
                </a:xfrm>
              </p:grpSpPr>
              <p:sp>
                <p:nvSpPr>
                  <p:cNvPr id="3084" name="Down Arrow 30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054" name="Group 393"/>
              <p:cNvGrpSpPr/>
              <p:nvPr/>
            </p:nvGrpSpPr>
            <p:grpSpPr>
              <a:xfrm>
                <a:off x="5326940" y="4209422"/>
                <a:ext cx="2022983" cy="455500"/>
                <a:chOff x="5326940" y="4333600"/>
                <a:chExt cx="2022983" cy="455500"/>
              </a:xfrm>
            </p:grpSpPr>
            <p:grpSp>
              <p:nvGrpSpPr>
                <p:cNvPr id="3068" name="Group 231"/>
                <p:cNvGrpSpPr/>
                <p:nvPr/>
              </p:nvGrpSpPr>
              <p:grpSpPr>
                <a:xfrm flipV="1">
                  <a:off x="5896151" y="4335649"/>
                  <a:ext cx="315351" cy="452185"/>
                  <a:chOff x="1680124" y="3020493"/>
                  <a:chExt cx="315351" cy="452185"/>
                </a:xfrm>
              </p:grpSpPr>
              <p:sp>
                <p:nvSpPr>
                  <p:cNvPr id="3078" name="Down Arrow 30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069" name="Group 383"/>
                <p:cNvGrpSpPr/>
                <p:nvPr/>
              </p:nvGrpSpPr>
              <p:grpSpPr>
                <a:xfrm>
                  <a:off x="5326940" y="4333600"/>
                  <a:ext cx="315351" cy="452185"/>
                  <a:chOff x="5326940" y="4367467"/>
                  <a:chExt cx="315351" cy="452185"/>
                </a:xfrm>
              </p:grpSpPr>
              <p:sp>
                <p:nvSpPr>
                  <p:cNvPr id="3076" name="Down Arrow 30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070" name="Group 229"/>
                <p:cNvGrpSpPr/>
                <p:nvPr/>
              </p:nvGrpSpPr>
              <p:grpSpPr>
                <a:xfrm flipV="1">
                  <a:off x="6465362" y="4333602"/>
                  <a:ext cx="315351" cy="452185"/>
                  <a:chOff x="2660385" y="3018446"/>
                  <a:chExt cx="315351" cy="452185"/>
                </a:xfrm>
              </p:grpSpPr>
              <p:sp>
                <p:nvSpPr>
                  <p:cNvPr id="3074" name="Down Arrow 30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071" name="Group 234"/>
                <p:cNvGrpSpPr/>
                <p:nvPr/>
              </p:nvGrpSpPr>
              <p:grpSpPr>
                <a:xfrm flipV="1">
                  <a:off x="7034572" y="4336915"/>
                  <a:ext cx="315351" cy="452185"/>
                  <a:chOff x="3687429" y="3021759"/>
                  <a:chExt cx="315351" cy="452185"/>
                </a:xfrm>
              </p:grpSpPr>
              <p:sp>
                <p:nvSpPr>
                  <p:cNvPr id="3072" name="Down Arrow 30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055" name="Group 392"/>
              <p:cNvGrpSpPr/>
              <p:nvPr/>
            </p:nvGrpSpPr>
            <p:grpSpPr>
              <a:xfrm>
                <a:off x="5326940" y="4794663"/>
                <a:ext cx="2022983" cy="455500"/>
                <a:chOff x="5326940" y="4918842"/>
                <a:chExt cx="2022983" cy="455500"/>
              </a:xfrm>
            </p:grpSpPr>
            <p:grpSp>
              <p:nvGrpSpPr>
                <p:cNvPr id="3056" name="Group 385"/>
                <p:cNvGrpSpPr/>
                <p:nvPr/>
              </p:nvGrpSpPr>
              <p:grpSpPr>
                <a:xfrm>
                  <a:off x="5896151" y="4920891"/>
                  <a:ext cx="315351" cy="452185"/>
                  <a:chOff x="6144878" y="5033781"/>
                  <a:chExt cx="315351" cy="452185"/>
                </a:xfrm>
              </p:grpSpPr>
              <p:sp>
                <p:nvSpPr>
                  <p:cNvPr id="3066" name="Down Arrow 30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057" name="Group 384"/>
                <p:cNvGrpSpPr/>
                <p:nvPr/>
              </p:nvGrpSpPr>
              <p:grpSpPr>
                <a:xfrm>
                  <a:off x="5326940" y="4918842"/>
                  <a:ext cx="315351" cy="452185"/>
                  <a:chOff x="5326940" y="5031732"/>
                  <a:chExt cx="315351" cy="452185"/>
                </a:xfrm>
              </p:grpSpPr>
              <p:sp>
                <p:nvSpPr>
                  <p:cNvPr id="3064" name="Down Arrow 30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058" name="Group 386"/>
                <p:cNvGrpSpPr/>
                <p:nvPr/>
              </p:nvGrpSpPr>
              <p:grpSpPr>
                <a:xfrm>
                  <a:off x="6465362" y="4918844"/>
                  <a:ext cx="315351" cy="452185"/>
                  <a:chOff x="7012249" y="5031734"/>
                  <a:chExt cx="315351" cy="452185"/>
                </a:xfrm>
              </p:grpSpPr>
              <p:sp>
                <p:nvSpPr>
                  <p:cNvPr id="3062" name="Down Arrow 30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059" name="Group 387"/>
                <p:cNvGrpSpPr/>
                <p:nvPr/>
              </p:nvGrpSpPr>
              <p:grpSpPr>
                <a:xfrm>
                  <a:off x="7034572" y="4922157"/>
                  <a:ext cx="315351" cy="452185"/>
                  <a:chOff x="7836091" y="5035047"/>
                  <a:chExt cx="315351" cy="452185"/>
                </a:xfrm>
              </p:grpSpPr>
              <p:sp>
                <p:nvSpPr>
                  <p:cNvPr id="3060" name="Down Arrow 30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946"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3000" name="Group 395"/>
              <p:cNvGrpSpPr/>
              <p:nvPr/>
            </p:nvGrpSpPr>
            <p:grpSpPr>
              <a:xfrm>
                <a:off x="5326940" y="3038938"/>
                <a:ext cx="2022983" cy="455500"/>
                <a:chOff x="5326940" y="3038937"/>
                <a:chExt cx="2022983" cy="455500"/>
              </a:xfrm>
            </p:grpSpPr>
            <p:grpSp>
              <p:nvGrpSpPr>
                <p:cNvPr id="3040" name="Group 378"/>
                <p:cNvGrpSpPr/>
                <p:nvPr/>
              </p:nvGrpSpPr>
              <p:grpSpPr>
                <a:xfrm>
                  <a:off x="5896151" y="3040986"/>
                  <a:ext cx="315351" cy="452185"/>
                  <a:chOff x="6144878" y="3040986"/>
                  <a:chExt cx="315351" cy="452185"/>
                </a:xfrm>
              </p:grpSpPr>
              <p:sp>
                <p:nvSpPr>
                  <p:cNvPr id="3050" name="Down Arrow 30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041" name="Group 377"/>
                <p:cNvGrpSpPr/>
                <p:nvPr/>
              </p:nvGrpSpPr>
              <p:grpSpPr>
                <a:xfrm>
                  <a:off x="5326940" y="3038937"/>
                  <a:ext cx="315351" cy="452185"/>
                  <a:chOff x="5326940" y="3038937"/>
                  <a:chExt cx="315351" cy="452185"/>
                </a:xfrm>
              </p:grpSpPr>
              <p:sp>
                <p:nvSpPr>
                  <p:cNvPr id="3048" name="Down Arrow 30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042" name="Group 230"/>
                <p:cNvGrpSpPr/>
                <p:nvPr/>
              </p:nvGrpSpPr>
              <p:grpSpPr>
                <a:xfrm flipV="1">
                  <a:off x="6465362" y="3038939"/>
                  <a:ext cx="315351" cy="452185"/>
                  <a:chOff x="2660385" y="1689916"/>
                  <a:chExt cx="315351" cy="452185"/>
                </a:xfrm>
              </p:grpSpPr>
              <p:sp>
                <p:nvSpPr>
                  <p:cNvPr id="3046" name="Down Arrow 30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043" name="Group 379"/>
                <p:cNvGrpSpPr/>
                <p:nvPr/>
              </p:nvGrpSpPr>
              <p:grpSpPr>
                <a:xfrm>
                  <a:off x="7034572" y="3042252"/>
                  <a:ext cx="315351" cy="452185"/>
                  <a:chOff x="7836091" y="3042252"/>
                  <a:chExt cx="315351" cy="452185"/>
                </a:xfrm>
              </p:grpSpPr>
              <p:sp>
                <p:nvSpPr>
                  <p:cNvPr id="3044" name="Down Arrow 30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001" name="Group 394"/>
              <p:cNvGrpSpPr/>
              <p:nvPr/>
            </p:nvGrpSpPr>
            <p:grpSpPr>
              <a:xfrm>
                <a:off x="5326940" y="3624179"/>
                <a:ext cx="2022983" cy="455500"/>
                <a:chOff x="5326940" y="3669335"/>
                <a:chExt cx="2022983" cy="455500"/>
              </a:xfrm>
            </p:grpSpPr>
            <p:grpSp>
              <p:nvGrpSpPr>
                <p:cNvPr id="3028" name="Group 382"/>
                <p:cNvGrpSpPr/>
                <p:nvPr/>
              </p:nvGrpSpPr>
              <p:grpSpPr>
                <a:xfrm>
                  <a:off x="5896151" y="3671384"/>
                  <a:ext cx="315351" cy="452185"/>
                  <a:chOff x="6144878" y="3705251"/>
                  <a:chExt cx="315351" cy="452185"/>
                </a:xfrm>
              </p:grpSpPr>
              <p:sp>
                <p:nvSpPr>
                  <p:cNvPr id="3038" name="Down Arrow 30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029" name="Group 235"/>
                <p:cNvGrpSpPr/>
                <p:nvPr/>
              </p:nvGrpSpPr>
              <p:grpSpPr>
                <a:xfrm flipV="1">
                  <a:off x="5326940" y="3669335"/>
                  <a:ext cx="315351" cy="452185"/>
                  <a:chOff x="704140" y="2354179"/>
                  <a:chExt cx="315351" cy="452185"/>
                </a:xfrm>
              </p:grpSpPr>
              <p:sp>
                <p:nvSpPr>
                  <p:cNvPr id="3036" name="Down Arrow 30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030" name="Group 381"/>
                <p:cNvGrpSpPr/>
                <p:nvPr/>
              </p:nvGrpSpPr>
              <p:grpSpPr>
                <a:xfrm>
                  <a:off x="6465362" y="3669337"/>
                  <a:ext cx="315351" cy="452185"/>
                  <a:chOff x="7012249" y="3703204"/>
                  <a:chExt cx="315351" cy="452185"/>
                </a:xfrm>
              </p:grpSpPr>
              <p:sp>
                <p:nvSpPr>
                  <p:cNvPr id="3034" name="Down Arrow 30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031" name="Group 380"/>
                <p:cNvGrpSpPr/>
                <p:nvPr/>
              </p:nvGrpSpPr>
              <p:grpSpPr>
                <a:xfrm>
                  <a:off x="7034572" y="3672650"/>
                  <a:ext cx="315351" cy="452185"/>
                  <a:chOff x="7836091" y="3706517"/>
                  <a:chExt cx="315351" cy="452185"/>
                </a:xfrm>
              </p:grpSpPr>
              <p:sp>
                <p:nvSpPr>
                  <p:cNvPr id="3032" name="Down Arrow 30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002" name="Group 393"/>
              <p:cNvGrpSpPr/>
              <p:nvPr/>
            </p:nvGrpSpPr>
            <p:grpSpPr>
              <a:xfrm>
                <a:off x="5326940" y="4209422"/>
                <a:ext cx="2022983" cy="455500"/>
                <a:chOff x="5326940" y="4333600"/>
                <a:chExt cx="2022983" cy="455500"/>
              </a:xfrm>
            </p:grpSpPr>
            <p:grpSp>
              <p:nvGrpSpPr>
                <p:cNvPr id="3016" name="Group 231"/>
                <p:cNvGrpSpPr/>
                <p:nvPr/>
              </p:nvGrpSpPr>
              <p:grpSpPr>
                <a:xfrm flipV="1">
                  <a:off x="5896151" y="4335649"/>
                  <a:ext cx="315351" cy="452185"/>
                  <a:chOff x="1680124" y="3020493"/>
                  <a:chExt cx="315351" cy="452185"/>
                </a:xfrm>
              </p:grpSpPr>
              <p:sp>
                <p:nvSpPr>
                  <p:cNvPr id="3026" name="Down Arrow 30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017" name="Group 383"/>
                <p:cNvGrpSpPr/>
                <p:nvPr/>
              </p:nvGrpSpPr>
              <p:grpSpPr>
                <a:xfrm>
                  <a:off x="5326940" y="4333600"/>
                  <a:ext cx="315351" cy="452185"/>
                  <a:chOff x="5326940" y="4367467"/>
                  <a:chExt cx="315351" cy="452185"/>
                </a:xfrm>
              </p:grpSpPr>
              <p:sp>
                <p:nvSpPr>
                  <p:cNvPr id="3024" name="Down Arrow 30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018" name="Group 229"/>
                <p:cNvGrpSpPr/>
                <p:nvPr/>
              </p:nvGrpSpPr>
              <p:grpSpPr>
                <a:xfrm flipV="1">
                  <a:off x="6465362" y="4333602"/>
                  <a:ext cx="315351" cy="452185"/>
                  <a:chOff x="2660385" y="3018446"/>
                  <a:chExt cx="315351" cy="452185"/>
                </a:xfrm>
              </p:grpSpPr>
              <p:sp>
                <p:nvSpPr>
                  <p:cNvPr id="3022" name="Down Arrow 30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019" name="Group 234"/>
                <p:cNvGrpSpPr/>
                <p:nvPr/>
              </p:nvGrpSpPr>
              <p:grpSpPr>
                <a:xfrm flipV="1">
                  <a:off x="7034572" y="4336915"/>
                  <a:ext cx="315351" cy="452185"/>
                  <a:chOff x="3687429" y="3021759"/>
                  <a:chExt cx="315351" cy="452185"/>
                </a:xfrm>
              </p:grpSpPr>
              <p:sp>
                <p:nvSpPr>
                  <p:cNvPr id="3020" name="Down Arrow 30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003" name="Group 392"/>
              <p:cNvGrpSpPr/>
              <p:nvPr/>
            </p:nvGrpSpPr>
            <p:grpSpPr>
              <a:xfrm>
                <a:off x="5326940" y="4794663"/>
                <a:ext cx="2022983" cy="455500"/>
                <a:chOff x="5326940" y="4918842"/>
                <a:chExt cx="2022983" cy="455500"/>
              </a:xfrm>
            </p:grpSpPr>
            <p:grpSp>
              <p:nvGrpSpPr>
                <p:cNvPr id="3004" name="Group 385"/>
                <p:cNvGrpSpPr/>
                <p:nvPr/>
              </p:nvGrpSpPr>
              <p:grpSpPr>
                <a:xfrm>
                  <a:off x="5896151" y="4920891"/>
                  <a:ext cx="315351" cy="452185"/>
                  <a:chOff x="6144878" y="5033781"/>
                  <a:chExt cx="315351" cy="452185"/>
                </a:xfrm>
              </p:grpSpPr>
              <p:sp>
                <p:nvSpPr>
                  <p:cNvPr id="3014" name="Down Arrow 30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005" name="Group 384"/>
                <p:cNvGrpSpPr/>
                <p:nvPr/>
              </p:nvGrpSpPr>
              <p:grpSpPr>
                <a:xfrm>
                  <a:off x="5326940" y="4918842"/>
                  <a:ext cx="315351" cy="452185"/>
                  <a:chOff x="5326940" y="5031732"/>
                  <a:chExt cx="315351" cy="452185"/>
                </a:xfrm>
              </p:grpSpPr>
              <p:sp>
                <p:nvSpPr>
                  <p:cNvPr id="3012" name="Down Arrow 30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006" name="Group 386"/>
                <p:cNvGrpSpPr/>
                <p:nvPr/>
              </p:nvGrpSpPr>
              <p:grpSpPr>
                <a:xfrm>
                  <a:off x="6465362" y="4918844"/>
                  <a:ext cx="315351" cy="452185"/>
                  <a:chOff x="7012249" y="5031734"/>
                  <a:chExt cx="315351" cy="452185"/>
                </a:xfrm>
              </p:grpSpPr>
              <p:sp>
                <p:nvSpPr>
                  <p:cNvPr id="3010" name="Down Arrow 30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007" name="Group 387"/>
                <p:cNvGrpSpPr/>
                <p:nvPr/>
              </p:nvGrpSpPr>
              <p:grpSpPr>
                <a:xfrm>
                  <a:off x="7034572" y="4922157"/>
                  <a:ext cx="315351" cy="452185"/>
                  <a:chOff x="7836091" y="5035047"/>
                  <a:chExt cx="315351" cy="452185"/>
                </a:xfrm>
              </p:grpSpPr>
              <p:sp>
                <p:nvSpPr>
                  <p:cNvPr id="3008" name="Down Arrow 30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94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948" name="Group 395"/>
              <p:cNvGrpSpPr/>
              <p:nvPr/>
            </p:nvGrpSpPr>
            <p:grpSpPr>
              <a:xfrm>
                <a:off x="5326940" y="3038938"/>
                <a:ext cx="2022983" cy="455500"/>
                <a:chOff x="5326940" y="3038937"/>
                <a:chExt cx="2022983" cy="455500"/>
              </a:xfrm>
            </p:grpSpPr>
            <p:grpSp>
              <p:nvGrpSpPr>
                <p:cNvPr id="2988" name="Group 378"/>
                <p:cNvGrpSpPr/>
                <p:nvPr/>
              </p:nvGrpSpPr>
              <p:grpSpPr>
                <a:xfrm>
                  <a:off x="5896151" y="3040986"/>
                  <a:ext cx="315351" cy="452185"/>
                  <a:chOff x="6144878" y="3040986"/>
                  <a:chExt cx="315351" cy="452185"/>
                </a:xfrm>
              </p:grpSpPr>
              <p:sp>
                <p:nvSpPr>
                  <p:cNvPr id="2998" name="Down Arrow 29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989" name="Group 377"/>
                <p:cNvGrpSpPr/>
                <p:nvPr/>
              </p:nvGrpSpPr>
              <p:grpSpPr>
                <a:xfrm>
                  <a:off x="5326940" y="3038937"/>
                  <a:ext cx="315351" cy="452185"/>
                  <a:chOff x="5326940" y="3038937"/>
                  <a:chExt cx="315351" cy="452185"/>
                </a:xfrm>
              </p:grpSpPr>
              <p:sp>
                <p:nvSpPr>
                  <p:cNvPr id="2996" name="Down Arrow 29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990" name="Group 230"/>
                <p:cNvGrpSpPr/>
                <p:nvPr/>
              </p:nvGrpSpPr>
              <p:grpSpPr>
                <a:xfrm flipV="1">
                  <a:off x="6465362" y="3038939"/>
                  <a:ext cx="315351" cy="452185"/>
                  <a:chOff x="2660385" y="1689916"/>
                  <a:chExt cx="315351" cy="452185"/>
                </a:xfrm>
              </p:grpSpPr>
              <p:sp>
                <p:nvSpPr>
                  <p:cNvPr id="2994" name="Down Arrow 29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991" name="Group 379"/>
                <p:cNvGrpSpPr/>
                <p:nvPr/>
              </p:nvGrpSpPr>
              <p:grpSpPr>
                <a:xfrm>
                  <a:off x="7034572" y="3042252"/>
                  <a:ext cx="315351" cy="452185"/>
                  <a:chOff x="7836091" y="3042252"/>
                  <a:chExt cx="315351" cy="452185"/>
                </a:xfrm>
              </p:grpSpPr>
              <p:sp>
                <p:nvSpPr>
                  <p:cNvPr id="2992" name="Down Arrow 29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949" name="Group 394"/>
              <p:cNvGrpSpPr/>
              <p:nvPr/>
            </p:nvGrpSpPr>
            <p:grpSpPr>
              <a:xfrm>
                <a:off x="5326940" y="3624179"/>
                <a:ext cx="2022983" cy="455500"/>
                <a:chOff x="5326940" y="3669335"/>
                <a:chExt cx="2022983" cy="455500"/>
              </a:xfrm>
            </p:grpSpPr>
            <p:grpSp>
              <p:nvGrpSpPr>
                <p:cNvPr id="2976" name="Group 382"/>
                <p:cNvGrpSpPr/>
                <p:nvPr/>
              </p:nvGrpSpPr>
              <p:grpSpPr>
                <a:xfrm>
                  <a:off x="5896151" y="3671384"/>
                  <a:ext cx="315351" cy="452185"/>
                  <a:chOff x="6144878" y="3705251"/>
                  <a:chExt cx="315351" cy="452185"/>
                </a:xfrm>
              </p:grpSpPr>
              <p:sp>
                <p:nvSpPr>
                  <p:cNvPr id="2986" name="Down Arrow 29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977" name="Group 235"/>
                <p:cNvGrpSpPr/>
                <p:nvPr/>
              </p:nvGrpSpPr>
              <p:grpSpPr>
                <a:xfrm flipV="1">
                  <a:off x="5326940" y="3669335"/>
                  <a:ext cx="315351" cy="452185"/>
                  <a:chOff x="704140" y="2354179"/>
                  <a:chExt cx="315351" cy="452185"/>
                </a:xfrm>
              </p:grpSpPr>
              <p:sp>
                <p:nvSpPr>
                  <p:cNvPr id="2984" name="Down Arrow 29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978" name="Group 381"/>
                <p:cNvGrpSpPr/>
                <p:nvPr/>
              </p:nvGrpSpPr>
              <p:grpSpPr>
                <a:xfrm>
                  <a:off x="6465362" y="3669337"/>
                  <a:ext cx="315351" cy="452185"/>
                  <a:chOff x="7012249" y="3703204"/>
                  <a:chExt cx="315351" cy="452185"/>
                </a:xfrm>
              </p:grpSpPr>
              <p:sp>
                <p:nvSpPr>
                  <p:cNvPr id="2982" name="Down Arrow 29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979" name="Group 380"/>
                <p:cNvGrpSpPr/>
                <p:nvPr/>
              </p:nvGrpSpPr>
              <p:grpSpPr>
                <a:xfrm>
                  <a:off x="7034572" y="3672650"/>
                  <a:ext cx="315351" cy="452185"/>
                  <a:chOff x="7836091" y="3706517"/>
                  <a:chExt cx="315351" cy="452185"/>
                </a:xfrm>
              </p:grpSpPr>
              <p:sp>
                <p:nvSpPr>
                  <p:cNvPr id="2980" name="Down Arrow 29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950" name="Group 393"/>
              <p:cNvGrpSpPr/>
              <p:nvPr/>
            </p:nvGrpSpPr>
            <p:grpSpPr>
              <a:xfrm>
                <a:off x="5326940" y="4209422"/>
                <a:ext cx="2022983" cy="455500"/>
                <a:chOff x="5326940" y="4333600"/>
                <a:chExt cx="2022983" cy="455500"/>
              </a:xfrm>
            </p:grpSpPr>
            <p:grpSp>
              <p:nvGrpSpPr>
                <p:cNvPr id="2964" name="Group 231"/>
                <p:cNvGrpSpPr/>
                <p:nvPr/>
              </p:nvGrpSpPr>
              <p:grpSpPr>
                <a:xfrm flipV="1">
                  <a:off x="5896151" y="4335649"/>
                  <a:ext cx="315351" cy="452185"/>
                  <a:chOff x="1680124" y="3020493"/>
                  <a:chExt cx="315351" cy="452185"/>
                </a:xfrm>
              </p:grpSpPr>
              <p:sp>
                <p:nvSpPr>
                  <p:cNvPr id="2974" name="Down Arrow 29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965" name="Group 383"/>
                <p:cNvGrpSpPr/>
                <p:nvPr/>
              </p:nvGrpSpPr>
              <p:grpSpPr>
                <a:xfrm>
                  <a:off x="5326940" y="4333600"/>
                  <a:ext cx="315351" cy="452185"/>
                  <a:chOff x="5326940" y="4367467"/>
                  <a:chExt cx="315351" cy="452185"/>
                </a:xfrm>
              </p:grpSpPr>
              <p:sp>
                <p:nvSpPr>
                  <p:cNvPr id="2972" name="Down Arrow 29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966" name="Group 229"/>
                <p:cNvGrpSpPr/>
                <p:nvPr/>
              </p:nvGrpSpPr>
              <p:grpSpPr>
                <a:xfrm flipV="1">
                  <a:off x="6465362" y="4333602"/>
                  <a:ext cx="315351" cy="452185"/>
                  <a:chOff x="2660385" y="3018446"/>
                  <a:chExt cx="315351" cy="452185"/>
                </a:xfrm>
              </p:grpSpPr>
              <p:sp>
                <p:nvSpPr>
                  <p:cNvPr id="2970" name="Down Arrow 29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967" name="Group 234"/>
                <p:cNvGrpSpPr/>
                <p:nvPr/>
              </p:nvGrpSpPr>
              <p:grpSpPr>
                <a:xfrm flipV="1">
                  <a:off x="7034572" y="4336915"/>
                  <a:ext cx="315351" cy="452185"/>
                  <a:chOff x="3687429" y="3021759"/>
                  <a:chExt cx="315351" cy="452185"/>
                </a:xfrm>
              </p:grpSpPr>
              <p:sp>
                <p:nvSpPr>
                  <p:cNvPr id="2968" name="Down Arrow 29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951" name="Group 392"/>
              <p:cNvGrpSpPr/>
              <p:nvPr/>
            </p:nvGrpSpPr>
            <p:grpSpPr>
              <a:xfrm>
                <a:off x="5326940" y="4794663"/>
                <a:ext cx="2022983" cy="455500"/>
                <a:chOff x="5326940" y="4918842"/>
                <a:chExt cx="2022983" cy="455500"/>
              </a:xfrm>
            </p:grpSpPr>
            <p:grpSp>
              <p:nvGrpSpPr>
                <p:cNvPr id="2952" name="Group 385"/>
                <p:cNvGrpSpPr/>
                <p:nvPr/>
              </p:nvGrpSpPr>
              <p:grpSpPr>
                <a:xfrm>
                  <a:off x="5896151" y="4920891"/>
                  <a:ext cx="315351" cy="452185"/>
                  <a:chOff x="6144878" y="5033781"/>
                  <a:chExt cx="315351" cy="452185"/>
                </a:xfrm>
              </p:grpSpPr>
              <p:sp>
                <p:nvSpPr>
                  <p:cNvPr id="2962" name="Down Arrow 29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953" name="Group 384"/>
                <p:cNvGrpSpPr/>
                <p:nvPr/>
              </p:nvGrpSpPr>
              <p:grpSpPr>
                <a:xfrm>
                  <a:off x="5326940" y="4918842"/>
                  <a:ext cx="315351" cy="452185"/>
                  <a:chOff x="5326940" y="5031732"/>
                  <a:chExt cx="315351" cy="452185"/>
                </a:xfrm>
              </p:grpSpPr>
              <p:sp>
                <p:nvSpPr>
                  <p:cNvPr id="2960" name="Down Arrow 29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954" name="Group 386"/>
                <p:cNvGrpSpPr/>
                <p:nvPr/>
              </p:nvGrpSpPr>
              <p:grpSpPr>
                <a:xfrm>
                  <a:off x="6465362" y="4918844"/>
                  <a:ext cx="315351" cy="452185"/>
                  <a:chOff x="7012249" y="5031734"/>
                  <a:chExt cx="315351" cy="452185"/>
                </a:xfrm>
              </p:grpSpPr>
              <p:sp>
                <p:nvSpPr>
                  <p:cNvPr id="2958" name="Down Arrow 29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955" name="Group 387"/>
                <p:cNvGrpSpPr/>
                <p:nvPr/>
              </p:nvGrpSpPr>
              <p:grpSpPr>
                <a:xfrm>
                  <a:off x="7034572" y="4922157"/>
                  <a:ext cx="315351" cy="452185"/>
                  <a:chOff x="7836091" y="5035047"/>
                  <a:chExt cx="315351" cy="452185"/>
                </a:xfrm>
              </p:grpSpPr>
              <p:sp>
                <p:nvSpPr>
                  <p:cNvPr id="2956" name="Down Arrow 29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nvGrpSpPr>
          <p:cNvPr id="3262" name="Group 546"/>
          <p:cNvGrpSpPr/>
          <p:nvPr/>
        </p:nvGrpSpPr>
        <p:grpSpPr>
          <a:xfrm>
            <a:off x="3956892" y="5012441"/>
            <a:ext cx="1611417" cy="1019868"/>
            <a:chOff x="4914902" y="1496381"/>
            <a:chExt cx="1966533" cy="1181465"/>
          </a:xfrm>
        </p:grpSpPr>
        <p:grpSp>
          <p:nvGrpSpPr>
            <p:cNvPr id="3263" name="Group 239"/>
            <p:cNvGrpSpPr/>
            <p:nvPr/>
          </p:nvGrpSpPr>
          <p:grpSpPr>
            <a:xfrm>
              <a:off x="4914902" y="1496381"/>
              <a:ext cx="1958174" cy="1181465"/>
              <a:chOff x="637775" y="4763801"/>
              <a:chExt cx="2170892" cy="1181465"/>
            </a:xfrm>
          </p:grpSpPr>
          <p:grpSp>
            <p:nvGrpSpPr>
              <p:cNvPr id="3268" name="Group 237"/>
              <p:cNvGrpSpPr/>
              <p:nvPr/>
            </p:nvGrpSpPr>
            <p:grpSpPr>
              <a:xfrm>
                <a:off x="637775" y="4763801"/>
                <a:ext cx="2170892" cy="910024"/>
                <a:chOff x="637775" y="4763801"/>
                <a:chExt cx="2170892" cy="910024"/>
              </a:xfrm>
            </p:grpSpPr>
            <p:cxnSp>
              <p:nvCxnSpPr>
                <p:cNvPr id="3270" name="Straight Connector 3269"/>
                <p:cNvCxnSpPr/>
                <p:nvPr/>
              </p:nvCxnSpPr>
              <p:spPr bwMode="auto">
                <a:xfrm>
                  <a:off x="637775" y="5670817"/>
                  <a:ext cx="2170892"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71" name="Straight Connector 3270"/>
                <p:cNvCxnSpPr/>
                <p:nvPr/>
              </p:nvCxnSpPr>
              <p:spPr bwMode="auto">
                <a:xfrm>
                  <a:off x="637775" y="4763801"/>
                  <a:ext cx="0" cy="91002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269" name="TextBox 3268"/>
              <p:cNvSpPr txBox="1"/>
              <p:nvPr/>
            </p:nvSpPr>
            <p:spPr bwMode="ltGray">
              <a:xfrm>
                <a:off x="769642" y="5631354"/>
                <a:ext cx="2027016" cy="3139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Boltzmann Dist</a:t>
                </a:r>
              </a:p>
            </p:txBody>
          </p:sp>
        </p:grpSp>
        <p:grpSp>
          <p:nvGrpSpPr>
            <p:cNvPr id="3264" name="Group 260"/>
            <p:cNvGrpSpPr/>
            <p:nvPr/>
          </p:nvGrpSpPr>
          <p:grpSpPr>
            <a:xfrm>
              <a:off x="4933911" y="1557342"/>
              <a:ext cx="1947524" cy="845837"/>
              <a:chOff x="3442800" y="7598889"/>
              <a:chExt cx="3492851" cy="908374"/>
            </a:xfrm>
          </p:grpSpPr>
          <p:pic>
            <p:nvPicPr>
              <p:cNvPr id="3265" name="Picture 2"/>
              <p:cNvPicPr>
                <a:picLocks noChangeAspect="1" noChangeArrowheads="1"/>
              </p:cNvPicPr>
              <p:nvPr/>
            </p:nvPicPr>
            <p:blipFill>
              <a:blip r:embed="rId10" cstate="print"/>
              <a:srcRect l="4592" t="1881" r="53563" b="11511"/>
              <a:stretch>
                <a:fillRect/>
              </a:stretch>
            </p:blipFill>
            <p:spPr bwMode="auto">
              <a:xfrm>
                <a:off x="3442800" y="7598889"/>
                <a:ext cx="1751548" cy="905479"/>
              </a:xfrm>
              <a:prstGeom prst="rect">
                <a:avLst/>
              </a:prstGeom>
              <a:noFill/>
              <a:ln w="9525">
                <a:noFill/>
                <a:miter lim="800000"/>
                <a:headEnd/>
                <a:tailEnd/>
              </a:ln>
            </p:spPr>
          </p:pic>
          <p:pic>
            <p:nvPicPr>
              <p:cNvPr id="3266" name="Picture 2"/>
              <p:cNvPicPr>
                <a:picLocks noChangeAspect="1" noChangeArrowheads="1"/>
              </p:cNvPicPr>
              <p:nvPr/>
            </p:nvPicPr>
            <p:blipFill>
              <a:blip r:embed="rId10" cstate="print"/>
              <a:srcRect l="4592" t="1881" r="53563" b="11511"/>
              <a:stretch>
                <a:fillRect/>
              </a:stretch>
            </p:blipFill>
            <p:spPr bwMode="auto">
              <a:xfrm flipH="1">
                <a:off x="5184103" y="7601784"/>
                <a:ext cx="1751548" cy="905479"/>
              </a:xfrm>
              <a:prstGeom prst="rect">
                <a:avLst/>
              </a:prstGeom>
              <a:noFill/>
              <a:ln w="9525">
                <a:noFill/>
                <a:miter lim="800000"/>
                <a:headEnd/>
                <a:tailEnd/>
              </a:ln>
            </p:spPr>
          </p:pic>
          <p:sp>
            <p:nvSpPr>
              <p:cNvPr id="3267" name="Arc 3266"/>
              <p:cNvSpPr/>
              <p:nvPr/>
            </p:nvSpPr>
            <p:spPr bwMode="auto">
              <a:xfrm flipH="1">
                <a:off x="5159578" y="7930073"/>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cxnSp>
        <p:nvCxnSpPr>
          <p:cNvPr id="3939" name="Curved Connector 3938"/>
          <p:cNvCxnSpPr/>
          <p:nvPr/>
        </p:nvCxnSpPr>
        <p:spPr bwMode="auto">
          <a:xfrm rot="5400000">
            <a:off x="4272015" y="4803851"/>
            <a:ext cx="1014074" cy="4333"/>
          </a:xfrm>
          <a:prstGeom prst="curvedConnector3">
            <a:avLst>
              <a:gd name="adj1" fmla="val 50000"/>
            </a:avLst>
          </a:prstGeom>
          <a:ln w="19050">
            <a:solidFill>
              <a:schemeClr val="accent4">
                <a:lumMod val="40000"/>
                <a:lumOff val="60000"/>
              </a:schemeClr>
            </a:solidFill>
            <a:headEnd type="none" w="med" len="med"/>
            <a:tailEnd type="arrow"/>
          </a:ln>
        </p:spPr>
        <p:style>
          <a:lnRef idx="1">
            <a:schemeClr val="dk1"/>
          </a:lnRef>
          <a:fillRef idx="0">
            <a:schemeClr val="dk1"/>
          </a:fillRef>
          <a:effectRef idx="0">
            <a:schemeClr val="dk1"/>
          </a:effectRef>
          <a:fontRef idx="minor">
            <a:schemeClr val="tx1"/>
          </a:fontRef>
        </p:style>
      </p:cxnSp>
      <p:grpSp>
        <p:nvGrpSpPr>
          <p:cNvPr id="3943" name="Group 3942"/>
          <p:cNvGrpSpPr/>
          <p:nvPr/>
        </p:nvGrpSpPr>
        <p:grpSpPr>
          <a:xfrm>
            <a:off x="2361543" y="3093897"/>
            <a:ext cx="1353893" cy="1495668"/>
            <a:chOff x="3885764" y="3032790"/>
            <a:chExt cx="1353893" cy="1495668"/>
          </a:xfrm>
        </p:grpSpPr>
        <p:sp>
          <p:nvSpPr>
            <p:cNvPr id="3944" name="Rounded Rectangle 3943"/>
            <p:cNvSpPr/>
            <p:nvPr/>
          </p:nvSpPr>
          <p:spPr bwMode="auto">
            <a:xfrm>
              <a:off x="4071017" y="3300391"/>
              <a:ext cx="149030" cy="184990"/>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945" name="Group 153"/>
            <p:cNvGrpSpPr/>
            <p:nvPr/>
          </p:nvGrpSpPr>
          <p:grpSpPr>
            <a:xfrm>
              <a:off x="3885764" y="3032790"/>
              <a:ext cx="1353893" cy="1495668"/>
              <a:chOff x="6884295" y="3041841"/>
              <a:chExt cx="2150049" cy="2226846"/>
            </a:xfrm>
          </p:grpSpPr>
          <p:sp>
            <p:nvSpPr>
              <p:cNvPr id="3946" name="Rounded Rectangle 3945"/>
              <p:cNvSpPr/>
              <p:nvPr/>
            </p:nvSpPr>
            <p:spPr bwMode="auto">
              <a:xfrm>
                <a:off x="8507785" y="4140955"/>
                <a:ext cx="172480" cy="53298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47" name="Rounded Rectangle 3946"/>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48" name="Rounded Rectangle 3947"/>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49" name="Rounded Rectangle 394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50" name="Rounded Rectangle 394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51" name="Rounded Rectangle 3950"/>
              <p:cNvSpPr/>
              <p:nvPr/>
            </p:nvSpPr>
            <p:spPr bwMode="auto">
              <a:xfrm>
                <a:off x="7008096" y="3365988"/>
                <a:ext cx="236667" cy="50843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952"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218" name="Group 395"/>
                <p:cNvGrpSpPr/>
                <p:nvPr/>
              </p:nvGrpSpPr>
              <p:grpSpPr>
                <a:xfrm>
                  <a:off x="5326940" y="3038938"/>
                  <a:ext cx="2022983" cy="455500"/>
                  <a:chOff x="5326940" y="3038937"/>
                  <a:chExt cx="2022983" cy="455500"/>
                </a:xfrm>
              </p:grpSpPr>
              <p:grpSp>
                <p:nvGrpSpPr>
                  <p:cNvPr id="4258" name="Group 378"/>
                  <p:cNvGrpSpPr/>
                  <p:nvPr/>
                </p:nvGrpSpPr>
                <p:grpSpPr>
                  <a:xfrm>
                    <a:off x="5896151" y="3040986"/>
                    <a:ext cx="315351" cy="452185"/>
                    <a:chOff x="6144878" y="3040986"/>
                    <a:chExt cx="315351" cy="452185"/>
                  </a:xfrm>
                </p:grpSpPr>
                <p:sp>
                  <p:nvSpPr>
                    <p:cNvPr id="426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259" name="Group 377"/>
                  <p:cNvGrpSpPr/>
                  <p:nvPr/>
                </p:nvGrpSpPr>
                <p:grpSpPr>
                  <a:xfrm>
                    <a:off x="5326940" y="3038937"/>
                    <a:ext cx="315351" cy="452185"/>
                    <a:chOff x="5326940" y="3038937"/>
                    <a:chExt cx="315351" cy="452185"/>
                  </a:xfrm>
                </p:grpSpPr>
                <p:sp>
                  <p:nvSpPr>
                    <p:cNvPr id="426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260" name="Group 230"/>
                  <p:cNvGrpSpPr/>
                  <p:nvPr/>
                </p:nvGrpSpPr>
                <p:grpSpPr>
                  <a:xfrm flipV="1">
                    <a:off x="6465362" y="3038939"/>
                    <a:ext cx="315351" cy="452185"/>
                    <a:chOff x="2660385" y="1689916"/>
                    <a:chExt cx="315351" cy="452185"/>
                  </a:xfrm>
                </p:grpSpPr>
                <p:sp>
                  <p:nvSpPr>
                    <p:cNvPr id="4264" name="Down Arrow 42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261" name="Group 379"/>
                  <p:cNvGrpSpPr/>
                  <p:nvPr/>
                </p:nvGrpSpPr>
                <p:grpSpPr>
                  <a:xfrm>
                    <a:off x="7034572" y="3042252"/>
                    <a:ext cx="315351" cy="452185"/>
                    <a:chOff x="7836091" y="3042252"/>
                    <a:chExt cx="315351" cy="452185"/>
                  </a:xfrm>
                </p:grpSpPr>
                <p:sp>
                  <p:nvSpPr>
                    <p:cNvPr id="4262" name="Down Arrow 42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219" name="Group 394"/>
                <p:cNvGrpSpPr/>
                <p:nvPr/>
              </p:nvGrpSpPr>
              <p:grpSpPr>
                <a:xfrm>
                  <a:off x="5326940" y="3624179"/>
                  <a:ext cx="2022983" cy="455500"/>
                  <a:chOff x="5326940" y="3669335"/>
                  <a:chExt cx="2022983" cy="455500"/>
                </a:xfrm>
              </p:grpSpPr>
              <p:grpSp>
                <p:nvGrpSpPr>
                  <p:cNvPr id="4246" name="Group 382"/>
                  <p:cNvGrpSpPr/>
                  <p:nvPr/>
                </p:nvGrpSpPr>
                <p:grpSpPr>
                  <a:xfrm>
                    <a:off x="5896151" y="3671384"/>
                    <a:ext cx="315351" cy="452185"/>
                    <a:chOff x="6144878" y="3705251"/>
                    <a:chExt cx="315351" cy="452185"/>
                  </a:xfrm>
                </p:grpSpPr>
                <p:sp>
                  <p:nvSpPr>
                    <p:cNvPr id="425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247" name="Group 235"/>
                  <p:cNvGrpSpPr/>
                  <p:nvPr/>
                </p:nvGrpSpPr>
                <p:grpSpPr>
                  <a:xfrm flipV="1">
                    <a:off x="5326940" y="3669335"/>
                    <a:ext cx="315351" cy="452185"/>
                    <a:chOff x="704140" y="2354179"/>
                    <a:chExt cx="315351" cy="452185"/>
                  </a:xfrm>
                </p:grpSpPr>
                <p:sp>
                  <p:nvSpPr>
                    <p:cNvPr id="425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248" name="Group 381"/>
                  <p:cNvGrpSpPr/>
                  <p:nvPr/>
                </p:nvGrpSpPr>
                <p:grpSpPr>
                  <a:xfrm>
                    <a:off x="6465362" y="3669337"/>
                    <a:ext cx="315351" cy="452185"/>
                    <a:chOff x="7012249" y="3703204"/>
                    <a:chExt cx="315351" cy="452185"/>
                  </a:xfrm>
                </p:grpSpPr>
                <p:sp>
                  <p:nvSpPr>
                    <p:cNvPr id="4252" name="Down Arrow 42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249" name="Group 380"/>
                  <p:cNvGrpSpPr/>
                  <p:nvPr/>
                </p:nvGrpSpPr>
                <p:grpSpPr>
                  <a:xfrm>
                    <a:off x="7034572" y="3672650"/>
                    <a:ext cx="315351" cy="452185"/>
                    <a:chOff x="7836091" y="3706517"/>
                    <a:chExt cx="315351" cy="452185"/>
                  </a:xfrm>
                </p:grpSpPr>
                <p:sp>
                  <p:nvSpPr>
                    <p:cNvPr id="4250" name="Down Arrow 42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220" name="Group 393"/>
                <p:cNvGrpSpPr/>
                <p:nvPr/>
              </p:nvGrpSpPr>
              <p:grpSpPr>
                <a:xfrm>
                  <a:off x="5326940" y="4209422"/>
                  <a:ext cx="2022983" cy="455500"/>
                  <a:chOff x="5326940" y="4333600"/>
                  <a:chExt cx="2022983" cy="455500"/>
                </a:xfrm>
              </p:grpSpPr>
              <p:grpSp>
                <p:nvGrpSpPr>
                  <p:cNvPr id="4234" name="Group 231"/>
                  <p:cNvGrpSpPr/>
                  <p:nvPr/>
                </p:nvGrpSpPr>
                <p:grpSpPr>
                  <a:xfrm flipV="1">
                    <a:off x="5896151" y="4335649"/>
                    <a:ext cx="315351" cy="452185"/>
                    <a:chOff x="1680124" y="3020493"/>
                    <a:chExt cx="315351" cy="452185"/>
                  </a:xfrm>
                </p:grpSpPr>
                <p:sp>
                  <p:nvSpPr>
                    <p:cNvPr id="424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235" name="Group 383"/>
                  <p:cNvGrpSpPr/>
                  <p:nvPr/>
                </p:nvGrpSpPr>
                <p:grpSpPr>
                  <a:xfrm>
                    <a:off x="5326940" y="4333600"/>
                    <a:ext cx="315351" cy="452185"/>
                    <a:chOff x="5326940" y="4367467"/>
                    <a:chExt cx="315351" cy="452185"/>
                  </a:xfrm>
                </p:grpSpPr>
                <p:sp>
                  <p:nvSpPr>
                    <p:cNvPr id="424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236" name="Group 229"/>
                  <p:cNvGrpSpPr/>
                  <p:nvPr/>
                </p:nvGrpSpPr>
                <p:grpSpPr>
                  <a:xfrm flipV="1">
                    <a:off x="6465362" y="4333602"/>
                    <a:ext cx="315351" cy="452185"/>
                    <a:chOff x="2660385" y="3018446"/>
                    <a:chExt cx="315351" cy="452185"/>
                  </a:xfrm>
                </p:grpSpPr>
                <p:sp>
                  <p:nvSpPr>
                    <p:cNvPr id="424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237" name="Group 234"/>
                  <p:cNvGrpSpPr/>
                  <p:nvPr/>
                </p:nvGrpSpPr>
                <p:grpSpPr>
                  <a:xfrm flipV="1">
                    <a:off x="7034572" y="4336915"/>
                    <a:ext cx="315351" cy="452185"/>
                    <a:chOff x="3687429" y="3021759"/>
                    <a:chExt cx="315351" cy="452185"/>
                  </a:xfrm>
                </p:grpSpPr>
                <p:sp>
                  <p:nvSpPr>
                    <p:cNvPr id="423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221" name="Group 392"/>
                <p:cNvGrpSpPr/>
                <p:nvPr/>
              </p:nvGrpSpPr>
              <p:grpSpPr>
                <a:xfrm>
                  <a:off x="5326940" y="4794663"/>
                  <a:ext cx="2022983" cy="455500"/>
                  <a:chOff x="5326940" y="4918842"/>
                  <a:chExt cx="2022983" cy="455500"/>
                </a:xfrm>
              </p:grpSpPr>
              <p:grpSp>
                <p:nvGrpSpPr>
                  <p:cNvPr id="4222" name="Group 385"/>
                  <p:cNvGrpSpPr/>
                  <p:nvPr/>
                </p:nvGrpSpPr>
                <p:grpSpPr>
                  <a:xfrm>
                    <a:off x="5896151" y="4920891"/>
                    <a:ext cx="315351" cy="452185"/>
                    <a:chOff x="6144878" y="5033781"/>
                    <a:chExt cx="315351" cy="452185"/>
                  </a:xfrm>
                </p:grpSpPr>
                <p:sp>
                  <p:nvSpPr>
                    <p:cNvPr id="4232" name="Down Arrow 42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223" name="Group 384"/>
                  <p:cNvGrpSpPr/>
                  <p:nvPr/>
                </p:nvGrpSpPr>
                <p:grpSpPr>
                  <a:xfrm>
                    <a:off x="5326940" y="4918842"/>
                    <a:ext cx="315351" cy="452185"/>
                    <a:chOff x="5326940" y="5031732"/>
                    <a:chExt cx="315351" cy="452185"/>
                  </a:xfrm>
                </p:grpSpPr>
                <p:sp>
                  <p:nvSpPr>
                    <p:cNvPr id="4230" name="Down Arrow 42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224" name="Group 386"/>
                  <p:cNvGrpSpPr/>
                  <p:nvPr/>
                </p:nvGrpSpPr>
                <p:grpSpPr>
                  <a:xfrm>
                    <a:off x="6465362" y="4918844"/>
                    <a:ext cx="315351" cy="452185"/>
                    <a:chOff x="7012249" y="5031734"/>
                    <a:chExt cx="315351" cy="452185"/>
                  </a:xfrm>
                </p:grpSpPr>
                <p:sp>
                  <p:nvSpPr>
                    <p:cNvPr id="422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225" name="Group 387"/>
                  <p:cNvGrpSpPr/>
                  <p:nvPr/>
                </p:nvGrpSpPr>
                <p:grpSpPr>
                  <a:xfrm>
                    <a:off x="7034572" y="4922157"/>
                    <a:ext cx="315351" cy="452185"/>
                    <a:chOff x="7836091" y="5035047"/>
                    <a:chExt cx="315351" cy="452185"/>
                  </a:xfrm>
                </p:grpSpPr>
                <p:sp>
                  <p:nvSpPr>
                    <p:cNvPr id="422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95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4166" name="Group 395"/>
                <p:cNvGrpSpPr/>
                <p:nvPr/>
              </p:nvGrpSpPr>
              <p:grpSpPr>
                <a:xfrm>
                  <a:off x="5326940" y="3038938"/>
                  <a:ext cx="2022983" cy="455500"/>
                  <a:chOff x="5326940" y="3038937"/>
                  <a:chExt cx="2022983" cy="455500"/>
                </a:xfrm>
              </p:grpSpPr>
              <p:grpSp>
                <p:nvGrpSpPr>
                  <p:cNvPr id="4206" name="Group 378"/>
                  <p:cNvGrpSpPr/>
                  <p:nvPr/>
                </p:nvGrpSpPr>
                <p:grpSpPr>
                  <a:xfrm>
                    <a:off x="5896151" y="3040986"/>
                    <a:ext cx="315351" cy="452185"/>
                    <a:chOff x="6144878" y="3040986"/>
                    <a:chExt cx="315351" cy="452185"/>
                  </a:xfrm>
                </p:grpSpPr>
                <p:sp>
                  <p:nvSpPr>
                    <p:cNvPr id="4216" name="Down Arrow 42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207" name="Group 377"/>
                  <p:cNvGrpSpPr/>
                  <p:nvPr/>
                </p:nvGrpSpPr>
                <p:grpSpPr>
                  <a:xfrm>
                    <a:off x="5326940" y="3038937"/>
                    <a:ext cx="315351" cy="452185"/>
                    <a:chOff x="5326940" y="3038937"/>
                    <a:chExt cx="315351" cy="452185"/>
                  </a:xfrm>
                </p:grpSpPr>
                <p:sp>
                  <p:nvSpPr>
                    <p:cNvPr id="4214" name="Down Arrow 42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208" name="Group 230"/>
                  <p:cNvGrpSpPr/>
                  <p:nvPr/>
                </p:nvGrpSpPr>
                <p:grpSpPr>
                  <a:xfrm flipV="1">
                    <a:off x="6465362" y="3038939"/>
                    <a:ext cx="315351" cy="452185"/>
                    <a:chOff x="2660385" y="1689916"/>
                    <a:chExt cx="315351" cy="452185"/>
                  </a:xfrm>
                </p:grpSpPr>
                <p:sp>
                  <p:nvSpPr>
                    <p:cNvPr id="4212" name="Down Arrow 42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209" name="Group 379"/>
                  <p:cNvGrpSpPr/>
                  <p:nvPr/>
                </p:nvGrpSpPr>
                <p:grpSpPr>
                  <a:xfrm>
                    <a:off x="7034572" y="3042252"/>
                    <a:ext cx="315351" cy="452185"/>
                    <a:chOff x="7836091" y="3042252"/>
                    <a:chExt cx="315351" cy="452185"/>
                  </a:xfrm>
                </p:grpSpPr>
                <p:sp>
                  <p:nvSpPr>
                    <p:cNvPr id="4210" name="Down Arrow 42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167" name="Group 394"/>
                <p:cNvGrpSpPr/>
                <p:nvPr/>
              </p:nvGrpSpPr>
              <p:grpSpPr>
                <a:xfrm>
                  <a:off x="5326940" y="3624179"/>
                  <a:ext cx="2022983" cy="455500"/>
                  <a:chOff x="5326940" y="3669335"/>
                  <a:chExt cx="2022983" cy="455500"/>
                </a:xfrm>
              </p:grpSpPr>
              <p:grpSp>
                <p:nvGrpSpPr>
                  <p:cNvPr id="4194" name="Group 382"/>
                  <p:cNvGrpSpPr/>
                  <p:nvPr/>
                </p:nvGrpSpPr>
                <p:grpSpPr>
                  <a:xfrm>
                    <a:off x="5896151" y="3671384"/>
                    <a:ext cx="315351" cy="452185"/>
                    <a:chOff x="6144878" y="3705251"/>
                    <a:chExt cx="315351" cy="452185"/>
                  </a:xfrm>
                </p:grpSpPr>
                <p:sp>
                  <p:nvSpPr>
                    <p:cNvPr id="4204" name="Down Arrow 42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195" name="Group 235"/>
                  <p:cNvGrpSpPr/>
                  <p:nvPr/>
                </p:nvGrpSpPr>
                <p:grpSpPr>
                  <a:xfrm flipV="1">
                    <a:off x="5326940" y="3669335"/>
                    <a:ext cx="315351" cy="452185"/>
                    <a:chOff x="704140" y="2354179"/>
                    <a:chExt cx="315351" cy="452185"/>
                  </a:xfrm>
                </p:grpSpPr>
                <p:sp>
                  <p:nvSpPr>
                    <p:cNvPr id="4202" name="Down Arrow 42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196" name="Group 381"/>
                  <p:cNvGrpSpPr/>
                  <p:nvPr/>
                </p:nvGrpSpPr>
                <p:grpSpPr>
                  <a:xfrm>
                    <a:off x="6465362" y="3669337"/>
                    <a:ext cx="315351" cy="452185"/>
                    <a:chOff x="7012249" y="3703204"/>
                    <a:chExt cx="315351" cy="452185"/>
                  </a:xfrm>
                </p:grpSpPr>
                <p:sp>
                  <p:nvSpPr>
                    <p:cNvPr id="4200" name="Down Arrow 419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197" name="Group 380"/>
                  <p:cNvGrpSpPr/>
                  <p:nvPr/>
                </p:nvGrpSpPr>
                <p:grpSpPr>
                  <a:xfrm>
                    <a:off x="7034572" y="3672650"/>
                    <a:ext cx="315351" cy="452185"/>
                    <a:chOff x="7836091" y="3706517"/>
                    <a:chExt cx="315351" cy="452185"/>
                  </a:xfrm>
                </p:grpSpPr>
                <p:sp>
                  <p:nvSpPr>
                    <p:cNvPr id="4198" name="Down Arrow 419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168" name="Group 393"/>
                <p:cNvGrpSpPr/>
                <p:nvPr/>
              </p:nvGrpSpPr>
              <p:grpSpPr>
                <a:xfrm>
                  <a:off x="5326940" y="4209422"/>
                  <a:ext cx="2022983" cy="455500"/>
                  <a:chOff x="5326940" y="4333600"/>
                  <a:chExt cx="2022983" cy="455500"/>
                </a:xfrm>
              </p:grpSpPr>
              <p:grpSp>
                <p:nvGrpSpPr>
                  <p:cNvPr id="4182" name="Group 231"/>
                  <p:cNvGrpSpPr/>
                  <p:nvPr/>
                </p:nvGrpSpPr>
                <p:grpSpPr>
                  <a:xfrm flipV="1">
                    <a:off x="5896151" y="4335649"/>
                    <a:ext cx="315351" cy="452185"/>
                    <a:chOff x="1680124" y="3020493"/>
                    <a:chExt cx="315351" cy="452185"/>
                  </a:xfrm>
                </p:grpSpPr>
                <p:sp>
                  <p:nvSpPr>
                    <p:cNvPr id="4192" name="Down Arrow 419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183" name="Group 383"/>
                  <p:cNvGrpSpPr/>
                  <p:nvPr/>
                </p:nvGrpSpPr>
                <p:grpSpPr>
                  <a:xfrm>
                    <a:off x="5326940" y="4333600"/>
                    <a:ext cx="315351" cy="452185"/>
                    <a:chOff x="5326940" y="4367467"/>
                    <a:chExt cx="315351" cy="452185"/>
                  </a:xfrm>
                </p:grpSpPr>
                <p:sp>
                  <p:nvSpPr>
                    <p:cNvPr id="4190" name="Down Arrow 418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184" name="Group 229"/>
                  <p:cNvGrpSpPr/>
                  <p:nvPr/>
                </p:nvGrpSpPr>
                <p:grpSpPr>
                  <a:xfrm flipV="1">
                    <a:off x="6465362" y="4333602"/>
                    <a:ext cx="315351" cy="452185"/>
                    <a:chOff x="2660385" y="3018446"/>
                    <a:chExt cx="315351" cy="452185"/>
                  </a:xfrm>
                </p:grpSpPr>
                <p:sp>
                  <p:nvSpPr>
                    <p:cNvPr id="4188" name="Down Arrow 418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185" name="Group 234"/>
                  <p:cNvGrpSpPr/>
                  <p:nvPr/>
                </p:nvGrpSpPr>
                <p:grpSpPr>
                  <a:xfrm flipV="1">
                    <a:off x="7034572" y="4336915"/>
                    <a:ext cx="315351" cy="452185"/>
                    <a:chOff x="3687429" y="3021759"/>
                    <a:chExt cx="315351" cy="452185"/>
                  </a:xfrm>
                </p:grpSpPr>
                <p:sp>
                  <p:nvSpPr>
                    <p:cNvPr id="4186" name="Down Arrow 418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169" name="Group 392"/>
                <p:cNvGrpSpPr/>
                <p:nvPr/>
              </p:nvGrpSpPr>
              <p:grpSpPr>
                <a:xfrm>
                  <a:off x="5326940" y="4794663"/>
                  <a:ext cx="2022983" cy="455500"/>
                  <a:chOff x="5326940" y="4918842"/>
                  <a:chExt cx="2022983" cy="455500"/>
                </a:xfrm>
              </p:grpSpPr>
              <p:grpSp>
                <p:nvGrpSpPr>
                  <p:cNvPr id="4170" name="Group 385"/>
                  <p:cNvGrpSpPr/>
                  <p:nvPr/>
                </p:nvGrpSpPr>
                <p:grpSpPr>
                  <a:xfrm>
                    <a:off x="5896151" y="4920891"/>
                    <a:ext cx="315351" cy="452185"/>
                    <a:chOff x="6144878" y="5033781"/>
                    <a:chExt cx="315351" cy="452185"/>
                  </a:xfrm>
                </p:grpSpPr>
                <p:sp>
                  <p:nvSpPr>
                    <p:cNvPr id="4180" name="Down Arrow 417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171" name="Group 384"/>
                  <p:cNvGrpSpPr/>
                  <p:nvPr/>
                </p:nvGrpSpPr>
                <p:grpSpPr>
                  <a:xfrm>
                    <a:off x="5326940" y="4918842"/>
                    <a:ext cx="315351" cy="452185"/>
                    <a:chOff x="5326940" y="5031732"/>
                    <a:chExt cx="315351" cy="452185"/>
                  </a:xfrm>
                </p:grpSpPr>
                <p:sp>
                  <p:nvSpPr>
                    <p:cNvPr id="4178" name="Down Arrow 417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172" name="Group 386"/>
                  <p:cNvGrpSpPr/>
                  <p:nvPr/>
                </p:nvGrpSpPr>
                <p:grpSpPr>
                  <a:xfrm>
                    <a:off x="6465362" y="4918844"/>
                    <a:ext cx="315351" cy="452185"/>
                    <a:chOff x="7012249" y="5031734"/>
                    <a:chExt cx="315351" cy="452185"/>
                  </a:xfrm>
                </p:grpSpPr>
                <p:sp>
                  <p:nvSpPr>
                    <p:cNvPr id="4176" name="Down Arrow 417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173" name="Group 387"/>
                  <p:cNvGrpSpPr/>
                  <p:nvPr/>
                </p:nvGrpSpPr>
                <p:grpSpPr>
                  <a:xfrm>
                    <a:off x="7034572" y="4922157"/>
                    <a:ext cx="315351" cy="452185"/>
                    <a:chOff x="7836091" y="5035047"/>
                    <a:chExt cx="315351" cy="452185"/>
                  </a:xfrm>
                </p:grpSpPr>
                <p:sp>
                  <p:nvSpPr>
                    <p:cNvPr id="4174" name="Down Arrow 417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954"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4114" name="Group 395"/>
                <p:cNvGrpSpPr/>
                <p:nvPr/>
              </p:nvGrpSpPr>
              <p:grpSpPr>
                <a:xfrm>
                  <a:off x="5326940" y="3038938"/>
                  <a:ext cx="2022983" cy="455500"/>
                  <a:chOff x="5326940" y="3038937"/>
                  <a:chExt cx="2022983" cy="455500"/>
                </a:xfrm>
              </p:grpSpPr>
              <p:grpSp>
                <p:nvGrpSpPr>
                  <p:cNvPr id="4154" name="Group 378"/>
                  <p:cNvGrpSpPr/>
                  <p:nvPr/>
                </p:nvGrpSpPr>
                <p:grpSpPr>
                  <a:xfrm>
                    <a:off x="5896151" y="3040986"/>
                    <a:ext cx="315351" cy="452185"/>
                    <a:chOff x="6144878" y="3040986"/>
                    <a:chExt cx="315351" cy="452185"/>
                  </a:xfrm>
                </p:grpSpPr>
                <p:sp>
                  <p:nvSpPr>
                    <p:cNvPr id="4164" name="Down Arrow 416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155" name="Group 377"/>
                  <p:cNvGrpSpPr/>
                  <p:nvPr/>
                </p:nvGrpSpPr>
                <p:grpSpPr>
                  <a:xfrm>
                    <a:off x="5326940" y="3038937"/>
                    <a:ext cx="315351" cy="452185"/>
                    <a:chOff x="5326940" y="3038937"/>
                    <a:chExt cx="315351" cy="452185"/>
                  </a:xfrm>
                </p:grpSpPr>
                <p:sp>
                  <p:nvSpPr>
                    <p:cNvPr id="4162" name="Down Arrow 416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156" name="Group 230"/>
                  <p:cNvGrpSpPr/>
                  <p:nvPr/>
                </p:nvGrpSpPr>
                <p:grpSpPr>
                  <a:xfrm flipV="1">
                    <a:off x="6465362" y="3038939"/>
                    <a:ext cx="315351" cy="452185"/>
                    <a:chOff x="2660385" y="1689916"/>
                    <a:chExt cx="315351" cy="452185"/>
                  </a:xfrm>
                </p:grpSpPr>
                <p:sp>
                  <p:nvSpPr>
                    <p:cNvPr id="4160" name="Down Arrow 415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157" name="Group 379"/>
                  <p:cNvGrpSpPr/>
                  <p:nvPr/>
                </p:nvGrpSpPr>
                <p:grpSpPr>
                  <a:xfrm>
                    <a:off x="7034572" y="3042252"/>
                    <a:ext cx="315351" cy="452185"/>
                    <a:chOff x="7836091" y="3042252"/>
                    <a:chExt cx="315351" cy="452185"/>
                  </a:xfrm>
                </p:grpSpPr>
                <p:sp>
                  <p:nvSpPr>
                    <p:cNvPr id="4158" name="Down Arrow 415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115" name="Group 394"/>
                <p:cNvGrpSpPr/>
                <p:nvPr/>
              </p:nvGrpSpPr>
              <p:grpSpPr>
                <a:xfrm>
                  <a:off x="5326940" y="3624179"/>
                  <a:ext cx="2022983" cy="455500"/>
                  <a:chOff x="5326940" y="3669335"/>
                  <a:chExt cx="2022983" cy="455500"/>
                </a:xfrm>
              </p:grpSpPr>
              <p:grpSp>
                <p:nvGrpSpPr>
                  <p:cNvPr id="4142" name="Group 382"/>
                  <p:cNvGrpSpPr/>
                  <p:nvPr/>
                </p:nvGrpSpPr>
                <p:grpSpPr>
                  <a:xfrm>
                    <a:off x="5896151" y="3671384"/>
                    <a:ext cx="315351" cy="452185"/>
                    <a:chOff x="6144878" y="3705251"/>
                    <a:chExt cx="315351" cy="452185"/>
                  </a:xfrm>
                </p:grpSpPr>
                <p:sp>
                  <p:nvSpPr>
                    <p:cNvPr id="4152" name="Down Arrow 415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143" name="Group 235"/>
                  <p:cNvGrpSpPr/>
                  <p:nvPr/>
                </p:nvGrpSpPr>
                <p:grpSpPr>
                  <a:xfrm flipV="1">
                    <a:off x="5326940" y="3669335"/>
                    <a:ext cx="315351" cy="452185"/>
                    <a:chOff x="704140" y="2354179"/>
                    <a:chExt cx="315351" cy="452185"/>
                  </a:xfrm>
                </p:grpSpPr>
                <p:sp>
                  <p:nvSpPr>
                    <p:cNvPr id="4150" name="Down Arrow 414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144" name="Group 381"/>
                  <p:cNvGrpSpPr/>
                  <p:nvPr/>
                </p:nvGrpSpPr>
                <p:grpSpPr>
                  <a:xfrm>
                    <a:off x="6465362" y="3669337"/>
                    <a:ext cx="315351" cy="452185"/>
                    <a:chOff x="7012249" y="3703204"/>
                    <a:chExt cx="315351" cy="452185"/>
                  </a:xfrm>
                </p:grpSpPr>
                <p:sp>
                  <p:nvSpPr>
                    <p:cNvPr id="4148" name="Down Arrow 414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145" name="Group 380"/>
                  <p:cNvGrpSpPr/>
                  <p:nvPr/>
                </p:nvGrpSpPr>
                <p:grpSpPr>
                  <a:xfrm>
                    <a:off x="7034572" y="3672650"/>
                    <a:ext cx="315351" cy="452185"/>
                    <a:chOff x="7836091" y="3706517"/>
                    <a:chExt cx="315351" cy="452185"/>
                  </a:xfrm>
                </p:grpSpPr>
                <p:sp>
                  <p:nvSpPr>
                    <p:cNvPr id="4146" name="Down Arrow 414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116" name="Group 393"/>
                <p:cNvGrpSpPr/>
                <p:nvPr/>
              </p:nvGrpSpPr>
              <p:grpSpPr>
                <a:xfrm>
                  <a:off x="5326940" y="4209422"/>
                  <a:ext cx="2022983" cy="455500"/>
                  <a:chOff x="5326940" y="4333600"/>
                  <a:chExt cx="2022983" cy="455500"/>
                </a:xfrm>
              </p:grpSpPr>
              <p:grpSp>
                <p:nvGrpSpPr>
                  <p:cNvPr id="4130" name="Group 231"/>
                  <p:cNvGrpSpPr/>
                  <p:nvPr/>
                </p:nvGrpSpPr>
                <p:grpSpPr>
                  <a:xfrm flipV="1">
                    <a:off x="5896151" y="4335649"/>
                    <a:ext cx="315351" cy="452185"/>
                    <a:chOff x="1680124" y="3020493"/>
                    <a:chExt cx="315351" cy="452185"/>
                  </a:xfrm>
                </p:grpSpPr>
                <p:sp>
                  <p:nvSpPr>
                    <p:cNvPr id="4140" name="Down Arrow 413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131" name="Group 383"/>
                  <p:cNvGrpSpPr/>
                  <p:nvPr/>
                </p:nvGrpSpPr>
                <p:grpSpPr>
                  <a:xfrm>
                    <a:off x="5326940" y="4333600"/>
                    <a:ext cx="315351" cy="452185"/>
                    <a:chOff x="5326940" y="4367467"/>
                    <a:chExt cx="315351" cy="452185"/>
                  </a:xfrm>
                </p:grpSpPr>
                <p:sp>
                  <p:nvSpPr>
                    <p:cNvPr id="4138" name="Down Arrow 413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132" name="Group 229"/>
                  <p:cNvGrpSpPr/>
                  <p:nvPr/>
                </p:nvGrpSpPr>
                <p:grpSpPr>
                  <a:xfrm flipV="1">
                    <a:off x="6465362" y="4333602"/>
                    <a:ext cx="315351" cy="452185"/>
                    <a:chOff x="2660385" y="3018446"/>
                    <a:chExt cx="315351" cy="452185"/>
                  </a:xfrm>
                </p:grpSpPr>
                <p:sp>
                  <p:nvSpPr>
                    <p:cNvPr id="4136" name="Down Arrow 413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133" name="Group 234"/>
                  <p:cNvGrpSpPr/>
                  <p:nvPr/>
                </p:nvGrpSpPr>
                <p:grpSpPr>
                  <a:xfrm flipV="1">
                    <a:off x="7034572" y="4336915"/>
                    <a:ext cx="315351" cy="452185"/>
                    <a:chOff x="3687429" y="3021759"/>
                    <a:chExt cx="315351" cy="452185"/>
                  </a:xfrm>
                </p:grpSpPr>
                <p:sp>
                  <p:nvSpPr>
                    <p:cNvPr id="4134" name="Down Arrow 413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117" name="Group 392"/>
                <p:cNvGrpSpPr/>
                <p:nvPr/>
              </p:nvGrpSpPr>
              <p:grpSpPr>
                <a:xfrm>
                  <a:off x="5326940" y="4794663"/>
                  <a:ext cx="2022983" cy="455500"/>
                  <a:chOff x="5326940" y="4918842"/>
                  <a:chExt cx="2022983" cy="455500"/>
                </a:xfrm>
              </p:grpSpPr>
              <p:grpSp>
                <p:nvGrpSpPr>
                  <p:cNvPr id="4118" name="Group 385"/>
                  <p:cNvGrpSpPr/>
                  <p:nvPr/>
                </p:nvGrpSpPr>
                <p:grpSpPr>
                  <a:xfrm>
                    <a:off x="5896151" y="4920891"/>
                    <a:ext cx="315351" cy="452185"/>
                    <a:chOff x="6144878" y="5033781"/>
                    <a:chExt cx="315351" cy="452185"/>
                  </a:xfrm>
                </p:grpSpPr>
                <p:sp>
                  <p:nvSpPr>
                    <p:cNvPr id="4128" name="Down Arrow 412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119" name="Group 384"/>
                  <p:cNvGrpSpPr/>
                  <p:nvPr/>
                </p:nvGrpSpPr>
                <p:grpSpPr>
                  <a:xfrm>
                    <a:off x="5326940" y="4918842"/>
                    <a:ext cx="315351" cy="452185"/>
                    <a:chOff x="5326940" y="5031732"/>
                    <a:chExt cx="315351" cy="452185"/>
                  </a:xfrm>
                </p:grpSpPr>
                <p:sp>
                  <p:nvSpPr>
                    <p:cNvPr id="4126" name="Down Arrow 41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120" name="Group 386"/>
                  <p:cNvGrpSpPr/>
                  <p:nvPr/>
                </p:nvGrpSpPr>
                <p:grpSpPr>
                  <a:xfrm>
                    <a:off x="6465362" y="4918844"/>
                    <a:ext cx="315351" cy="452185"/>
                    <a:chOff x="7012249" y="5031734"/>
                    <a:chExt cx="315351" cy="452185"/>
                  </a:xfrm>
                </p:grpSpPr>
                <p:sp>
                  <p:nvSpPr>
                    <p:cNvPr id="4124" name="Down Arrow 412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121" name="Group 387"/>
                  <p:cNvGrpSpPr/>
                  <p:nvPr/>
                </p:nvGrpSpPr>
                <p:grpSpPr>
                  <a:xfrm>
                    <a:off x="7034572" y="4922157"/>
                    <a:ext cx="315351" cy="452185"/>
                    <a:chOff x="7836091" y="5035047"/>
                    <a:chExt cx="315351" cy="452185"/>
                  </a:xfrm>
                </p:grpSpPr>
                <p:sp>
                  <p:nvSpPr>
                    <p:cNvPr id="4122" name="Down Arrow 412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95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062" name="Group 395"/>
                <p:cNvGrpSpPr/>
                <p:nvPr/>
              </p:nvGrpSpPr>
              <p:grpSpPr>
                <a:xfrm>
                  <a:off x="5326940" y="3038938"/>
                  <a:ext cx="2022983" cy="455500"/>
                  <a:chOff x="5326940" y="3038937"/>
                  <a:chExt cx="2022983" cy="455500"/>
                </a:xfrm>
              </p:grpSpPr>
              <p:grpSp>
                <p:nvGrpSpPr>
                  <p:cNvPr id="4102" name="Group 378"/>
                  <p:cNvGrpSpPr/>
                  <p:nvPr/>
                </p:nvGrpSpPr>
                <p:grpSpPr>
                  <a:xfrm>
                    <a:off x="5896151" y="3040986"/>
                    <a:ext cx="315351" cy="452185"/>
                    <a:chOff x="6144878" y="3040986"/>
                    <a:chExt cx="315351" cy="452185"/>
                  </a:xfrm>
                </p:grpSpPr>
                <p:sp>
                  <p:nvSpPr>
                    <p:cNvPr id="4112" name="Down Arrow 411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103" name="Group 377"/>
                  <p:cNvGrpSpPr/>
                  <p:nvPr/>
                </p:nvGrpSpPr>
                <p:grpSpPr>
                  <a:xfrm>
                    <a:off x="5326940" y="3038937"/>
                    <a:ext cx="315351" cy="452185"/>
                    <a:chOff x="5326940" y="3038937"/>
                    <a:chExt cx="315351" cy="452185"/>
                  </a:xfrm>
                </p:grpSpPr>
                <p:sp>
                  <p:nvSpPr>
                    <p:cNvPr id="4110" name="Down Arrow 410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104" name="Group 230"/>
                  <p:cNvGrpSpPr/>
                  <p:nvPr/>
                </p:nvGrpSpPr>
                <p:grpSpPr>
                  <a:xfrm flipV="1">
                    <a:off x="6465362" y="3038939"/>
                    <a:ext cx="315351" cy="452185"/>
                    <a:chOff x="2660385" y="1689916"/>
                    <a:chExt cx="315351" cy="452185"/>
                  </a:xfrm>
                </p:grpSpPr>
                <p:sp>
                  <p:nvSpPr>
                    <p:cNvPr id="4108" name="Down Arrow 410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105" name="Group 379"/>
                  <p:cNvGrpSpPr/>
                  <p:nvPr/>
                </p:nvGrpSpPr>
                <p:grpSpPr>
                  <a:xfrm>
                    <a:off x="7034572" y="3042252"/>
                    <a:ext cx="315351" cy="452185"/>
                    <a:chOff x="7836091" y="3042252"/>
                    <a:chExt cx="315351" cy="452185"/>
                  </a:xfrm>
                </p:grpSpPr>
                <p:sp>
                  <p:nvSpPr>
                    <p:cNvPr id="4106" name="Down Arrow 410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063" name="Group 394"/>
                <p:cNvGrpSpPr/>
                <p:nvPr/>
              </p:nvGrpSpPr>
              <p:grpSpPr>
                <a:xfrm>
                  <a:off x="5326940" y="3624179"/>
                  <a:ext cx="2022983" cy="455500"/>
                  <a:chOff x="5326940" y="3669335"/>
                  <a:chExt cx="2022983" cy="455500"/>
                </a:xfrm>
              </p:grpSpPr>
              <p:grpSp>
                <p:nvGrpSpPr>
                  <p:cNvPr id="4090" name="Group 382"/>
                  <p:cNvGrpSpPr/>
                  <p:nvPr/>
                </p:nvGrpSpPr>
                <p:grpSpPr>
                  <a:xfrm>
                    <a:off x="5896151" y="3671384"/>
                    <a:ext cx="315351" cy="452185"/>
                    <a:chOff x="6144878" y="3705251"/>
                    <a:chExt cx="315351" cy="452185"/>
                  </a:xfrm>
                </p:grpSpPr>
                <p:sp>
                  <p:nvSpPr>
                    <p:cNvPr id="4100" name="Down Arrow 409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091" name="Group 235"/>
                  <p:cNvGrpSpPr/>
                  <p:nvPr/>
                </p:nvGrpSpPr>
                <p:grpSpPr>
                  <a:xfrm flipV="1">
                    <a:off x="5326940" y="3669335"/>
                    <a:ext cx="315351" cy="452185"/>
                    <a:chOff x="704140" y="2354179"/>
                    <a:chExt cx="315351" cy="452185"/>
                  </a:xfrm>
                </p:grpSpPr>
                <p:sp>
                  <p:nvSpPr>
                    <p:cNvPr id="4098" name="Down Arrow 409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092" name="Group 381"/>
                  <p:cNvGrpSpPr/>
                  <p:nvPr/>
                </p:nvGrpSpPr>
                <p:grpSpPr>
                  <a:xfrm>
                    <a:off x="6465362" y="3669337"/>
                    <a:ext cx="315351" cy="452185"/>
                    <a:chOff x="7012249" y="3703204"/>
                    <a:chExt cx="315351" cy="452185"/>
                  </a:xfrm>
                </p:grpSpPr>
                <p:sp>
                  <p:nvSpPr>
                    <p:cNvPr id="4096" name="Down Arrow 409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093" name="Group 380"/>
                  <p:cNvGrpSpPr/>
                  <p:nvPr/>
                </p:nvGrpSpPr>
                <p:grpSpPr>
                  <a:xfrm>
                    <a:off x="7034572" y="3672650"/>
                    <a:ext cx="315351" cy="452185"/>
                    <a:chOff x="7836091" y="3706517"/>
                    <a:chExt cx="315351" cy="452185"/>
                  </a:xfrm>
                </p:grpSpPr>
                <p:sp>
                  <p:nvSpPr>
                    <p:cNvPr id="4094" name="Down Arrow 409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064" name="Group 393"/>
                <p:cNvGrpSpPr/>
                <p:nvPr/>
              </p:nvGrpSpPr>
              <p:grpSpPr>
                <a:xfrm>
                  <a:off x="5326940" y="4209422"/>
                  <a:ext cx="2022983" cy="455500"/>
                  <a:chOff x="5326940" y="4333600"/>
                  <a:chExt cx="2022983" cy="455500"/>
                </a:xfrm>
              </p:grpSpPr>
              <p:grpSp>
                <p:nvGrpSpPr>
                  <p:cNvPr id="4078" name="Group 231"/>
                  <p:cNvGrpSpPr/>
                  <p:nvPr/>
                </p:nvGrpSpPr>
                <p:grpSpPr>
                  <a:xfrm flipV="1">
                    <a:off x="5896151" y="4335649"/>
                    <a:ext cx="315351" cy="452185"/>
                    <a:chOff x="1680124" y="3020493"/>
                    <a:chExt cx="315351" cy="452185"/>
                  </a:xfrm>
                </p:grpSpPr>
                <p:sp>
                  <p:nvSpPr>
                    <p:cNvPr id="4088" name="Down Arrow 40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079" name="Group 383"/>
                  <p:cNvGrpSpPr/>
                  <p:nvPr/>
                </p:nvGrpSpPr>
                <p:grpSpPr>
                  <a:xfrm>
                    <a:off x="5326940" y="4333600"/>
                    <a:ext cx="315351" cy="452185"/>
                    <a:chOff x="5326940" y="4367467"/>
                    <a:chExt cx="315351" cy="452185"/>
                  </a:xfrm>
                </p:grpSpPr>
                <p:sp>
                  <p:nvSpPr>
                    <p:cNvPr id="4086" name="Down Arrow 408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080" name="Group 229"/>
                  <p:cNvGrpSpPr/>
                  <p:nvPr/>
                </p:nvGrpSpPr>
                <p:grpSpPr>
                  <a:xfrm flipV="1">
                    <a:off x="6465362" y="4333602"/>
                    <a:ext cx="315351" cy="452185"/>
                    <a:chOff x="2660385" y="3018446"/>
                    <a:chExt cx="315351" cy="452185"/>
                  </a:xfrm>
                </p:grpSpPr>
                <p:sp>
                  <p:nvSpPr>
                    <p:cNvPr id="4084" name="Down Arrow 408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081" name="Group 234"/>
                  <p:cNvGrpSpPr/>
                  <p:nvPr/>
                </p:nvGrpSpPr>
                <p:grpSpPr>
                  <a:xfrm flipV="1">
                    <a:off x="7034572" y="4336915"/>
                    <a:ext cx="315351" cy="452185"/>
                    <a:chOff x="3687429" y="3021759"/>
                    <a:chExt cx="315351" cy="452185"/>
                  </a:xfrm>
                </p:grpSpPr>
                <p:sp>
                  <p:nvSpPr>
                    <p:cNvPr id="4082" name="Down Arrow 408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065" name="Group 392"/>
                <p:cNvGrpSpPr/>
                <p:nvPr/>
              </p:nvGrpSpPr>
              <p:grpSpPr>
                <a:xfrm>
                  <a:off x="5326940" y="4794663"/>
                  <a:ext cx="2022983" cy="455500"/>
                  <a:chOff x="5326940" y="4918842"/>
                  <a:chExt cx="2022983" cy="455500"/>
                </a:xfrm>
              </p:grpSpPr>
              <p:grpSp>
                <p:nvGrpSpPr>
                  <p:cNvPr id="4066" name="Group 385"/>
                  <p:cNvGrpSpPr/>
                  <p:nvPr/>
                </p:nvGrpSpPr>
                <p:grpSpPr>
                  <a:xfrm>
                    <a:off x="5896151" y="4920891"/>
                    <a:ext cx="315351" cy="452185"/>
                    <a:chOff x="6144878" y="5033781"/>
                    <a:chExt cx="315351" cy="452185"/>
                  </a:xfrm>
                </p:grpSpPr>
                <p:sp>
                  <p:nvSpPr>
                    <p:cNvPr id="4076" name="Down Arrow 407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067" name="Group 384"/>
                  <p:cNvGrpSpPr/>
                  <p:nvPr/>
                </p:nvGrpSpPr>
                <p:grpSpPr>
                  <a:xfrm>
                    <a:off x="5326940" y="4918842"/>
                    <a:ext cx="315351" cy="452185"/>
                    <a:chOff x="5326940" y="5031732"/>
                    <a:chExt cx="315351" cy="452185"/>
                  </a:xfrm>
                </p:grpSpPr>
                <p:sp>
                  <p:nvSpPr>
                    <p:cNvPr id="4074" name="Down Arrow 407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068" name="Group 386"/>
                  <p:cNvGrpSpPr/>
                  <p:nvPr/>
                </p:nvGrpSpPr>
                <p:grpSpPr>
                  <a:xfrm>
                    <a:off x="6465362" y="4918844"/>
                    <a:ext cx="315351" cy="452185"/>
                    <a:chOff x="7012249" y="5031734"/>
                    <a:chExt cx="315351" cy="452185"/>
                  </a:xfrm>
                </p:grpSpPr>
                <p:sp>
                  <p:nvSpPr>
                    <p:cNvPr id="4072" name="Down Arrow 407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069" name="Group 387"/>
                  <p:cNvGrpSpPr/>
                  <p:nvPr/>
                </p:nvGrpSpPr>
                <p:grpSpPr>
                  <a:xfrm>
                    <a:off x="7034572" y="4922157"/>
                    <a:ext cx="315351" cy="452185"/>
                    <a:chOff x="7836091" y="5035047"/>
                    <a:chExt cx="315351" cy="452185"/>
                  </a:xfrm>
                </p:grpSpPr>
                <p:sp>
                  <p:nvSpPr>
                    <p:cNvPr id="4070" name="Down Arrow 406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956"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010" name="Group 395"/>
                <p:cNvGrpSpPr/>
                <p:nvPr/>
              </p:nvGrpSpPr>
              <p:grpSpPr>
                <a:xfrm>
                  <a:off x="5326940" y="3038938"/>
                  <a:ext cx="2022983" cy="455500"/>
                  <a:chOff x="5326940" y="3038937"/>
                  <a:chExt cx="2022983" cy="455500"/>
                </a:xfrm>
              </p:grpSpPr>
              <p:grpSp>
                <p:nvGrpSpPr>
                  <p:cNvPr id="4050" name="Group 378"/>
                  <p:cNvGrpSpPr/>
                  <p:nvPr/>
                </p:nvGrpSpPr>
                <p:grpSpPr>
                  <a:xfrm>
                    <a:off x="5896151" y="3040986"/>
                    <a:ext cx="315351" cy="452185"/>
                    <a:chOff x="6144878" y="3040986"/>
                    <a:chExt cx="315351" cy="452185"/>
                  </a:xfrm>
                </p:grpSpPr>
                <p:sp>
                  <p:nvSpPr>
                    <p:cNvPr id="4060" name="Down Arrow 405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051" name="Group 377"/>
                  <p:cNvGrpSpPr/>
                  <p:nvPr/>
                </p:nvGrpSpPr>
                <p:grpSpPr>
                  <a:xfrm>
                    <a:off x="5326940" y="3038937"/>
                    <a:ext cx="315351" cy="452185"/>
                    <a:chOff x="5326940" y="3038937"/>
                    <a:chExt cx="315351" cy="452185"/>
                  </a:xfrm>
                </p:grpSpPr>
                <p:sp>
                  <p:nvSpPr>
                    <p:cNvPr id="4058" name="Down Arrow 40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052" name="Group 230"/>
                  <p:cNvGrpSpPr/>
                  <p:nvPr/>
                </p:nvGrpSpPr>
                <p:grpSpPr>
                  <a:xfrm flipV="1">
                    <a:off x="6465362" y="3038939"/>
                    <a:ext cx="315351" cy="452185"/>
                    <a:chOff x="2660385" y="1689916"/>
                    <a:chExt cx="315351" cy="452185"/>
                  </a:xfrm>
                </p:grpSpPr>
                <p:sp>
                  <p:nvSpPr>
                    <p:cNvPr id="4056" name="Down Arrow 405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053" name="Group 379"/>
                  <p:cNvGrpSpPr/>
                  <p:nvPr/>
                </p:nvGrpSpPr>
                <p:grpSpPr>
                  <a:xfrm>
                    <a:off x="7034572" y="3042252"/>
                    <a:ext cx="315351" cy="452185"/>
                    <a:chOff x="7836091" y="3042252"/>
                    <a:chExt cx="315351" cy="452185"/>
                  </a:xfrm>
                </p:grpSpPr>
                <p:sp>
                  <p:nvSpPr>
                    <p:cNvPr id="4054" name="Down Arrow 405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011" name="Group 394"/>
                <p:cNvGrpSpPr/>
                <p:nvPr/>
              </p:nvGrpSpPr>
              <p:grpSpPr>
                <a:xfrm>
                  <a:off x="5326940" y="3624179"/>
                  <a:ext cx="2022983" cy="455500"/>
                  <a:chOff x="5326940" y="3669335"/>
                  <a:chExt cx="2022983" cy="455500"/>
                </a:xfrm>
              </p:grpSpPr>
              <p:grpSp>
                <p:nvGrpSpPr>
                  <p:cNvPr id="4038" name="Group 382"/>
                  <p:cNvGrpSpPr/>
                  <p:nvPr/>
                </p:nvGrpSpPr>
                <p:grpSpPr>
                  <a:xfrm>
                    <a:off x="5896151" y="3671384"/>
                    <a:ext cx="315351" cy="452185"/>
                    <a:chOff x="6144878" y="3705251"/>
                    <a:chExt cx="315351" cy="452185"/>
                  </a:xfrm>
                </p:grpSpPr>
                <p:sp>
                  <p:nvSpPr>
                    <p:cNvPr id="4048" name="Down Arrow 404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039" name="Group 235"/>
                  <p:cNvGrpSpPr/>
                  <p:nvPr/>
                </p:nvGrpSpPr>
                <p:grpSpPr>
                  <a:xfrm flipV="1">
                    <a:off x="5326940" y="3669335"/>
                    <a:ext cx="315351" cy="452185"/>
                    <a:chOff x="704140" y="2354179"/>
                    <a:chExt cx="315351" cy="452185"/>
                  </a:xfrm>
                </p:grpSpPr>
                <p:sp>
                  <p:nvSpPr>
                    <p:cNvPr id="4046" name="Down Arrow 404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040" name="Group 381"/>
                  <p:cNvGrpSpPr/>
                  <p:nvPr/>
                </p:nvGrpSpPr>
                <p:grpSpPr>
                  <a:xfrm>
                    <a:off x="6465362" y="3669337"/>
                    <a:ext cx="315351" cy="452185"/>
                    <a:chOff x="7012249" y="3703204"/>
                    <a:chExt cx="315351" cy="452185"/>
                  </a:xfrm>
                </p:grpSpPr>
                <p:sp>
                  <p:nvSpPr>
                    <p:cNvPr id="4044" name="Down Arrow 404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041" name="Group 380"/>
                  <p:cNvGrpSpPr/>
                  <p:nvPr/>
                </p:nvGrpSpPr>
                <p:grpSpPr>
                  <a:xfrm>
                    <a:off x="7034572" y="3672650"/>
                    <a:ext cx="315351" cy="452185"/>
                    <a:chOff x="7836091" y="3706517"/>
                    <a:chExt cx="315351" cy="452185"/>
                  </a:xfrm>
                </p:grpSpPr>
                <p:sp>
                  <p:nvSpPr>
                    <p:cNvPr id="4042" name="Down Arrow 404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012" name="Group 393"/>
                <p:cNvGrpSpPr/>
                <p:nvPr/>
              </p:nvGrpSpPr>
              <p:grpSpPr>
                <a:xfrm>
                  <a:off x="5326940" y="4209422"/>
                  <a:ext cx="2022983" cy="455500"/>
                  <a:chOff x="5326940" y="4333600"/>
                  <a:chExt cx="2022983" cy="455500"/>
                </a:xfrm>
              </p:grpSpPr>
              <p:grpSp>
                <p:nvGrpSpPr>
                  <p:cNvPr id="4026" name="Group 231"/>
                  <p:cNvGrpSpPr/>
                  <p:nvPr/>
                </p:nvGrpSpPr>
                <p:grpSpPr>
                  <a:xfrm flipV="1">
                    <a:off x="5896151" y="4335649"/>
                    <a:ext cx="315351" cy="452185"/>
                    <a:chOff x="1680124" y="3020493"/>
                    <a:chExt cx="315351" cy="452185"/>
                  </a:xfrm>
                </p:grpSpPr>
                <p:sp>
                  <p:nvSpPr>
                    <p:cNvPr id="4036" name="Down Arrow 403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027" name="Group 383"/>
                  <p:cNvGrpSpPr/>
                  <p:nvPr/>
                </p:nvGrpSpPr>
                <p:grpSpPr>
                  <a:xfrm>
                    <a:off x="5326940" y="4333600"/>
                    <a:ext cx="315351" cy="452185"/>
                    <a:chOff x="5326940" y="4367467"/>
                    <a:chExt cx="315351" cy="452185"/>
                  </a:xfrm>
                </p:grpSpPr>
                <p:sp>
                  <p:nvSpPr>
                    <p:cNvPr id="4034" name="Down Arrow 403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028" name="Group 229"/>
                  <p:cNvGrpSpPr/>
                  <p:nvPr/>
                </p:nvGrpSpPr>
                <p:grpSpPr>
                  <a:xfrm flipV="1">
                    <a:off x="6465362" y="4333602"/>
                    <a:ext cx="315351" cy="452185"/>
                    <a:chOff x="2660385" y="3018446"/>
                    <a:chExt cx="315351" cy="452185"/>
                  </a:xfrm>
                </p:grpSpPr>
                <p:sp>
                  <p:nvSpPr>
                    <p:cNvPr id="4032" name="Down Arrow 403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029" name="Group 234"/>
                  <p:cNvGrpSpPr/>
                  <p:nvPr/>
                </p:nvGrpSpPr>
                <p:grpSpPr>
                  <a:xfrm flipV="1">
                    <a:off x="7034572" y="4336915"/>
                    <a:ext cx="315351" cy="452185"/>
                    <a:chOff x="3687429" y="3021759"/>
                    <a:chExt cx="315351" cy="452185"/>
                  </a:xfrm>
                </p:grpSpPr>
                <p:sp>
                  <p:nvSpPr>
                    <p:cNvPr id="4030" name="Down Arrow 402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013" name="Group 392"/>
                <p:cNvGrpSpPr/>
                <p:nvPr/>
              </p:nvGrpSpPr>
              <p:grpSpPr>
                <a:xfrm>
                  <a:off x="5326940" y="4794663"/>
                  <a:ext cx="2022983" cy="455500"/>
                  <a:chOff x="5326940" y="4918842"/>
                  <a:chExt cx="2022983" cy="455500"/>
                </a:xfrm>
              </p:grpSpPr>
              <p:grpSp>
                <p:nvGrpSpPr>
                  <p:cNvPr id="4014" name="Group 385"/>
                  <p:cNvGrpSpPr/>
                  <p:nvPr/>
                </p:nvGrpSpPr>
                <p:grpSpPr>
                  <a:xfrm>
                    <a:off x="5896151" y="4920891"/>
                    <a:ext cx="315351" cy="452185"/>
                    <a:chOff x="6144878" y="5033781"/>
                    <a:chExt cx="315351" cy="452185"/>
                  </a:xfrm>
                </p:grpSpPr>
                <p:sp>
                  <p:nvSpPr>
                    <p:cNvPr id="4024" name="Down Arrow 40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015" name="Group 384"/>
                  <p:cNvGrpSpPr/>
                  <p:nvPr/>
                </p:nvGrpSpPr>
                <p:grpSpPr>
                  <a:xfrm>
                    <a:off x="5326940" y="4918842"/>
                    <a:ext cx="315351" cy="452185"/>
                    <a:chOff x="5326940" y="5031732"/>
                    <a:chExt cx="315351" cy="452185"/>
                  </a:xfrm>
                </p:grpSpPr>
                <p:sp>
                  <p:nvSpPr>
                    <p:cNvPr id="4022" name="Down Arrow 402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016" name="Group 386"/>
                  <p:cNvGrpSpPr/>
                  <p:nvPr/>
                </p:nvGrpSpPr>
                <p:grpSpPr>
                  <a:xfrm>
                    <a:off x="6465362" y="4918844"/>
                    <a:ext cx="315351" cy="452185"/>
                    <a:chOff x="7012249" y="5031734"/>
                    <a:chExt cx="315351" cy="452185"/>
                  </a:xfrm>
                </p:grpSpPr>
                <p:sp>
                  <p:nvSpPr>
                    <p:cNvPr id="4020" name="Down Arrow 401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017" name="Group 387"/>
                  <p:cNvGrpSpPr/>
                  <p:nvPr/>
                </p:nvGrpSpPr>
                <p:grpSpPr>
                  <a:xfrm>
                    <a:off x="7034572" y="4922157"/>
                    <a:ext cx="315351" cy="452185"/>
                    <a:chOff x="7836091" y="5035047"/>
                    <a:chExt cx="315351" cy="452185"/>
                  </a:xfrm>
                </p:grpSpPr>
                <p:sp>
                  <p:nvSpPr>
                    <p:cNvPr id="4018" name="Down Arrow 401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95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958" name="Group 395"/>
                <p:cNvGrpSpPr/>
                <p:nvPr/>
              </p:nvGrpSpPr>
              <p:grpSpPr>
                <a:xfrm>
                  <a:off x="5326940" y="3038938"/>
                  <a:ext cx="2022983" cy="455500"/>
                  <a:chOff x="5326940" y="3038937"/>
                  <a:chExt cx="2022983" cy="455500"/>
                </a:xfrm>
              </p:grpSpPr>
              <p:grpSp>
                <p:nvGrpSpPr>
                  <p:cNvPr id="3998" name="Group 378"/>
                  <p:cNvGrpSpPr/>
                  <p:nvPr/>
                </p:nvGrpSpPr>
                <p:grpSpPr>
                  <a:xfrm>
                    <a:off x="5896151" y="3040986"/>
                    <a:ext cx="315351" cy="452185"/>
                    <a:chOff x="6144878" y="3040986"/>
                    <a:chExt cx="315351" cy="452185"/>
                  </a:xfrm>
                </p:grpSpPr>
                <p:sp>
                  <p:nvSpPr>
                    <p:cNvPr id="4008" name="Down Arrow 400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999" name="Group 377"/>
                  <p:cNvGrpSpPr/>
                  <p:nvPr/>
                </p:nvGrpSpPr>
                <p:grpSpPr>
                  <a:xfrm>
                    <a:off x="5326940" y="3038937"/>
                    <a:ext cx="315351" cy="452185"/>
                    <a:chOff x="5326940" y="3038937"/>
                    <a:chExt cx="315351" cy="452185"/>
                  </a:xfrm>
                </p:grpSpPr>
                <p:sp>
                  <p:nvSpPr>
                    <p:cNvPr id="4006" name="Down Arrow 40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000" name="Group 230"/>
                  <p:cNvGrpSpPr/>
                  <p:nvPr/>
                </p:nvGrpSpPr>
                <p:grpSpPr>
                  <a:xfrm flipV="1">
                    <a:off x="6465362" y="3038939"/>
                    <a:ext cx="315351" cy="452185"/>
                    <a:chOff x="2660385" y="1689916"/>
                    <a:chExt cx="315351" cy="452185"/>
                  </a:xfrm>
                </p:grpSpPr>
                <p:sp>
                  <p:nvSpPr>
                    <p:cNvPr id="4004" name="Down Arrow 400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001" name="Group 379"/>
                  <p:cNvGrpSpPr/>
                  <p:nvPr/>
                </p:nvGrpSpPr>
                <p:grpSpPr>
                  <a:xfrm>
                    <a:off x="7034572" y="3042252"/>
                    <a:ext cx="315351" cy="452185"/>
                    <a:chOff x="7836091" y="3042252"/>
                    <a:chExt cx="315351" cy="452185"/>
                  </a:xfrm>
                </p:grpSpPr>
                <p:sp>
                  <p:nvSpPr>
                    <p:cNvPr id="4002" name="Down Arrow 400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959" name="Group 394"/>
                <p:cNvGrpSpPr/>
                <p:nvPr/>
              </p:nvGrpSpPr>
              <p:grpSpPr>
                <a:xfrm>
                  <a:off x="5326940" y="3624179"/>
                  <a:ext cx="2022983" cy="455500"/>
                  <a:chOff x="5326940" y="3669335"/>
                  <a:chExt cx="2022983" cy="455500"/>
                </a:xfrm>
              </p:grpSpPr>
              <p:grpSp>
                <p:nvGrpSpPr>
                  <p:cNvPr id="3986" name="Group 382"/>
                  <p:cNvGrpSpPr/>
                  <p:nvPr/>
                </p:nvGrpSpPr>
                <p:grpSpPr>
                  <a:xfrm>
                    <a:off x="5896151" y="3671384"/>
                    <a:ext cx="315351" cy="452185"/>
                    <a:chOff x="6144878" y="3705251"/>
                    <a:chExt cx="315351" cy="452185"/>
                  </a:xfrm>
                </p:grpSpPr>
                <p:sp>
                  <p:nvSpPr>
                    <p:cNvPr id="3996" name="Down Arrow 399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987" name="Group 235"/>
                  <p:cNvGrpSpPr/>
                  <p:nvPr/>
                </p:nvGrpSpPr>
                <p:grpSpPr>
                  <a:xfrm flipV="1">
                    <a:off x="5326940" y="3669335"/>
                    <a:ext cx="315351" cy="452185"/>
                    <a:chOff x="704140" y="2354179"/>
                    <a:chExt cx="315351" cy="452185"/>
                  </a:xfrm>
                </p:grpSpPr>
                <p:sp>
                  <p:nvSpPr>
                    <p:cNvPr id="3994" name="Down Arrow 399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988" name="Group 381"/>
                  <p:cNvGrpSpPr/>
                  <p:nvPr/>
                </p:nvGrpSpPr>
                <p:grpSpPr>
                  <a:xfrm>
                    <a:off x="6465362" y="3669337"/>
                    <a:ext cx="315351" cy="452185"/>
                    <a:chOff x="7012249" y="3703204"/>
                    <a:chExt cx="315351" cy="452185"/>
                  </a:xfrm>
                </p:grpSpPr>
                <p:sp>
                  <p:nvSpPr>
                    <p:cNvPr id="3992" name="Down Arrow 399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989" name="Group 380"/>
                  <p:cNvGrpSpPr/>
                  <p:nvPr/>
                </p:nvGrpSpPr>
                <p:grpSpPr>
                  <a:xfrm>
                    <a:off x="7034572" y="3672650"/>
                    <a:ext cx="315351" cy="452185"/>
                    <a:chOff x="7836091" y="3706517"/>
                    <a:chExt cx="315351" cy="452185"/>
                  </a:xfrm>
                </p:grpSpPr>
                <p:sp>
                  <p:nvSpPr>
                    <p:cNvPr id="3990" name="Down Arrow 398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960" name="Group 393"/>
                <p:cNvGrpSpPr/>
                <p:nvPr/>
              </p:nvGrpSpPr>
              <p:grpSpPr>
                <a:xfrm>
                  <a:off x="5326940" y="4209422"/>
                  <a:ext cx="2022983" cy="455500"/>
                  <a:chOff x="5326940" y="4333600"/>
                  <a:chExt cx="2022983" cy="455500"/>
                </a:xfrm>
              </p:grpSpPr>
              <p:grpSp>
                <p:nvGrpSpPr>
                  <p:cNvPr id="3974" name="Group 231"/>
                  <p:cNvGrpSpPr/>
                  <p:nvPr/>
                </p:nvGrpSpPr>
                <p:grpSpPr>
                  <a:xfrm flipV="1">
                    <a:off x="5896151" y="4335649"/>
                    <a:ext cx="315351" cy="452185"/>
                    <a:chOff x="1680124" y="3020493"/>
                    <a:chExt cx="315351" cy="452185"/>
                  </a:xfrm>
                </p:grpSpPr>
                <p:sp>
                  <p:nvSpPr>
                    <p:cNvPr id="3984" name="Down Arrow 398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975" name="Group 383"/>
                  <p:cNvGrpSpPr/>
                  <p:nvPr/>
                </p:nvGrpSpPr>
                <p:grpSpPr>
                  <a:xfrm>
                    <a:off x="5326940" y="4333600"/>
                    <a:ext cx="315351" cy="452185"/>
                    <a:chOff x="5326940" y="4367467"/>
                    <a:chExt cx="315351" cy="452185"/>
                  </a:xfrm>
                </p:grpSpPr>
                <p:sp>
                  <p:nvSpPr>
                    <p:cNvPr id="3982" name="Down Arrow 39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976" name="Group 229"/>
                  <p:cNvGrpSpPr/>
                  <p:nvPr/>
                </p:nvGrpSpPr>
                <p:grpSpPr>
                  <a:xfrm flipV="1">
                    <a:off x="6465362" y="4333602"/>
                    <a:ext cx="315351" cy="452185"/>
                    <a:chOff x="2660385" y="3018446"/>
                    <a:chExt cx="315351" cy="452185"/>
                  </a:xfrm>
                </p:grpSpPr>
                <p:sp>
                  <p:nvSpPr>
                    <p:cNvPr id="3980" name="Down Arrow 397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977" name="Group 234"/>
                  <p:cNvGrpSpPr/>
                  <p:nvPr/>
                </p:nvGrpSpPr>
                <p:grpSpPr>
                  <a:xfrm flipV="1">
                    <a:off x="7034572" y="4336915"/>
                    <a:ext cx="315351" cy="452185"/>
                    <a:chOff x="3687429" y="3021759"/>
                    <a:chExt cx="315351" cy="452185"/>
                  </a:xfrm>
                </p:grpSpPr>
                <p:sp>
                  <p:nvSpPr>
                    <p:cNvPr id="3978" name="Down Arrow 397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961" name="Group 392"/>
                <p:cNvGrpSpPr/>
                <p:nvPr/>
              </p:nvGrpSpPr>
              <p:grpSpPr>
                <a:xfrm>
                  <a:off x="5326940" y="4794663"/>
                  <a:ext cx="2022983" cy="455500"/>
                  <a:chOff x="5326940" y="4918842"/>
                  <a:chExt cx="2022983" cy="455500"/>
                </a:xfrm>
              </p:grpSpPr>
              <p:grpSp>
                <p:nvGrpSpPr>
                  <p:cNvPr id="3962" name="Group 385"/>
                  <p:cNvGrpSpPr/>
                  <p:nvPr/>
                </p:nvGrpSpPr>
                <p:grpSpPr>
                  <a:xfrm>
                    <a:off x="5896151" y="4920891"/>
                    <a:ext cx="315351" cy="452185"/>
                    <a:chOff x="6144878" y="5033781"/>
                    <a:chExt cx="315351" cy="452185"/>
                  </a:xfrm>
                </p:grpSpPr>
                <p:sp>
                  <p:nvSpPr>
                    <p:cNvPr id="3972" name="Down Arrow 397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963" name="Group 384"/>
                  <p:cNvGrpSpPr/>
                  <p:nvPr/>
                </p:nvGrpSpPr>
                <p:grpSpPr>
                  <a:xfrm>
                    <a:off x="5326940" y="4918842"/>
                    <a:ext cx="315351" cy="452185"/>
                    <a:chOff x="5326940" y="5031732"/>
                    <a:chExt cx="315351" cy="452185"/>
                  </a:xfrm>
                </p:grpSpPr>
                <p:sp>
                  <p:nvSpPr>
                    <p:cNvPr id="3970" name="Down Arrow 396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964" name="Group 386"/>
                  <p:cNvGrpSpPr/>
                  <p:nvPr/>
                </p:nvGrpSpPr>
                <p:grpSpPr>
                  <a:xfrm>
                    <a:off x="6465362" y="4918844"/>
                    <a:ext cx="315351" cy="452185"/>
                    <a:chOff x="7012249" y="5031734"/>
                    <a:chExt cx="315351" cy="452185"/>
                  </a:xfrm>
                </p:grpSpPr>
                <p:sp>
                  <p:nvSpPr>
                    <p:cNvPr id="3968" name="Down Arrow 396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965" name="Group 387"/>
                  <p:cNvGrpSpPr/>
                  <p:nvPr/>
                </p:nvGrpSpPr>
                <p:grpSpPr>
                  <a:xfrm>
                    <a:off x="7034572" y="4922157"/>
                    <a:ext cx="315351" cy="452185"/>
                    <a:chOff x="7836091" y="5035047"/>
                    <a:chExt cx="315351" cy="452185"/>
                  </a:xfrm>
                </p:grpSpPr>
                <p:sp>
                  <p:nvSpPr>
                    <p:cNvPr id="3966" name="Down Arrow 396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grpSp>
        <p:nvGrpSpPr>
          <p:cNvPr id="4270" name="Group 4269"/>
          <p:cNvGrpSpPr/>
          <p:nvPr/>
        </p:nvGrpSpPr>
        <p:grpSpPr>
          <a:xfrm>
            <a:off x="5501093" y="3093897"/>
            <a:ext cx="1353893" cy="1495668"/>
            <a:chOff x="3885764" y="3032790"/>
            <a:chExt cx="1353893" cy="1495668"/>
          </a:xfrm>
        </p:grpSpPr>
        <p:sp>
          <p:nvSpPr>
            <p:cNvPr id="4271" name="Rounded Rectangle 4270"/>
            <p:cNvSpPr/>
            <p:nvPr/>
          </p:nvSpPr>
          <p:spPr bwMode="auto">
            <a:xfrm>
              <a:off x="4527176" y="3792766"/>
              <a:ext cx="108611" cy="23865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272" name="Group 153"/>
            <p:cNvGrpSpPr/>
            <p:nvPr/>
          </p:nvGrpSpPr>
          <p:grpSpPr>
            <a:xfrm>
              <a:off x="3885764" y="3032790"/>
              <a:ext cx="1353893" cy="1495668"/>
              <a:chOff x="6884295" y="3041841"/>
              <a:chExt cx="2150049" cy="2226846"/>
            </a:xfrm>
          </p:grpSpPr>
          <p:sp>
            <p:nvSpPr>
              <p:cNvPr id="4273" name="Rounded Rectangle 4272"/>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74" name="Rounded Rectangle 4273"/>
              <p:cNvSpPr/>
              <p:nvPr/>
            </p:nvSpPr>
            <p:spPr bwMode="auto">
              <a:xfrm>
                <a:off x="7530633" y="4172326"/>
                <a:ext cx="172480" cy="35532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75" name="Rounded Rectangle 4274"/>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76" name="Rounded Rectangle 4275"/>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77" name="Rounded Rectangle 4276"/>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78" name="Rounded Rectangle 4277"/>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27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545" name="Group 395"/>
                <p:cNvGrpSpPr/>
                <p:nvPr/>
              </p:nvGrpSpPr>
              <p:grpSpPr>
                <a:xfrm>
                  <a:off x="5326940" y="3038938"/>
                  <a:ext cx="2022983" cy="455500"/>
                  <a:chOff x="5326940" y="3038937"/>
                  <a:chExt cx="2022983" cy="455500"/>
                </a:xfrm>
              </p:grpSpPr>
              <p:grpSp>
                <p:nvGrpSpPr>
                  <p:cNvPr id="4585" name="Group 378"/>
                  <p:cNvGrpSpPr/>
                  <p:nvPr/>
                </p:nvGrpSpPr>
                <p:grpSpPr>
                  <a:xfrm>
                    <a:off x="5896151" y="3040986"/>
                    <a:ext cx="315351" cy="452185"/>
                    <a:chOff x="6144878" y="3040986"/>
                    <a:chExt cx="315351" cy="452185"/>
                  </a:xfrm>
                </p:grpSpPr>
                <p:sp>
                  <p:nvSpPr>
                    <p:cNvPr id="4595"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586" name="Group 377"/>
                  <p:cNvGrpSpPr/>
                  <p:nvPr/>
                </p:nvGrpSpPr>
                <p:grpSpPr>
                  <a:xfrm>
                    <a:off x="5326940" y="3038937"/>
                    <a:ext cx="315351" cy="452185"/>
                    <a:chOff x="5326940" y="3038937"/>
                    <a:chExt cx="315351" cy="452185"/>
                  </a:xfrm>
                </p:grpSpPr>
                <p:sp>
                  <p:nvSpPr>
                    <p:cNvPr id="4593"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587" name="Group 230"/>
                  <p:cNvGrpSpPr/>
                  <p:nvPr/>
                </p:nvGrpSpPr>
                <p:grpSpPr>
                  <a:xfrm flipV="1">
                    <a:off x="6465362" y="3038939"/>
                    <a:ext cx="315351" cy="452185"/>
                    <a:chOff x="2660385" y="1689916"/>
                    <a:chExt cx="315351" cy="452185"/>
                  </a:xfrm>
                </p:grpSpPr>
                <p:sp>
                  <p:nvSpPr>
                    <p:cNvPr id="4591" name="Down Arrow 459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588" name="Group 379"/>
                  <p:cNvGrpSpPr/>
                  <p:nvPr/>
                </p:nvGrpSpPr>
                <p:grpSpPr>
                  <a:xfrm>
                    <a:off x="7034572" y="3042252"/>
                    <a:ext cx="315351" cy="452185"/>
                    <a:chOff x="7836091" y="3042252"/>
                    <a:chExt cx="315351" cy="452185"/>
                  </a:xfrm>
                </p:grpSpPr>
                <p:sp>
                  <p:nvSpPr>
                    <p:cNvPr id="4589" name="Down Arrow 458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546" name="Group 394"/>
                <p:cNvGrpSpPr/>
                <p:nvPr/>
              </p:nvGrpSpPr>
              <p:grpSpPr>
                <a:xfrm>
                  <a:off x="5326940" y="3624179"/>
                  <a:ext cx="2022983" cy="455500"/>
                  <a:chOff x="5326940" y="3669335"/>
                  <a:chExt cx="2022983" cy="455500"/>
                </a:xfrm>
              </p:grpSpPr>
              <p:grpSp>
                <p:nvGrpSpPr>
                  <p:cNvPr id="4573" name="Group 382"/>
                  <p:cNvGrpSpPr/>
                  <p:nvPr/>
                </p:nvGrpSpPr>
                <p:grpSpPr>
                  <a:xfrm>
                    <a:off x="5896151" y="3671384"/>
                    <a:ext cx="315351" cy="452185"/>
                    <a:chOff x="6144878" y="3705251"/>
                    <a:chExt cx="315351" cy="452185"/>
                  </a:xfrm>
                </p:grpSpPr>
                <p:sp>
                  <p:nvSpPr>
                    <p:cNvPr id="4583"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574" name="Group 235"/>
                  <p:cNvGrpSpPr/>
                  <p:nvPr/>
                </p:nvGrpSpPr>
                <p:grpSpPr>
                  <a:xfrm flipV="1">
                    <a:off x="5326940" y="3669335"/>
                    <a:ext cx="315351" cy="452185"/>
                    <a:chOff x="704140" y="2354179"/>
                    <a:chExt cx="315351" cy="452185"/>
                  </a:xfrm>
                </p:grpSpPr>
                <p:sp>
                  <p:nvSpPr>
                    <p:cNvPr id="4581"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575" name="Group 381"/>
                  <p:cNvGrpSpPr/>
                  <p:nvPr/>
                </p:nvGrpSpPr>
                <p:grpSpPr>
                  <a:xfrm>
                    <a:off x="6465362" y="3669337"/>
                    <a:ext cx="315351" cy="452185"/>
                    <a:chOff x="7012249" y="3703204"/>
                    <a:chExt cx="315351" cy="452185"/>
                  </a:xfrm>
                </p:grpSpPr>
                <p:sp>
                  <p:nvSpPr>
                    <p:cNvPr id="4579" name="Down Arrow 457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576" name="Group 380"/>
                  <p:cNvGrpSpPr/>
                  <p:nvPr/>
                </p:nvGrpSpPr>
                <p:grpSpPr>
                  <a:xfrm>
                    <a:off x="7034572" y="3672650"/>
                    <a:ext cx="315351" cy="452185"/>
                    <a:chOff x="7836091" y="3706517"/>
                    <a:chExt cx="315351" cy="452185"/>
                  </a:xfrm>
                </p:grpSpPr>
                <p:sp>
                  <p:nvSpPr>
                    <p:cNvPr id="4577" name="Down Arrow 457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547" name="Group 393"/>
                <p:cNvGrpSpPr/>
                <p:nvPr/>
              </p:nvGrpSpPr>
              <p:grpSpPr>
                <a:xfrm>
                  <a:off x="5326940" y="4209422"/>
                  <a:ext cx="2022983" cy="455500"/>
                  <a:chOff x="5326940" y="4333600"/>
                  <a:chExt cx="2022983" cy="455500"/>
                </a:xfrm>
              </p:grpSpPr>
              <p:grpSp>
                <p:nvGrpSpPr>
                  <p:cNvPr id="4561" name="Group 231"/>
                  <p:cNvGrpSpPr/>
                  <p:nvPr/>
                </p:nvGrpSpPr>
                <p:grpSpPr>
                  <a:xfrm flipV="1">
                    <a:off x="5896151" y="4335649"/>
                    <a:ext cx="315351" cy="452185"/>
                    <a:chOff x="1680124" y="3020493"/>
                    <a:chExt cx="315351" cy="452185"/>
                  </a:xfrm>
                </p:grpSpPr>
                <p:sp>
                  <p:nvSpPr>
                    <p:cNvPr id="4571"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562" name="Group 383"/>
                  <p:cNvGrpSpPr/>
                  <p:nvPr/>
                </p:nvGrpSpPr>
                <p:grpSpPr>
                  <a:xfrm>
                    <a:off x="5326940" y="4333600"/>
                    <a:ext cx="315351" cy="452185"/>
                    <a:chOff x="5326940" y="4367467"/>
                    <a:chExt cx="315351" cy="452185"/>
                  </a:xfrm>
                </p:grpSpPr>
                <p:sp>
                  <p:nvSpPr>
                    <p:cNvPr id="4569"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563" name="Group 229"/>
                  <p:cNvGrpSpPr/>
                  <p:nvPr/>
                </p:nvGrpSpPr>
                <p:grpSpPr>
                  <a:xfrm flipV="1">
                    <a:off x="6465362" y="4333602"/>
                    <a:ext cx="315351" cy="452185"/>
                    <a:chOff x="2660385" y="3018446"/>
                    <a:chExt cx="315351" cy="452185"/>
                  </a:xfrm>
                </p:grpSpPr>
                <p:sp>
                  <p:nvSpPr>
                    <p:cNvPr id="4567"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564" name="Group 234"/>
                  <p:cNvGrpSpPr/>
                  <p:nvPr/>
                </p:nvGrpSpPr>
                <p:grpSpPr>
                  <a:xfrm flipV="1">
                    <a:off x="7034572" y="4336915"/>
                    <a:ext cx="315351" cy="452185"/>
                    <a:chOff x="3687429" y="3021759"/>
                    <a:chExt cx="315351" cy="452185"/>
                  </a:xfrm>
                </p:grpSpPr>
                <p:sp>
                  <p:nvSpPr>
                    <p:cNvPr id="4565"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548" name="Group 392"/>
                <p:cNvGrpSpPr/>
                <p:nvPr/>
              </p:nvGrpSpPr>
              <p:grpSpPr>
                <a:xfrm>
                  <a:off x="5326940" y="4794663"/>
                  <a:ext cx="2022983" cy="455500"/>
                  <a:chOff x="5326940" y="4918842"/>
                  <a:chExt cx="2022983" cy="455500"/>
                </a:xfrm>
              </p:grpSpPr>
              <p:grpSp>
                <p:nvGrpSpPr>
                  <p:cNvPr id="4549" name="Group 385"/>
                  <p:cNvGrpSpPr/>
                  <p:nvPr/>
                </p:nvGrpSpPr>
                <p:grpSpPr>
                  <a:xfrm>
                    <a:off x="5896151" y="4920891"/>
                    <a:ext cx="315351" cy="452185"/>
                    <a:chOff x="6144878" y="5033781"/>
                    <a:chExt cx="315351" cy="452185"/>
                  </a:xfrm>
                </p:grpSpPr>
                <p:sp>
                  <p:nvSpPr>
                    <p:cNvPr id="4559" name="Down Arrow 45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550" name="Group 384"/>
                  <p:cNvGrpSpPr/>
                  <p:nvPr/>
                </p:nvGrpSpPr>
                <p:grpSpPr>
                  <a:xfrm>
                    <a:off x="5326940" y="4918842"/>
                    <a:ext cx="315351" cy="452185"/>
                    <a:chOff x="5326940" y="5031732"/>
                    <a:chExt cx="315351" cy="452185"/>
                  </a:xfrm>
                </p:grpSpPr>
                <p:sp>
                  <p:nvSpPr>
                    <p:cNvPr id="4557" name="Down Arrow 455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551" name="Group 386"/>
                  <p:cNvGrpSpPr/>
                  <p:nvPr/>
                </p:nvGrpSpPr>
                <p:grpSpPr>
                  <a:xfrm>
                    <a:off x="6465362" y="4918844"/>
                    <a:ext cx="315351" cy="452185"/>
                    <a:chOff x="7012249" y="5031734"/>
                    <a:chExt cx="315351" cy="452185"/>
                  </a:xfrm>
                </p:grpSpPr>
                <p:sp>
                  <p:nvSpPr>
                    <p:cNvPr id="4555"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552" name="Group 387"/>
                  <p:cNvGrpSpPr/>
                  <p:nvPr/>
                </p:nvGrpSpPr>
                <p:grpSpPr>
                  <a:xfrm>
                    <a:off x="7034572" y="4922157"/>
                    <a:ext cx="315351" cy="452185"/>
                    <a:chOff x="7836091" y="5035047"/>
                    <a:chExt cx="315351" cy="452185"/>
                  </a:xfrm>
                </p:grpSpPr>
                <p:sp>
                  <p:nvSpPr>
                    <p:cNvPr id="4553"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28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4493" name="Group 395"/>
                <p:cNvGrpSpPr/>
                <p:nvPr/>
              </p:nvGrpSpPr>
              <p:grpSpPr>
                <a:xfrm>
                  <a:off x="5326940" y="3038938"/>
                  <a:ext cx="2022983" cy="455500"/>
                  <a:chOff x="5326940" y="3038937"/>
                  <a:chExt cx="2022983" cy="455500"/>
                </a:xfrm>
              </p:grpSpPr>
              <p:grpSp>
                <p:nvGrpSpPr>
                  <p:cNvPr id="4533" name="Group 378"/>
                  <p:cNvGrpSpPr/>
                  <p:nvPr/>
                </p:nvGrpSpPr>
                <p:grpSpPr>
                  <a:xfrm>
                    <a:off x="5896151" y="3040986"/>
                    <a:ext cx="315351" cy="452185"/>
                    <a:chOff x="6144878" y="3040986"/>
                    <a:chExt cx="315351" cy="452185"/>
                  </a:xfrm>
                </p:grpSpPr>
                <p:sp>
                  <p:nvSpPr>
                    <p:cNvPr id="4543" name="Down Arrow 454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534" name="Group 377"/>
                  <p:cNvGrpSpPr/>
                  <p:nvPr/>
                </p:nvGrpSpPr>
                <p:grpSpPr>
                  <a:xfrm>
                    <a:off x="5326940" y="3038937"/>
                    <a:ext cx="315351" cy="452185"/>
                    <a:chOff x="5326940" y="3038937"/>
                    <a:chExt cx="315351" cy="452185"/>
                  </a:xfrm>
                </p:grpSpPr>
                <p:sp>
                  <p:nvSpPr>
                    <p:cNvPr id="4541" name="Down Arrow 454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535" name="Group 230"/>
                  <p:cNvGrpSpPr/>
                  <p:nvPr/>
                </p:nvGrpSpPr>
                <p:grpSpPr>
                  <a:xfrm flipV="1">
                    <a:off x="6465362" y="3038939"/>
                    <a:ext cx="315351" cy="452185"/>
                    <a:chOff x="2660385" y="1689916"/>
                    <a:chExt cx="315351" cy="452185"/>
                  </a:xfrm>
                </p:grpSpPr>
                <p:sp>
                  <p:nvSpPr>
                    <p:cNvPr id="4539" name="Down Arrow 453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536" name="Group 379"/>
                  <p:cNvGrpSpPr/>
                  <p:nvPr/>
                </p:nvGrpSpPr>
                <p:grpSpPr>
                  <a:xfrm>
                    <a:off x="7034572" y="3042252"/>
                    <a:ext cx="315351" cy="452185"/>
                    <a:chOff x="7836091" y="3042252"/>
                    <a:chExt cx="315351" cy="452185"/>
                  </a:xfrm>
                </p:grpSpPr>
                <p:sp>
                  <p:nvSpPr>
                    <p:cNvPr id="4537" name="Down Arrow 453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494" name="Group 394"/>
                <p:cNvGrpSpPr/>
                <p:nvPr/>
              </p:nvGrpSpPr>
              <p:grpSpPr>
                <a:xfrm>
                  <a:off x="5326940" y="3624179"/>
                  <a:ext cx="2022983" cy="455500"/>
                  <a:chOff x="5326940" y="3669335"/>
                  <a:chExt cx="2022983" cy="455500"/>
                </a:xfrm>
              </p:grpSpPr>
              <p:grpSp>
                <p:nvGrpSpPr>
                  <p:cNvPr id="4521" name="Group 382"/>
                  <p:cNvGrpSpPr/>
                  <p:nvPr/>
                </p:nvGrpSpPr>
                <p:grpSpPr>
                  <a:xfrm>
                    <a:off x="5896151" y="3671384"/>
                    <a:ext cx="315351" cy="452185"/>
                    <a:chOff x="6144878" y="3705251"/>
                    <a:chExt cx="315351" cy="452185"/>
                  </a:xfrm>
                </p:grpSpPr>
                <p:sp>
                  <p:nvSpPr>
                    <p:cNvPr id="4531" name="Down Arrow 453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522" name="Group 235"/>
                  <p:cNvGrpSpPr/>
                  <p:nvPr/>
                </p:nvGrpSpPr>
                <p:grpSpPr>
                  <a:xfrm flipV="1">
                    <a:off x="5326940" y="3669335"/>
                    <a:ext cx="315351" cy="452185"/>
                    <a:chOff x="704140" y="2354179"/>
                    <a:chExt cx="315351" cy="452185"/>
                  </a:xfrm>
                </p:grpSpPr>
                <p:sp>
                  <p:nvSpPr>
                    <p:cNvPr id="4529" name="Down Arrow 452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523" name="Group 381"/>
                  <p:cNvGrpSpPr/>
                  <p:nvPr/>
                </p:nvGrpSpPr>
                <p:grpSpPr>
                  <a:xfrm>
                    <a:off x="6465362" y="3669337"/>
                    <a:ext cx="315351" cy="452185"/>
                    <a:chOff x="7012249" y="3703204"/>
                    <a:chExt cx="315351" cy="452185"/>
                  </a:xfrm>
                </p:grpSpPr>
                <p:sp>
                  <p:nvSpPr>
                    <p:cNvPr id="4527" name="Down Arrow 452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524" name="Group 380"/>
                  <p:cNvGrpSpPr/>
                  <p:nvPr/>
                </p:nvGrpSpPr>
                <p:grpSpPr>
                  <a:xfrm>
                    <a:off x="7034572" y="3672650"/>
                    <a:ext cx="315351" cy="452185"/>
                    <a:chOff x="7836091" y="3706517"/>
                    <a:chExt cx="315351" cy="452185"/>
                  </a:xfrm>
                </p:grpSpPr>
                <p:sp>
                  <p:nvSpPr>
                    <p:cNvPr id="4525" name="Down Arrow 452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495" name="Group 393"/>
                <p:cNvGrpSpPr/>
                <p:nvPr/>
              </p:nvGrpSpPr>
              <p:grpSpPr>
                <a:xfrm>
                  <a:off x="5326940" y="4209422"/>
                  <a:ext cx="2022983" cy="455500"/>
                  <a:chOff x="5326940" y="4333600"/>
                  <a:chExt cx="2022983" cy="455500"/>
                </a:xfrm>
              </p:grpSpPr>
              <p:grpSp>
                <p:nvGrpSpPr>
                  <p:cNvPr id="4509" name="Group 231"/>
                  <p:cNvGrpSpPr/>
                  <p:nvPr/>
                </p:nvGrpSpPr>
                <p:grpSpPr>
                  <a:xfrm flipV="1">
                    <a:off x="5896151" y="4335649"/>
                    <a:ext cx="315351" cy="452185"/>
                    <a:chOff x="1680124" y="3020493"/>
                    <a:chExt cx="315351" cy="452185"/>
                  </a:xfrm>
                </p:grpSpPr>
                <p:sp>
                  <p:nvSpPr>
                    <p:cNvPr id="4519" name="Down Arrow 451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510" name="Group 383"/>
                  <p:cNvGrpSpPr/>
                  <p:nvPr/>
                </p:nvGrpSpPr>
                <p:grpSpPr>
                  <a:xfrm>
                    <a:off x="5326940" y="4333600"/>
                    <a:ext cx="315351" cy="452185"/>
                    <a:chOff x="5326940" y="4367467"/>
                    <a:chExt cx="315351" cy="452185"/>
                  </a:xfrm>
                </p:grpSpPr>
                <p:sp>
                  <p:nvSpPr>
                    <p:cNvPr id="4517" name="Down Arrow 451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511" name="Group 229"/>
                  <p:cNvGrpSpPr/>
                  <p:nvPr/>
                </p:nvGrpSpPr>
                <p:grpSpPr>
                  <a:xfrm flipV="1">
                    <a:off x="6465362" y="4333602"/>
                    <a:ext cx="315351" cy="452185"/>
                    <a:chOff x="2660385" y="3018446"/>
                    <a:chExt cx="315351" cy="452185"/>
                  </a:xfrm>
                </p:grpSpPr>
                <p:sp>
                  <p:nvSpPr>
                    <p:cNvPr id="4515" name="Down Arrow 451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512" name="Group 234"/>
                  <p:cNvGrpSpPr/>
                  <p:nvPr/>
                </p:nvGrpSpPr>
                <p:grpSpPr>
                  <a:xfrm flipV="1">
                    <a:off x="7034572" y="4336915"/>
                    <a:ext cx="315351" cy="452185"/>
                    <a:chOff x="3687429" y="3021759"/>
                    <a:chExt cx="315351" cy="452185"/>
                  </a:xfrm>
                </p:grpSpPr>
                <p:sp>
                  <p:nvSpPr>
                    <p:cNvPr id="4513" name="Down Arrow 451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496" name="Group 392"/>
                <p:cNvGrpSpPr/>
                <p:nvPr/>
              </p:nvGrpSpPr>
              <p:grpSpPr>
                <a:xfrm>
                  <a:off x="5326940" y="4794663"/>
                  <a:ext cx="2022983" cy="455500"/>
                  <a:chOff x="5326940" y="4918842"/>
                  <a:chExt cx="2022983" cy="455500"/>
                </a:xfrm>
              </p:grpSpPr>
              <p:grpSp>
                <p:nvGrpSpPr>
                  <p:cNvPr id="4497" name="Group 385"/>
                  <p:cNvGrpSpPr/>
                  <p:nvPr/>
                </p:nvGrpSpPr>
                <p:grpSpPr>
                  <a:xfrm>
                    <a:off x="5896151" y="4920891"/>
                    <a:ext cx="315351" cy="452185"/>
                    <a:chOff x="6144878" y="5033781"/>
                    <a:chExt cx="315351" cy="452185"/>
                  </a:xfrm>
                </p:grpSpPr>
                <p:sp>
                  <p:nvSpPr>
                    <p:cNvPr id="4507" name="Down Arrow 450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498" name="Group 384"/>
                  <p:cNvGrpSpPr/>
                  <p:nvPr/>
                </p:nvGrpSpPr>
                <p:grpSpPr>
                  <a:xfrm>
                    <a:off x="5326940" y="4918842"/>
                    <a:ext cx="315351" cy="452185"/>
                    <a:chOff x="5326940" y="5031732"/>
                    <a:chExt cx="315351" cy="452185"/>
                  </a:xfrm>
                </p:grpSpPr>
                <p:sp>
                  <p:nvSpPr>
                    <p:cNvPr id="4505" name="Down Arrow 450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499" name="Group 386"/>
                  <p:cNvGrpSpPr/>
                  <p:nvPr/>
                </p:nvGrpSpPr>
                <p:grpSpPr>
                  <a:xfrm>
                    <a:off x="6465362" y="4918844"/>
                    <a:ext cx="315351" cy="452185"/>
                    <a:chOff x="7012249" y="5031734"/>
                    <a:chExt cx="315351" cy="452185"/>
                  </a:xfrm>
                </p:grpSpPr>
                <p:sp>
                  <p:nvSpPr>
                    <p:cNvPr id="4503" name="Down Arrow 450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500" name="Group 387"/>
                  <p:cNvGrpSpPr/>
                  <p:nvPr/>
                </p:nvGrpSpPr>
                <p:grpSpPr>
                  <a:xfrm>
                    <a:off x="7034572" y="4922157"/>
                    <a:ext cx="315351" cy="452185"/>
                    <a:chOff x="7836091" y="5035047"/>
                    <a:chExt cx="315351" cy="452185"/>
                  </a:xfrm>
                </p:grpSpPr>
                <p:sp>
                  <p:nvSpPr>
                    <p:cNvPr id="4501" name="Down Arrow 450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281"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4441" name="Group 395"/>
                <p:cNvGrpSpPr/>
                <p:nvPr/>
              </p:nvGrpSpPr>
              <p:grpSpPr>
                <a:xfrm>
                  <a:off x="5326940" y="3038938"/>
                  <a:ext cx="2022983" cy="455500"/>
                  <a:chOff x="5326940" y="3038937"/>
                  <a:chExt cx="2022983" cy="455500"/>
                </a:xfrm>
              </p:grpSpPr>
              <p:grpSp>
                <p:nvGrpSpPr>
                  <p:cNvPr id="4481" name="Group 378"/>
                  <p:cNvGrpSpPr/>
                  <p:nvPr/>
                </p:nvGrpSpPr>
                <p:grpSpPr>
                  <a:xfrm>
                    <a:off x="5896151" y="3040986"/>
                    <a:ext cx="315351" cy="452185"/>
                    <a:chOff x="6144878" y="3040986"/>
                    <a:chExt cx="315351" cy="452185"/>
                  </a:xfrm>
                </p:grpSpPr>
                <p:sp>
                  <p:nvSpPr>
                    <p:cNvPr id="4491" name="Down Arrow 449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482" name="Group 377"/>
                  <p:cNvGrpSpPr/>
                  <p:nvPr/>
                </p:nvGrpSpPr>
                <p:grpSpPr>
                  <a:xfrm>
                    <a:off x="5326940" y="3038937"/>
                    <a:ext cx="315351" cy="452185"/>
                    <a:chOff x="5326940" y="3038937"/>
                    <a:chExt cx="315351" cy="452185"/>
                  </a:xfrm>
                </p:grpSpPr>
                <p:sp>
                  <p:nvSpPr>
                    <p:cNvPr id="4489" name="Down Arrow 448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483" name="Group 230"/>
                  <p:cNvGrpSpPr/>
                  <p:nvPr/>
                </p:nvGrpSpPr>
                <p:grpSpPr>
                  <a:xfrm flipV="1">
                    <a:off x="6465362" y="3038939"/>
                    <a:ext cx="315351" cy="452185"/>
                    <a:chOff x="2660385" y="1689916"/>
                    <a:chExt cx="315351" cy="452185"/>
                  </a:xfrm>
                </p:grpSpPr>
                <p:sp>
                  <p:nvSpPr>
                    <p:cNvPr id="4487" name="Down Arrow 448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484" name="Group 379"/>
                  <p:cNvGrpSpPr/>
                  <p:nvPr/>
                </p:nvGrpSpPr>
                <p:grpSpPr>
                  <a:xfrm>
                    <a:off x="7034572" y="3042252"/>
                    <a:ext cx="315351" cy="452185"/>
                    <a:chOff x="7836091" y="3042252"/>
                    <a:chExt cx="315351" cy="452185"/>
                  </a:xfrm>
                </p:grpSpPr>
                <p:sp>
                  <p:nvSpPr>
                    <p:cNvPr id="4485" name="Down Arrow 448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442" name="Group 394"/>
                <p:cNvGrpSpPr/>
                <p:nvPr/>
              </p:nvGrpSpPr>
              <p:grpSpPr>
                <a:xfrm>
                  <a:off x="5326940" y="3624179"/>
                  <a:ext cx="2022983" cy="455500"/>
                  <a:chOff x="5326940" y="3669335"/>
                  <a:chExt cx="2022983" cy="455500"/>
                </a:xfrm>
              </p:grpSpPr>
              <p:grpSp>
                <p:nvGrpSpPr>
                  <p:cNvPr id="4469" name="Group 382"/>
                  <p:cNvGrpSpPr/>
                  <p:nvPr/>
                </p:nvGrpSpPr>
                <p:grpSpPr>
                  <a:xfrm>
                    <a:off x="5896151" y="3671384"/>
                    <a:ext cx="315351" cy="452185"/>
                    <a:chOff x="6144878" y="3705251"/>
                    <a:chExt cx="315351" cy="452185"/>
                  </a:xfrm>
                </p:grpSpPr>
                <p:sp>
                  <p:nvSpPr>
                    <p:cNvPr id="4479" name="Down Arrow 447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470" name="Group 235"/>
                  <p:cNvGrpSpPr/>
                  <p:nvPr/>
                </p:nvGrpSpPr>
                <p:grpSpPr>
                  <a:xfrm flipV="1">
                    <a:off x="5326940" y="3669335"/>
                    <a:ext cx="315351" cy="452185"/>
                    <a:chOff x="704140" y="2354179"/>
                    <a:chExt cx="315351" cy="452185"/>
                  </a:xfrm>
                </p:grpSpPr>
                <p:sp>
                  <p:nvSpPr>
                    <p:cNvPr id="4477" name="Down Arrow 447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471" name="Group 381"/>
                  <p:cNvGrpSpPr/>
                  <p:nvPr/>
                </p:nvGrpSpPr>
                <p:grpSpPr>
                  <a:xfrm>
                    <a:off x="6465362" y="3669337"/>
                    <a:ext cx="315351" cy="452185"/>
                    <a:chOff x="7012249" y="3703204"/>
                    <a:chExt cx="315351" cy="452185"/>
                  </a:xfrm>
                </p:grpSpPr>
                <p:sp>
                  <p:nvSpPr>
                    <p:cNvPr id="4475" name="Down Arrow 447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472" name="Group 380"/>
                  <p:cNvGrpSpPr/>
                  <p:nvPr/>
                </p:nvGrpSpPr>
                <p:grpSpPr>
                  <a:xfrm>
                    <a:off x="7034572" y="3672650"/>
                    <a:ext cx="315351" cy="452185"/>
                    <a:chOff x="7836091" y="3706517"/>
                    <a:chExt cx="315351" cy="452185"/>
                  </a:xfrm>
                </p:grpSpPr>
                <p:sp>
                  <p:nvSpPr>
                    <p:cNvPr id="4473" name="Down Arrow 447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443" name="Group 393"/>
                <p:cNvGrpSpPr/>
                <p:nvPr/>
              </p:nvGrpSpPr>
              <p:grpSpPr>
                <a:xfrm>
                  <a:off x="5326940" y="4209422"/>
                  <a:ext cx="2022983" cy="455500"/>
                  <a:chOff x="5326940" y="4333600"/>
                  <a:chExt cx="2022983" cy="455500"/>
                </a:xfrm>
              </p:grpSpPr>
              <p:grpSp>
                <p:nvGrpSpPr>
                  <p:cNvPr id="4457" name="Group 231"/>
                  <p:cNvGrpSpPr/>
                  <p:nvPr/>
                </p:nvGrpSpPr>
                <p:grpSpPr>
                  <a:xfrm flipV="1">
                    <a:off x="5896151" y="4335649"/>
                    <a:ext cx="315351" cy="452185"/>
                    <a:chOff x="1680124" y="3020493"/>
                    <a:chExt cx="315351" cy="452185"/>
                  </a:xfrm>
                </p:grpSpPr>
                <p:sp>
                  <p:nvSpPr>
                    <p:cNvPr id="4467" name="Down Arrow 446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458" name="Group 383"/>
                  <p:cNvGrpSpPr/>
                  <p:nvPr/>
                </p:nvGrpSpPr>
                <p:grpSpPr>
                  <a:xfrm>
                    <a:off x="5326940" y="4333600"/>
                    <a:ext cx="315351" cy="452185"/>
                    <a:chOff x="5326940" y="4367467"/>
                    <a:chExt cx="315351" cy="452185"/>
                  </a:xfrm>
                </p:grpSpPr>
                <p:sp>
                  <p:nvSpPr>
                    <p:cNvPr id="4465" name="Down Arrow 446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459" name="Group 229"/>
                  <p:cNvGrpSpPr/>
                  <p:nvPr/>
                </p:nvGrpSpPr>
                <p:grpSpPr>
                  <a:xfrm flipV="1">
                    <a:off x="6465362" y="4333602"/>
                    <a:ext cx="315351" cy="452185"/>
                    <a:chOff x="2660385" y="3018446"/>
                    <a:chExt cx="315351" cy="452185"/>
                  </a:xfrm>
                </p:grpSpPr>
                <p:sp>
                  <p:nvSpPr>
                    <p:cNvPr id="4463" name="Down Arrow 446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460" name="Group 234"/>
                  <p:cNvGrpSpPr/>
                  <p:nvPr/>
                </p:nvGrpSpPr>
                <p:grpSpPr>
                  <a:xfrm flipV="1">
                    <a:off x="7034572" y="4336915"/>
                    <a:ext cx="315351" cy="452185"/>
                    <a:chOff x="3687429" y="3021759"/>
                    <a:chExt cx="315351" cy="452185"/>
                  </a:xfrm>
                </p:grpSpPr>
                <p:sp>
                  <p:nvSpPr>
                    <p:cNvPr id="4461" name="Down Arrow 446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444" name="Group 392"/>
                <p:cNvGrpSpPr/>
                <p:nvPr/>
              </p:nvGrpSpPr>
              <p:grpSpPr>
                <a:xfrm>
                  <a:off x="5326940" y="4794663"/>
                  <a:ext cx="2022983" cy="455500"/>
                  <a:chOff x="5326940" y="4918842"/>
                  <a:chExt cx="2022983" cy="455500"/>
                </a:xfrm>
              </p:grpSpPr>
              <p:grpSp>
                <p:nvGrpSpPr>
                  <p:cNvPr id="4445" name="Group 385"/>
                  <p:cNvGrpSpPr/>
                  <p:nvPr/>
                </p:nvGrpSpPr>
                <p:grpSpPr>
                  <a:xfrm>
                    <a:off x="5896151" y="4920891"/>
                    <a:ext cx="315351" cy="452185"/>
                    <a:chOff x="6144878" y="5033781"/>
                    <a:chExt cx="315351" cy="452185"/>
                  </a:xfrm>
                </p:grpSpPr>
                <p:sp>
                  <p:nvSpPr>
                    <p:cNvPr id="4455" name="Down Arrow 445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446" name="Group 384"/>
                  <p:cNvGrpSpPr/>
                  <p:nvPr/>
                </p:nvGrpSpPr>
                <p:grpSpPr>
                  <a:xfrm>
                    <a:off x="5326940" y="4918842"/>
                    <a:ext cx="315351" cy="452185"/>
                    <a:chOff x="5326940" y="5031732"/>
                    <a:chExt cx="315351" cy="452185"/>
                  </a:xfrm>
                </p:grpSpPr>
                <p:sp>
                  <p:nvSpPr>
                    <p:cNvPr id="4453" name="Down Arrow 445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447" name="Group 386"/>
                  <p:cNvGrpSpPr/>
                  <p:nvPr/>
                </p:nvGrpSpPr>
                <p:grpSpPr>
                  <a:xfrm>
                    <a:off x="6465362" y="4918844"/>
                    <a:ext cx="315351" cy="452185"/>
                    <a:chOff x="7012249" y="5031734"/>
                    <a:chExt cx="315351" cy="452185"/>
                  </a:xfrm>
                </p:grpSpPr>
                <p:sp>
                  <p:nvSpPr>
                    <p:cNvPr id="4451" name="Down Arrow 44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448" name="Group 387"/>
                  <p:cNvGrpSpPr/>
                  <p:nvPr/>
                </p:nvGrpSpPr>
                <p:grpSpPr>
                  <a:xfrm>
                    <a:off x="7034572" y="4922157"/>
                    <a:ext cx="315351" cy="452185"/>
                    <a:chOff x="7836091" y="5035047"/>
                    <a:chExt cx="315351" cy="452185"/>
                  </a:xfrm>
                </p:grpSpPr>
                <p:sp>
                  <p:nvSpPr>
                    <p:cNvPr id="4449" name="Down Arrow 444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282"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389" name="Group 395"/>
                <p:cNvGrpSpPr/>
                <p:nvPr/>
              </p:nvGrpSpPr>
              <p:grpSpPr>
                <a:xfrm>
                  <a:off x="5326940" y="3038938"/>
                  <a:ext cx="2022983" cy="455500"/>
                  <a:chOff x="5326940" y="3038937"/>
                  <a:chExt cx="2022983" cy="455500"/>
                </a:xfrm>
              </p:grpSpPr>
              <p:grpSp>
                <p:nvGrpSpPr>
                  <p:cNvPr id="4429" name="Group 378"/>
                  <p:cNvGrpSpPr/>
                  <p:nvPr/>
                </p:nvGrpSpPr>
                <p:grpSpPr>
                  <a:xfrm>
                    <a:off x="5896151" y="3040986"/>
                    <a:ext cx="315351" cy="452185"/>
                    <a:chOff x="6144878" y="3040986"/>
                    <a:chExt cx="315351" cy="452185"/>
                  </a:xfrm>
                </p:grpSpPr>
                <p:sp>
                  <p:nvSpPr>
                    <p:cNvPr id="4439" name="Down Arrow 443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430" name="Group 377"/>
                  <p:cNvGrpSpPr/>
                  <p:nvPr/>
                </p:nvGrpSpPr>
                <p:grpSpPr>
                  <a:xfrm>
                    <a:off x="5326940" y="3038937"/>
                    <a:ext cx="315351" cy="452185"/>
                    <a:chOff x="5326940" y="3038937"/>
                    <a:chExt cx="315351" cy="452185"/>
                  </a:xfrm>
                </p:grpSpPr>
                <p:sp>
                  <p:nvSpPr>
                    <p:cNvPr id="4437" name="Down Arrow 443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431" name="Group 230"/>
                  <p:cNvGrpSpPr/>
                  <p:nvPr/>
                </p:nvGrpSpPr>
                <p:grpSpPr>
                  <a:xfrm flipV="1">
                    <a:off x="6465362" y="3038939"/>
                    <a:ext cx="315351" cy="452185"/>
                    <a:chOff x="2660385" y="1689916"/>
                    <a:chExt cx="315351" cy="452185"/>
                  </a:xfrm>
                </p:grpSpPr>
                <p:sp>
                  <p:nvSpPr>
                    <p:cNvPr id="4435" name="Down Arrow 443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432" name="Group 379"/>
                  <p:cNvGrpSpPr/>
                  <p:nvPr/>
                </p:nvGrpSpPr>
                <p:grpSpPr>
                  <a:xfrm>
                    <a:off x="7034572" y="3042252"/>
                    <a:ext cx="315351" cy="452185"/>
                    <a:chOff x="7836091" y="3042252"/>
                    <a:chExt cx="315351" cy="452185"/>
                  </a:xfrm>
                </p:grpSpPr>
                <p:sp>
                  <p:nvSpPr>
                    <p:cNvPr id="4433" name="Down Arrow 443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390" name="Group 394"/>
                <p:cNvGrpSpPr/>
                <p:nvPr/>
              </p:nvGrpSpPr>
              <p:grpSpPr>
                <a:xfrm>
                  <a:off x="5326940" y="3624179"/>
                  <a:ext cx="2022983" cy="455500"/>
                  <a:chOff x="5326940" y="3669335"/>
                  <a:chExt cx="2022983" cy="455500"/>
                </a:xfrm>
              </p:grpSpPr>
              <p:grpSp>
                <p:nvGrpSpPr>
                  <p:cNvPr id="4417" name="Group 382"/>
                  <p:cNvGrpSpPr/>
                  <p:nvPr/>
                </p:nvGrpSpPr>
                <p:grpSpPr>
                  <a:xfrm>
                    <a:off x="5896151" y="3671384"/>
                    <a:ext cx="315351" cy="452185"/>
                    <a:chOff x="6144878" y="3705251"/>
                    <a:chExt cx="315351" cy="452185"/>
                  </a:xfrm>
                </p:grpSpPr>
                <p:sp>
                  <p:nvSpPr>
                    <p:cNvPr id="4427" name="Down Arrow 442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418" name="Group 235"/>
                  <p:cNvGrpSpPr/>
                  <p:nvPr/>
                </p:nvGrpSpPr>
                <p:grpSpPr>
                  <a:xfrm flipV="1">
                    <a:off x="5326940" y="3669335"/>
                    <a:ext cx="315351" cy="452185"/>
                    <a:chOff x="704140" y="2354179"/>
                    <a:chExt cx="315351" cy="452185"/>
                  </a:xfrm>
                </p:grpSpPr>
                <p:sp>
                  <p:nvSpPr>
                    <p:cNvPr id="4425" name="Down Arrow 442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419" name="Group 381"/>
                  <p:cNvGrpSpPr/>
                  <p:nvPr/>
                </p:nvGrpSpPr>
                <p:grpSpPr>
                  <a:xfrm>
                    <a:off x="6465362" y="3669337"/>
                    <a:ext cx="315351" cy="452185"/>
                    <a:chOff x="7012249" y="3703204"/>
                    <a:chExt cx="315351" cy="452185"/>
                  </a:xfrm>
                </p:grpSpPr>
                <p:sp>
                  <p:nvSpPr>
                    <p:cNvPr id="4423" name="Down Arrow 442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420" name="Group 380"/>
                  <p:cNvGrpSpPr/>
                  <p:nvPr/>
                </p:nvGrpSpPr>
                <p:grpSpPr>
                  <a:xfrm>
                    <a:off x="7034572" y="3672650"/>
                    <a:ext cx="315351" cy="452185"/>
                    <a:chOff x="7836091" y="3706517"/>
                    <a:chExt cx="315351" cy="452185"/>
                  </a:xfrm>
                </p:grpSpPr>
                <p:sp>
                  <p:nvSpPr>
                    <p:cNvPr id="4421" name="Down Arrow 442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391" name="Group 393"/>
                <p:cNvGrpSpPr/>
                <p:nvPr/>
              </p:nvGrpSpPr>
              <p:grpSpPr>
                <a:xfrm>
                  <a:off x="5326940" y="4209422"/>
                  <a:ext cx="2022983" cy="455500"/>
                  <a:chOff x="5326940" y="4333600"/>
                  <a:chExt cx="2022983" cy="455500"/>
                </a:xfrm>
              </p:grpSpPr>
              <p:grpSp>
                <p:nvGrpSpPr>
                  <p:cNvPr id="4405" name="Group 231"/>
                  <p:cNvGrpSpPr/>
                  <p:nvPr/>
                </p:nvGrpSpPr>
                <p:grpSpPr>
                  <a:xfrm flipV="1">
                    <a:off x="5896151" y="4335649"/>
                    <a:ext cx="315351" cy="452185"/>
                    <a:chOff x="1680124" y="3020493"/>
                    <a:chExt cx="315351" cy="452185"/>
                  </a:xfrm>
                </p:grpSpPr>
                <p:sp>
                  <p:nvSpPr>
                    <p:cNvPr id="4415" name="Down Arrow 441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406" name="Group 383"/>
                  <p:cNvGrpSpPr/>
                  <p:nvPr/>
                </p:nvGrpSpPr>
                <p:grpSpPr>
                  <a:xfrm>
                    <a:off x="5326940" y="4333600"/>
                    <a:ext cx="315351" cy="452185"/>
                    <a:chOff x="5326940" y="4367467"/>
                    <a:chExt cx="315351" cy="452185"/>
                  </a:xfrm>
                </p:grpSpPr>
                <p:sp>
                  <p:nvSpPr>
                    <p:cNvPr id="4413" name="Down Arrow 441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407" name="Group 229"/>
                  <p:cNvGrpSpPr/>
                  <p:nvPr/>
                </p:nvGrpSpPr>
                <p:grpSpPr>
                  <a:xfrm flipV="1">
                    <a:off x="6465362" y="4333602"/>
                    <a:ext cx="315351" cy="452185"/>
                    <a:chOff x="2660385" y="3018446"/>
                    <a:chExt cx="315351" cy="452185"/>
                  </a:xfrm>
                </p:grpSpPr>
                <p:sp>
                  <p:nvSpPr>
                    <p:cNvPr id="4411" name="Down Arrow 441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408" name="Group 234"/>
                  <p:cNvGrpSpPr/>
                  <p:nvPr/>
                </p:nvGrpSpPr>
                <p:grpSpPr>
                  <a:xfrm flipV="1">
                    <a:off x="7034572" y="4336915"/>
                    <a:ext cx="315351" cy="452185"/>
                    <a:chOff x="3687429" y="3021759"/>
                    <a:chExt cx="315351" cy="452185"/>
                  </a:xfrm>
                </p:grpSpPr>
                <p:sp>
                  <p:nvSpPr>
                    <p:cNvPr id="4409" name="Down Arrow 440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392" name="Group 392"/>
                <p:cNvGrpSpPr/>
                <p:nvPr/>
              </p:nvGrpSpPr>
              <p:grpSpPr>
                <a:xfrm>
                  <a:off x="5326940" y="4794663"/>
                  <a:ext cx="2022983" cy="455500"/>
                  <a:chOff x="5326940" y="4918842"/>
                  <a:chExt cx="2022983" cy="455500"/>
                </a:xfrm>
              </p:grpSpPr>
              <p:grpSp>
                <p:nvGrpSpPr>
                  <p:cNvPr id="4393" name="Group 385"/>
                  <p:cNvGrpSpPr/>
                  <p:nvPr/>
                </p:nvGrpSpPr>
                <p:grpSpPr>
                  <a:xfrm>
                    <a:off x="5896151" y="4920891"/>
                    <a:ext cx="315351" cy="452185"/>
                    <a:chOff x="6144878" y="5033781"/>
                    <a:chExt cx="315351" cy="452185"/>
                  </a:xfrm>
                </p:grpSpPr>
                <p:sp>
                  <p:nvSpPr>
                    <p:cNvPr id="4403" name="Down Arrow 440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394" name="Group 384"/>
                  <p:cNvGrpSpPr/>
                  <p:nvPr/>
                </p:nvGrpSpPr>
                <p:grpSpPr>
                  <a:xfrm>
                    <a:off x="5326940" y="4918842"/>
                    <a:ext cx="315351" cy="452185"/>
                    <a:chOff x="5326940" y="5031732"/>
                    <a:chExt cx="315351" cy="452185"/>
                  </a:xfrm>
                </p:grpSpPr>
                <p:sp>
                  <p:nvSpPr>
                    <p:cNvPr id="4401" name="Down Arrow 440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395" name="Group 386"/>
                  <p:cNvGrpSpPr/>
                  <p:nvPr/>
                </p:nvGrpSpPr>
                <p:grpSpPr>
                  <a:xfrm>
                    <a:off x="6465362" y="4918844"/>
                    <a:ext cx="315351" cy="452185"/>
                    <a:chOff x="7012249" y="5031734"/>
                    <a:chExt cx="315351" cy="452185"/>
                  </a:xfrm>
                </p:grpSpPr>
                <p:sp>
                  <p:nvSpPr>
                    <p:cNvPr id="4399" name="Down Arrow 439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396" name="Group 387"/>
                  <p:cNvGrpSpPr/>
                  <p:nvPr/>
                </p:nvGrpSpPr>
                <p:grpSpPr>
                  <a:xfrm>
                    <a:off x="7034572" y="4922157"/>
                    <a:ext cx="315351" cy="452185"/>
                    <a:chOff x="7836091" y="5035047"/>
                    <a:chExt cx="315351" cy="452185"/>
                  </a:xfrm>
                </p:grpSpPr>
                <p:sp>
                  <p:nvSpPr>
                    <p:cNvPr id="4397" name="Down Arrow 439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28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337" name="Group 4336"/>
                <p:cNvGrpSpPr/>
                <p:nvPr/>
              </p:nvGrpSpPr>
              <p:grpSpPr>
                <a:xfrm>
                  <a:off x="5326940" y="3038938"/>
                  <a:ext cx="2022983" cy="455500"/>
                  <a:chOff x="5326940" y="3038937"/>
                  <a:chExt cx="2022983" cy="455500"/>
                </a:xfrm>
              </p:grpSpPr>
              <p:grpSp>
                <p:nvGrpSpPr>
                  <p:cNvPr id="4377" name="Group 378"/>
                  <p:cNvGrpSpPr/>
                  <p:nvPr/>
                </p:nvGrpSpPr>
                <p:grpSpPr>
                  <a:xfrm>
                    <a:off x="5896151" y="3040986"/>
                    <a:ext cx="315351" cy="452185"/>
                    <a:chOff x="6144878" y="3040986"/>
                    <a:chExt cx="315351" cy="452185"/>
                  </a:xfrm>
                </p:grpSpPr>
                <p:sp>
                  <p:nvSpPr>
                    <p:cNvPr id="4387" name="Down Arrow 438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378" name="Group 377"/>
                  <p:cNvGrpSpPr/>
                  <p:nvPr/>
                </p:nvGrpSpPr>
                <p:grpSpPr>
                  <a:xfrm>
                    <a:off x="5326940" y="3038937"/>
                    <a:ext cx="315351" cy="452185"/>
                    <a:chOff x="5326940" y="3038937"/>
                    <a:chExt cx="315351" cy="452185"/>
                  </a:xfrm>
                </p:grpSpPr>
                <p:sp>
                  <p:nvSpPr>
                    <p:cNvPr id="4385" name="Down Arrow 438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379" name="Group 230"/>
                  <p:cNvGrpSpPr/>
                  <p:nvPr/>
                </p:nvGrpSpPr>
                <p:grpSpPr>
                  <a:xfrm flipV="1">
                    <a:off x="6465362" y="3038939"/>
                    <a:ext cx="315351" cy="452185"/>
                    <a:chOff x="2660385" y="1689916"/>
                    <a:chExt cx="315351" cy="452185"/>
                  </a:xfrm>
                </p:grpSpPr>
                <p:sp>
                  <p:nvSpPr>
                    <p:cNvPr id="4383" name="Down Arrow 438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380" name="Group 379"/>
                  <p:cNvGrpSpPr/>
                  <p:nvPr/>
                </p:nvGrpSpPr>
                <p:grpSpPr>
                  <a:xfrm>
                    <a:off x="7034572" y="3042252"/>
                    <a:ext cx="315351" cy="452185"/>
                    <a:chOff x="7836091" y="3042252"/>
                    <a:chExt cx="315351" cy="452185"/>
                  </a:xfrm>
                </p:grpSpPr>
                <p:sp>
                  <p:nvSpPr>
                    <p:cNvPr id="4381" name="Down Arrow 438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338" name="Group 394"/>
                <p:cNvGrpSpPr/>
                <p:nvPr/>
              </p:nvGrpSpPr>
              <p:grpSpPr>
                <a:xfrm>
                  <a:off x="5326940" y="3624179"/>
                  <a:ext cx="2022983" cy="455500"/>
                  <a:chOff x="5326940" y="3669335"/>
                  <a:chExt cx="2022983" cy="455500"/>
                </a:xfrm>
              </p:grpSpPr>
              <p:grpSp>
                <p:nvGrpSpPr>
                  <p:cNvPr id="4365" name="Group 382"/>
                  <p:cNvGrpSpPr/>
                  <p:nvPr/>
                </p:nvGrpSpPr>
                <p:grpSpPr>
                  <a:xfrm>
                    <a:off x="5896151" y="3671384"/>
                    <a:ext cx="315351" cy="452185"/>
                    <a:chOff x="6144878" y="3705251"/>
                    <a:chExt cx="315351" cy="452185"/>
                  </a:xfrm>
                </p:grpSpPr>
                <p:sp>
                  <p:nvSpPr>
                    <p:cNvPr id="4375" name="Down Arrow 437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366" name="Group 235"/>
                  <p:cNvGrpSpPr/>
                  <p:nvPr/>
                </p:nvGrpSpPr>
                <p:grpSpPr>
                  <a:xfrm flipV="1">
                    <a:off x="5326940" y="3669335"/>
                    <a:ext cx="315351" cy="452185"/>
                    <a:chOff x="704140" y="2354179"/>
                    <a:chExt cx="315351" cy="452185"/>
                  </a:xfrm>
                </p:grpSpPr>
                <p:sp>
                  <p:nvSpPr>
                    <p:cNvPr id="4373" name="Down Arrow 437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367" name="Group 381"/>
                  <p:cNvGrpSpPr/>
                  <p:nvPr/>
                </p:nvGrpSpPr>
                <p:grpSpPr>
                  <a:xfrm>
                    <a:off x="6465362" y="3669337"/>
                    <a:ext cx="315351" cy="452185"/>
                    <a:chOff x="7012249" y="3703204"/>
                    <a:chExt cx="315351" cy="452185"/>
                  </a:xfrm>
                </p:grpSpPr>
                <p:sp>
                  <p:nvSpPr>
                    <p:cNvPr id="4371" name="Down Arrow 437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368" name="Group 380"/>
                  <p:cNvGrpSpPr/>
                  <p:nvPr/>
                </p:nvGrpSpPr>
                <p:grpSpPr>
                  <a:xfrm>
                    <a:off x="7034572" y="3672650"/>
                    <a:ext cx="315351" cy="452185"/>
                    <a:chOff x="7836091" y="3706517"/>
                    <a:chExt cx="315351" cy="452185"/>
                  </a:xfrm>
                </p:grpSpPr>
                <p:sp>
                  <p:nvSpPr>
                    <p:cNvPr id="4369" name="Down Arrow 436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339" name="Group 393"/>
                <p:cNvGrpSpPr/>
                <p:nvPr/>
              </p:nvGrpSpPr>
              <p:grpSpPr>
                <a:xfrm>
                  <a:off x="5326940" y="4209422"/>
                  <a:ext cx="2022983" cy="455500"/>
                  <a:chOff x="5326940" y="4333600"/>
                  <a:chExt cx="2022983" cy="455500"/>
                </a:xfrm>
              </p:grpSpPr>
              <p:grpSp>
                <p:nvGrpSpPr>
                  <p:cNvPr id="4353" name="Group 231"/>
                  <p:cNvGrpSpPr/>
                  <p:nvPr/>
                </p:nvGrpSpPr>
                <p:grpSpPr>
                  <a:xfrm flipV="1">
                    <a:off x="5896151" y="4335649"/>
                    <a:ext cx="315351" cy="452185"/>
                    <a:chOff x="1680124" y="3020493"/>
                    <a:chExt cx="315351" cy="452185"/>
                  </a:xfrm>
                </p:grpSpPr>
                <p:sp>
                  <p:nvSpPr>
                    <p:cNvPr id="4363" name="Down Arrow 436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354" name="Group 383"/>
                  <p:cNvGrpSpPr/>
                  <p:nvPr/>
                </p:nvGrpSpPr>
                <p:grpSpPr>
                  <a:xfrm>
                    <a:off x="5326940" y="4333600"/>
                    <a:ext cx="315351" cy="452185"/>
                    <a:chOff x="5326940" y="4367467"/>
                    <a:chExt cx="315351" cy="452185"/>
                  </a:xfrm>
                </p:grpSpPr>
                <p:sp>
                  <p:nvSpPr>
                    <p:cNvPr id="4361" name="Down Arrow 436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355" name="Group 229"/>
                  <p:cNvGrpSpPr/>
                  <p:nvPr/>
                </p:nvGrpSpPr>
                <p:grpSpPr>
                  <a:xfrm flipV="1">
                    <a:off x="6465362" y="4333602"/>
                    <a:ext cx="315351" cy="452185"/>
                    <a:chOff x="2660385" y="3018446"/>
                    <a:chExt cx="315351" cy="452185"/>
                  </a:xfrm>
                </p:grpSpPr>
                <p:sp>
                  <p:nvSpPr>
                    <p:cNvPr id="4359" name="Down Arrow 43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356" name="Group 234"/>
                  <p:cNvGrpSpPr/>
                  <p:nvPr/>
                </p:nvGrpSpPr>
                <p:grpSpPr>
                  <a:xfrm flipV="1">
                    <a:off x="7034572" y="4336915"/>
                    <a:ext cx="315351" cy="452185"/>
                    <a:chOff x="3687429" y="3021759"/>
                    <a:chExt cx="315351" cy="452185"/>
                  </a:xfrm>
                </p:grpSpPr>
                <p:sp>
                  <p:nvSpPr>
                    <p:cNvPr id="4357" name="Down Arrow 435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340" name="Group 392"/>
                <p:cNvGrpSpPr/>
                <p:nvPr/>
              </p:nvGrpSpPr>
              <p:grpSpPr>
                <a:xfrm>
                  <a:off x="5326940" y="4794663"/>
                  <a:ext cx="2022983" cy="455500"/>
                  <a:chOff x="5326940" y="4918842"/>
                  <a:chExt cx="2022983" cy="455500"/>
                </a:xfrm>
              </p:grpSpPr>
              <p:grpSp>
                <p:nvGrpSpPr>
                  <p:cNvPr id="4341" name="Group 385"/>
                  <p:cNvGrpSpPr/>
                  <p:nvPr/>
                </p:nvGrpSpPr>
                <p:grpSpPr>
                  <a:xfrm>
                    <a:off x="5896151" y="4920891"/>
                    <a:ext cx="315351" cy="452185"/>
                    <a:chOff x="6144878" y="5033781"/>
                    <a:chExt cx="315351" cy="452185"/>
                  </a:xfrm>
                </p:grpSpPr>
                <p:sp>
                  <p:nvSpPr>
                    <p:cNvPr id="4351" name="Down Arrow 435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342" name="Group 384"/>
                  <p:cNvGrpSpPr/>
                  <p:nvPr/>
                </p:nvGrpSpPr>
                <p:grpSpPr>
                  <a:xfrm>
                    <a:off x="5326940" y="4918842"/>
                    <a:ext cx="315351" cy="452185"/>
                    <a:chOff x="5326940" y="5031732"/>
                    <a:chExt cx="315351" cy="452185"/>
                  </a:xfrm>
                </p:grpSpPr>
                <p:sp>
                  <p:nvSpPr>
                    <p:cNvPr id="4349" name="Down Arrow 434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343" name="Group 386"/>
                  <p:cNvGrpSpPr/>
                  <p:nvPr/>
                </p:nvGrpSpPr>
                <p:grpSpPr>
                  <a:xfrm>
                    <a:off x="6465362" y="4918844"/>
                    <a:ext cx="315351" cy="452185"/>
                    <a:chOff x="7012249" y="5031734"/>
                    <a:chExt cx="315351" cy="452185"/>
                  </a:xfrm>
                </p:grpSpPr>
                <p:sp>
                  <p:nvSpPr>
                    <p:cNvPr id="4347" name="Down Arrow 434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344" name="Group 387"/>
                  <p:cNvGrpSpPr/>
                  <p:nvPr/>
                </p:nvGrpSpPr>
                <p:grpSpPr>
                  <a:xfrm>
                    <a:off x="7034572" y="4922157"/>
                    <a:ext cx="315351" cy="452185"/>
                    <a:chOff x="7836091" y="5035047"/>
                    <a:chExt cx="315351" cy="452185"/>
                  </a:xfrm>
                </p:grpSpPr>
                <p:sp>
                  <p:nvSpPr>
                    <p:cNvPr id="4345" name="Down Arrow 434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284"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4285" name="Group 395"/>
                <p:cNvGrpSpPr/>
                <p:nvPr/>
              </p:nvGrpSpPr>
              <p:grpSpPr>
                <a:xfrm>
                  <a:off x="5326940" y="3038938"/>
                  <a:ext cx="2022983" cy="455500"/>
                  <a:chOff x="5326940" y="3038937"/>
                  <a:chExt cx="2022983" cy="455500"/>
                </a:xfrm>
              </p:grpSpPr>
              <p:grpSp>
                <p:nvGrpSpPr>
                  <p:cNvPr id="4325" name="Group 378"/>
                  <p:cNvGrpSpPr/>
                  <p:nvPr/>
                </p:nvGrpSpPr>
                <p:grpSpPr>
                  <a:xfrm>
                    <a:off x="5896151" y="3040986"/>
                    <a:ext cx="315351" cy="452185"/>
                    <a:chOff x="6144878" y="3040986"/>
                    <a:chExt cx="315351" cy="452185"/>
                  </a:xfrm>
                </p:grpSpPr>
                <p:sp>
                  <p:nvSpPr>
                    <p:cNvPr id="4335" name="Down Arrow 433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326" name="Group 377"/>
                  <p:cNvGrpSpPr/>
                  <p:nvPr/>
                </p:nvGrpSpPr>
                <p:grpSpPr>
                  <a:xfrm>
                    <a:off x="5326940" y="3038937"/>
                    <a:ext cx="315351" cy="452185"/>
                    <a:chOff x="5326940" y="3038937"/>
                    <a:chExt cx="315351" cy="452185"/>
                  </a:xfrm>
                </p:grpSpPr>
                <p:sp>
                  <p:nvSpPr>
                    <p:cNvPr id="4333" name="Down Arrow 433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327" name="Group 230"/>
                  <p:cNvGrpSpPr/>
                  <p:nvPr/>
                </p:nvGrpSpPr>
                <p:grpSpPr>
                  <a:xfrm flipV="1">
                    <a:off x="6465362" y="3038939"/>
                    <a:ext cx="315351" cy="452185"/>
                    <a:chOff x="2660385" y="1689916"/>
                    <a:chExt cx="315351" cy="452185"/>
                  </a:xfrm>
                </p:grpSpPr>
                <p:sp>
                  <p:nvSpPr>
                    <p:cNvPr id="4331" name="Down Arrow 433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328" name="Group 379"/>
                  <p:cNvGrpSpPr/>
                  <p:nvPr/>
                </p:nvGrpSpPr>
                <p:grpSpPr>
                  <a:xfrm>
                    <a:off x="7034572" y="3042252"/>
                    <a:ext cx="315351" cy="452185"/>
                    <a:chOff x="7836091" y="3042252"/>
                    <a:chExt cx="315351" cy="452185"/>
                  </a:xfrm>
                </p:grpSpPr>
                <p:sp>
                  <p:nvSpPr>
                    <p:cNvPr id="4329" name="Down Arrow 432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286" name="Group 394"/>
                <p:cNvGrpSpPr/>
                <p:nvPr/>
              </p:nvGrpSpPr>
              <p:grpSpPr>
                <a:xfrm>
                  <a:off x="5326940" y="3624179"/>
                  <a:ext cx="2022983" cy="455500"/>
                  <a:chOff x="5326940" y="3669335"/>
                  <a:chExt cx="2022983" cy="455500"/>
                </a:xfrm>
              </p:grpSpPr>
              <p:grpSp>
                <p:nvGrpSpPr>
                  <p:cNvPr id="4313" name="Group 382"/>
                  <p:cNvGrpSpPr/>
                  <p:nvPr/>
                </p:nvGrpSpPr>
                <p:grpSpPr>
                  <a:xfrm>
                    <a:off x="5896151" y="3671384"/>
                    <a:ext cx="315351" cy="452185"/>
                    <a:chOff x="6144878" y="3705251"/>
                    <a:chExt cx="315351" cy="452185"/>
                  </a:xfrm>
                </p:grpSpPr>
                <p:sp>
                  <p:nvSpPr>
                    <p:cNvPr id="4323" name="Down Arrow 432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314" name="Group 235"/>
                  <p:cNvGrpSpPr/>
                  <p:nvPr/>
                </p:nvGrpSpPr>
                <p:grpSpPr>
                  <a:xfrm flipV="1">
                    <a:off x="5326940" y="3669335"/>
                    <a:ext cx="315351" cy="452185"/>
                    <a:chOff x="704140" y="2354179"/>
                    <a:chExt cx="315351" cy="452185"/>
                  </a:xfrm>
                </p:grpSpPr>
                <p:sp>
                  <p:nvSpPr>
                    <p:cNvPr id="4321" name="Down Arrow 432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315" name="Group 381"/>
                  <p:cNvGrpSpPr/>
                  <p:nvPr/>
                </p:nvGrpSpPr>
                <p:grpSpPr>
                  <a:xfrm>
                    <a:off x="6465362" y="3669337"/>
                    <a:ext cx="315351" cy="452185"/>
                    <a:chOff x="7012249" y="3703204"/>
                    <a:chExt cx="315351" cy="452185"/>
                  </a:xfrm>
                </p:grpSpPr>
                <p:sp>
                  <p:nvSpPr>
                    <p:cNvPr id="4319" name="Down Arrow 431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316" name="Group 380"/>
                  <p:cNvGrpSpPr/>
                  <p:nvPr/>
                </p:nvGrpSpPr>
                <p:grpSpPr>
                  <a:xfrm>
                    <a:off x="7034572" y="3672650"/>
                    <a:ext cx="315351" cy="452185"/>
                    <a:chOff x="7836091" y="3706517"/>
                    <a:chExt cx="315351" cy="452185"/>
                  </a:xfrm>
                </p:grpSpPr>
                <p:sp>
                  <p:nvSpPr>
                    <p:cNvPr id="4317" name="Down Arrow 431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287" name="Group 393"/>
                <p:cNvGrpSpPr/>
                <p:nvPr/>
              </p:nvGrpSpPr>
              <p:grpSpPr>
                <a:xfrm>
                  <a:off x="5326940" y="4209422"/>
                  <a:ext cx="2022983" cy="455500"/>
                  <a:chOff x="5326940" y="4333600"/>
                  <a:chExt cx="2022983" cy="455500"/>
                </a:xfrm>
              </p:grpSpPr>
              <p:grpSp>
                <p:nvGrpSpPr>
                  <p:cNvPr id="4301" name="Group 231"/>
                  <p:cNvGrpSpPr/>
                  <p:nvPr/>
                </p:nvGrpSpPr>
                <p:grpSpPr>
                  <a:xfrm flipV="1">
                    <a:off x="5896151" y="4335649"/>
                    <a:ext cx="315351" cy="452185"/>
                    <a:chOff x="1680124" y="3020493"/>
                    <a:chExt cx="315351" cy="452185"/>
                  </a:xfrm>
                </p:grpSpPr>
                <p:sp>
                  <p:nvSpPr>
                    <p:cNvPr id="4311" name="Down Arrow 431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302" name="Group 383"/>
                  <p:cNvGrpSpPr/>
                  <p:nvPr/>
                </p:nvGrpSpPr>
                <p:grpSpPr>
                  <a:xfrm>
                    <a:off x="5326940" y="4333600"/>
                    <a:ext cx="315351" cy="452185"/>
                    <a:chOff x="5326940" y="4367467"/>
                    <a:chExt cx="315351" cy="452185"/>
                  </a:xfrm>
                </p:grpSpPr>
                <p:sp>
                  <p:nvSpPr>
                    <p:cNvPr id="4309" name="Down Arrow 430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303" name="Group 229"/>
                  <p:cNvGrpSpPr/>
                  <p:nvPr/>
                </p:nvGrpSpPr>
                <p:grpSpPr>
                  <a:xfrm flipV="1">
                    <a:off x="6465362" y="4333602"/>
                    <a:ext cx="315351" cy="452185"/>
                    <a:chOff x="2660385" y="3018446"/>
                    <a:chExt cx="315351" cy="452185"/>
                  </a:xfrm>
                </p:grpSpPr>
                <p:sp>
                  <p:nvSpPr>
                    <p:cNvPr id="4307" name="Down Arrow 430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304" name="Group 234"/>
                  <p:cNvGrpSpPr/>
                  <p:nvPr/>
                </p:nvGrpSpPr>
                <p:grpSpPr>
                  <a:xfrm flipV="1">
                    <a:off x="7034572" y="4336915"/>
                    <a:ext cx="315351" cy="452185"/>
                    <a:chOff x="3687429" y="3021759"/>
                    <a:chExt cx="315351" cy="452185"/>
                  </a:xfrm>
                </p:grpSpPr>
                <p:sp>
                  <p:nvSpPr>
                    <p:cNvPr id="4305" name="Down Arrow 430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288" name="Group 392"/>
                <p:cNvGrpSpPr/>
                <p:nvPr/>
              </p:nvGrpSpPr>
              <p:grpSpPr>
                <a:xfrm>
                  <a:off x="5326940" y="4794663"/>
                  <a:ext cx="2022983" cy="455500"/>
                  <a:chOff x="5326940" y="4918842"/>
                  <a:chExt cx="2022983" cy="455500"/>
                </a:xfrm>
              </p:grpSpPr>
              <p:grpSp>
                <p:nvGrpSpPr>
                  <p:cNvPr id="4289" name="Group 385"/>
                  <p:cNvGrpSpPr/>
                  <p:nvPr/>
                </p:nvGrpSpPr>
                <p:grpSpPr>
                  <a:xfrm>
                    <a:off x="5896151" y="4920891"/>
                    <a:ext cx="315351" cy="452185"/>
                    <a:chOff x="6144878" y="5033781"/>
                    <a:chExt cx="315351" cy="452185"/>
                  </a:xfrm>
                </p:grpSpPr>
                <p:sp>
                  <p:nvSpPr>
                    <p:cNvPr id="4299" name="Down Arrow 429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290" name="Group 384"/>
                  <p:cNvGrpSpPr/>
                  <p:nvPr/>
                </p:nvGrpSpPr>
                <p:grpSpPr>
                  <a:xfrm>
                    <a:off x="5326940" y="4918842"/>
                    <a:ext cx="315351" cy="452185"/>
                    <a:chOff x="5326940" y="5031732"/>
                    <a:chExt cx="315351" cy="452185"/>
                  </a:xfrm>
                </p:grpSpPr>
                <p:sp>
                  <p:nvSpPr>
                    <p:cNvPr id="4297" name="Down Arrow 429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291" name="Group 386"/>
                  <p:cNvGrpSpPr/>
                  <p:nvPr/>
                </p:nvGrpSpPr>
                <p:grpSpPr>
                  <a:xfrm>
                    <a:off x="6465362" y="4918844"/>
                    <a:ext cx="315351" cy="452185"/>
                    <a:chOff x="7012249" y="5031734"/>
                    <a:chExt cx="315351" cy="452185"/>
                  </a:xfrm>
                </p:grpSpPr>
                <p:sp>
                  <p:nvSpPr>
                    <p:cNvPr id="4295" name="Down Arrow 429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292" name="Group 387"/>
                  <p:cNvGrpSpPr/>
                  <p:nvPr/>
                </p:nvGrpSpPr>
                <p:grpSpPr>
                  <a:xfrm>
                    <a:off x="7034572" y="4922157"/>
                    <a:ext cx="315351" cy="452185"/>
                    <a:chOff x="7836091" y="5035047"/>
                    <a:chExt cx="315351" cy="452185"/>
                  </a:xfrm>
                </p:grpSpPr>
                <p:sp>
                  <p:nvSpPr>
                    <p:cNvPr id="4293" name="Down Arrow 429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cxnSp>
        <p:nvCxnSpPr>
          <p:cNvPr id="4597" name="Curved Connector 4596"/>
          <p:cNvCxnSpPr>
            <a:endCxn id="4599" idx="0"/>
          </p:cNvCxnSpPr>
          <p:nvPr/>
        </p:nvCxnSpPr>
        <p:spPr bwMode="auto">
          <a:xfrm rot="16200000" flipH="1">
            <a:off x="3507011" y="4194720"/>
            <a:ext cx="1046357" cy="1372325"/>
          </a:xfrm>
          <a:prstGeom prst="curvedConnector3">
            <a:avLst>
              <a:gd name="adj1" fmla="val 50000"/>
            </a:avLst>
          </a:prstGeom>
          <a:ln w="19050">
            <a:solidFill>
              <a:schemeClr val="accent4">
                <a:lumMod val="40000"/>
                <a:lumOff val="60000"/>
              </a:schemeClr>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4599" name="TextBox 4598"/>
          <p:cNvSpPr txBox="1"/>
          <p:nvPr/>
        </p:nvSpPr>
        <p:spPr bwMode="ltGray">
          <a:xfrm>
            <a:off x="4595185" y="5404062"/>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sp>
        <p:nvSpPr>
          <p:cNvPr id="4600" name="TextBox 4599"/>
          <p:cNvSpPr txBox="1"/>
          <p:nvPr/>
        </p:nvSpPr>
        <p:spPr bwMode="ltGray">
          <a:xfrm>
            <a:off x="4708579" y="5422108"/>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cxnSp>
        <p:nvCxnSpPr>
          <p:cNvPr id="4602" name="Curved Connector 4596"/>
          <p:cNvCxnSpPr>
            <a:stCxn id="4606" idx="2"/>
            <a:endCxn id="4600" idx="0"/>
          </p:cNvCxnSpPr>
          <p:nvPr/>
        </p:nvCxnSpPr>
        <p:spPr bwMode="auto">
          <a:xfrm rot="5400000">
            <a:off x="5127928" y="4073247"/>
            <a:ext cx="1050680" cy="1647043"/>
          </a:xfrm>
          <a:prstGeom prst="curvedConnector3">
            <a:avLst>
              <a:gd name="adj1" fmla="val 50000"/>
            </a:avLst>
          </a:prstGeom>
          <a:ln w="19050">
            <a:solidFill>
              <a:schemeClr val="accent4">
                <a:lumMod val="40000"/>
                <a:lumOff val="60000"/>
              </a:schemeClr>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4606" name="TextBox 4605"/>
          <p:cNvSpPr txBox="1"/>
          <p:nvPr/>
        </p:nvSpPr>
        <p:spPr bwMode="ltGray">
          <a:xfrm>
            <a:off x="6355622" y="4002116"/>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grpSp>
        <p:nvGrpSpPr>
          <p:cNvPr id="4609" name="Group 4608"/>
          <p:cNvGrpSpPr/>
          <p:nvPr/>
        </p:nvGrpSpPr>
        <p:grpSpPr>
          <a:xfrm>
            <a:off x="7100238" y="3586306"/>
            <a:ext cx="1572980" cy="1495668"/>
            <a:chOff x="4608246" y="2872873"/>
            <a:chExt cx="1572980" cy="1495668"/>
          </a:xfrm>
        </p:grpSpPr>
        <p:sp>
          <p:nvSpPr>
            <p:cNvPr id="4610" name="Rounded Rectangle 4609"/>
            <p:cNvSpPr/>
            <p:nvPr/>
          </p:nvSpPr>
          <p:spPr bwMode="auto">
            <a:xfrm>
              <a:off x="6043405" y="3995925"/>
              <a:ext cx="137821" cy="21349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11" name="Rounded Rectangle 4610"/>
            <p:cNvSpPr/>
            <p:nvPr/>
          </p:nvSpPr>
          <p:spPr bwMode="auto">
            <a:xfrm>
              <a:off x="4786647" y="3116195"/>
              <a:ext cx="137821" cy="21349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12" name="Rounded Rectangle 4611"/>
            <p:cNvSpPr/>
            <p:nvPr/>
          </p:nvSpPr>
          <p:spPr bwMode="auto">
            <a:xfrm>
              <a:off x="5565135" y="3350392"/>
              <a:ext cx="135850" cy="37653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13" name="Rounded Rectangle 4612"/>
            <p:cNvSpPr/>
            <p:nvPr/>
          </p:nvSpPr>
          <p:spPr bwMode="auto">
            <a:xfrm>
              <a:off x="5222047" y="3056439"/>
              <a:ext cx="245634" cy="16491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14" name="Rounded Rectangle 4613"/>
            <p:cNvSpPr/>
            <p:nvPr/>
          </p:nvSpPr>
          <p:spPr bwMode="auto">
            <a:xfrm>
              <a:off x="5747140" y="3757767"/>
              <a:ext cx="135850" cy="16491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15" name="Rounded Rectangle 4614"/>
            <p:cNvSpPr/>
            <p:nvPr/>
          </p:nvSpPr>
          <p:spPr bwMode="auto">
            <a:xfrm>
              <a:off x="4608246" y="3028799"/>
              <a:ext cx="137821" cy="21349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616" name="Group 984"/>
            <p:cNvGrpSpPr/>
            <p:nvPr/>
          </p:nvGrpSpPr>
          <p:grpSpPr>
            <a:xfrm>
              <a:off x="4717892" y="2872873"/>
              <a:ext cx="1353893" cy="1495668"/>
              <a:chOff x="3885764" y="3032790"/>
              <a:chExt cx="1353893" cy="1495668"/>
            </a:xfrm>
          </p:grpSpPr>
          <p:sp>
            <p:nvSpPr>
              <p:cNvPr id="4617" name="Rounded Rectangle 4616"/>
              <p:cNvSpPr/>
              <p:nvPr/>
            </p:nvSpPr>
            <p:spPr bwMode="auto">
              <a:xfrm>
                <a:off x="4527176" y="3792766"/>
                <a:ext cx="108611" cy="23865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618" name="Group 153"/>
              <p:cNvGrpSpPr/>
              <p:nvPr/>
            </p:nvGrpSpPr>
            <p:grpSpPr>
              <a:xfrm>
                <a:off x="3885764" y="3032790"/>
                <a:ext cx="1353893" cy="1495668"/>
                <a:chOff x="6884295" y="3041841"/>
                <a:chExt cx="2150049" cy="2226846"/>
              </a:xfrm>
            </p:grpSpPr>
            <p:sp>
              <p:nvSpPr>
                <p:cNvPr id="4619" name="Rounded Rectangle 4618"/>
                <p:cNvSpPr/>
                <p:nvPr/>
              </p:nvSpPr>
              <p:spPr bwMode="auto">
                <a:xfrm>
                  <a:off x="8500902" y="3984365"/>
                  <a:ext cx="172480" cy="24517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20" name="Rounded Rectangle 4619"/>
                <p:cNvSpPr/>
                <p:nvPr/>
              </p:nvSpPr>
              <p:spPr bwMode="auto">
                <a:xfrm>
                  <a:off x="7530633" y="4172326"/>
                  <a:ext cx="172480" cy="35532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21" name="Rounded Rectangle 4620"/>
                <p:cNvSpPr/>
                <p:nvPr/>
              </p:nvSpPr>
              <p:spPr bwMode="auto">
                <a:xfrm>
                  <a:off x="8428179" y="4436146"/>
                  <a:ext cx="225192"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22" name="Rounded Rectangle 4621"/>
                <p:cNvSpPr/>
                <p:nvPr/>
              </p:nvSpPr>
              <p:spPr bwMode="auto">
                <a:xfrm>
                  <a:off x="8042799" y="3582739"/>
                  <a:ext cx="227055" cy="233851"/>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23" name="Rounded Rectangle 4622"/>
                <p:cNvSpPr/>
                <p:nvPr/>
              </p:nvSpPr>
              <p:spPr bwMode="auto">
                <a:xfrm>
                  <a:off x="7844561" y="4705310"/>
                  <a:ext cx="218867" cy="317863"/>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24" name="Rounded Rectangle 4623"/>
                <p:cNvSpPr/>
                <p:nvPr/>
              </p:nvSpPr>
              <p:spPr bwMode="auto">
                <a:xfrm>
                  <a:off x="7457811" y="3577533"/>
                  <a:ext cx="215737" cy="245542"/>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625"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891" name="Group 395"/>
                  <p:cNvGrpSpPr/>
                  <p:nvPr/>
                </p:nvGrpSpPr>
                <p:grpSpPr>
                  <a:xfrm>
                    <a:off x="5326940" y="3038938"/>
                    <a:ext cx="2022983" cy="455500"/>
                    <a:chOff x="5326940" y="3038937"/>
                    <a:chExt cx="2022983" cy="455500"/>
                  </a:xfrm>
                </p:grpSpPr>
                <p:grpSp>
                  <p:nvGrpSpPr>
                    <p:cNvPr id="4931" name="Group 378"/>
                    <p:cNvGrpSpPr/>
                    <p:nvPr/>
                  </p:nvGrpSpPr>
                  <p:grpSpPr>
                    <a:xfrm>
                      <a:off x="5896151" y="3040986"/>
                      <a:ext cx="315351" cy="452185"/>
                      <a:chOff x="6144878" y="3040986"/>
                      <a:chExt cx="315351" cy="452185"/>
                    </a:xfrm>
                  </p:grpSpPr>
                  <p:sp>
                    <p:nvSpPr>
                      <p:cNvPr id="4941"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932" name="Group 377"/>
                    <p:cNvGrpSpPr/>
                    <p:nvPr/>
                  </p:nvGrpSpPr>
                  <p:grpSpPr>
                    <a:xfrm>
                      <a:off x="5326940" y="3038937"/>
                      <a:ext cx="315351" cy="452185"/>
                      <a:chOff x="5326940" y="3038937"/>
                      <a:chExt cx="315351" cy="452185"/>
                    </a:xfrm>
                  </p:grpSpPr>
                  <p:sp>
                    <p:nvSpPr>
                      <p:cNvPr id="4939"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933" name="Group 230"/>
                    <p:cNvGrpSpPr/>
                    <p:nvPr/>
                  </p:nvGrpSpPr>
                  <p:grpSpPr>
                    <a:xfrm flipV="1">
                      <a:off x="6465362" y="3038939"/>
                      <a:ext cx="315351" cy="452185"/>
                      <a:chOff x="2660385" y="1689916"/>
                      <a:chExt cx="315351" cy="452185"/>
                    </a:xfrm>
                  </p:grpSpPr>
                  <p:sp>
                    <p:nvSpPr>
                      <p:cNvPr id="4937" name="Down Arrow 493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934" name="Group 379"/>
                    <p:cNvGrpSpPr/>
                    <p:nvPr/>
                  </p:nvGrpSpPr>
                  <p:grpSpPr>
                    <a:xfrm>
                      <a:off x="7034572" y="3042252"/>
                      <a:ext cx="315351" cy="452185"/>
                      <a:chOff x="7836091" y="3042252"/>
                      <a:chExt cx="315351" cy="452185"/>
                    </a:xfrm>
                  </p:grpSpPr>
                  <p:sp>
                    <p:nvSpPr>
                      <p:cNvPr id="4935" name="Down Arrow 493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892" name="Group 394"/>
                  <p:cNvGrpSpPr/>
                  <p:nvPr/>
                </p:nvGrpSpPr>
                <p:grpSpPr>
                  <a:xfrm>
                    <a:off x="5326940" y="3624179"/>
                    <a:ext cx="2022983" cy="455500"/>
                    <a:chOff x="5326940" y="3669335"/>
                    <a:chExt cx="2022983" cy="455500"/>
                  </a:xfrm>
                </p:grpSpPr>
                <p:grpSp>
                  <p:nvGrpSpPr>
                    <p:cNvPr id="4919" name="Group 382"/>
                    <p:cNvGrpSpPr/>
                    <p:nvPr/>
                  </p:nvGrpSpPr>
                  <p:grpSpPr>
                    <a:xfrm>
                      <a:off x="5896151" y="3671384"/>
                      <a:ext cx="315351" cy="452185"/>
                      <a:chOff x="6144878" y="3705251"/>
                      <a:chExt cx="315351" cy="452185"/>
                    </a:xfrm>
                  </p:grpSpPr>
                  <p:sp>
                    <p:nvSpPr>
                      <p:cNvPr id="4929"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920" name="Group 235"/>
                    <p:cNvGrpSpPr/>
                    <p:nvPr/>
                  </p:nvGrpSpPr>
                  <p:grpSpPr>
                    <a:xfrm flipV="1">
                      <a:off x="5326940" y="3669335"/>
                      <a:ext cx="315351" cy="452185"/>
                      <a:chOff x="704140" y="2354179"/>
                      <a:chExt cx="315351" cy="452185"/>
                    </a:xfrm>
                  </p:grpSpPr>
                  <p:sp>
                    <p:nvSpPr>
                      <p:cNvPr id="4927"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921" name="Group 381"/>
                    <p:cNvGrpSpPr/>
                    <p:nvPr/>
                  </p:nvGrpSpPr>
                  <p:grpSpPr>
                    <a:xfrm>
                      <a:off x="6465362" y="3669337"/>
                      <a:ext cx="315351" cy="452185"/>
                      <a:chOff x="7012249" y="3703204"/>
                      <a:chExt cx="315351" cy="452185"/>
                    </a:xfrm>
                  </p:grpSpPr>
                  <p:sp>
                    <p:nvSpPr>
                      <p:cNvPr id="4925" name="Down Arrow 492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922" name="Group 380"/>
                    <p:cNvGrpSpPr/>
                    <p:nvPr/>
                  </p:nvGrpSpPr>
                  <p:grpSpPr>
                    <a:xfrm>
                      <a:off x="7034572" y="3672650"/>
                      <a:ext cx="315351" cy="452185"/>
                      <a:chOff x="7836091" y="3706517"/>
                      <a:chExt cx="315351" cy="452185"/>
                    </a:xfrm>
                  </p:grpSpPr>
                  <p:sp>
                    <p:nvSpPr>
                      <p:cNvPr id="4923" name="Down Arrow 492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893" name="Group 393"/>
                  <p:cNvGrpSpPr/>
                  <p:nvPr/>
                </p:nvGrpSpPr>
                <p:grpSpPr>
                  <a:xfrm>
                    <a:off x="5326940" y="4209422"/>
                    <a:ext cx="2022983" cy="455500"/>
                    <a:chOff x="5326940" y="4333600"/>
                    <a:chExt cx="2022983" cy="455500"/>
                  </a:xfrm>
                </p:grpSpPr>
                <p:grpSp>
                  <p:nvGrpSpPr>
                    <p:cNvPr id="4907" name="Group 231"/>
                    <p:cNvGrpSpPr/>
                    <p:nvPr/>
                  </p:nvGrpSpPr>
                  <p:grpSpPr>
                    <a:xfrm flipV="1">
                      <a:off x="5896151" y="4335649"/>
                      <a:ext cx="315351" cy="452185"/>
                      <a:chOff x="1680124" y="3020493"/>
                      <a:chExt cx="315351" cy="452185"/>
                    </a:xfrm>
                  </p:grpSpPr>
                  <p:sp>
                    <p:nvSpPr>
                      <p:cNvPr id="4917"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908" name="Group 383"/>
                    <p:cNvGrpSpPr/>
                    <p:nvPr/>
                  </p:nvGrpSpPr>
                  <p:grpSpPr>
                    <a:xfrm>
                      <a:off x="5326940" y="4333600"/>
                      <a:ext cx="315351" cy="452185"/>
                      <a:chOff x="5326940" y="4367467"/>
                      <a:chExt cx="315351" cy="452185"/>
                    </a:xfrm>
                  </p:grpSpPr>
                  <p:sp>
                    <p:nvSpPr>
                      <p:cNvPr id="4915"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909" name="Group 229"/>
                    <p:cNvGrpSpPr/>
                    <p:nvPr/>
                  </p:nvGrpSpPr>
                  <p:grpSpPr>
                    <a:xfrm flipV="1">
                      <a:off x="6465362" y="4333602"/>
                      <a:ext cx="315351" cy="452185"/>
                      <a:chOff x="2660385" y="3018446"/>
                      <a:chExt cx="315351" cy="452185"/>
                    </a:xfrm>
                  </p:grpSpPr>
                  <p:sp>
                    <p:nvSpPr>
                      <p:cNvPr id="4913"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910" name="Group 234"/>
                    <p:cNvGrpSpPr/>
                    <p:nvPr/>
                  </p:nvGrpSpPr>
                  <p:grpSpPr>
                    <a:xfrm flipV="1">
                      <a:off x="7034572" y="4336915"/>
                      <a:ext cx="315351" cy="452185"/>
                      <a:chOff x="3687429" y="3021759"/>
                      <a:chExt cx="315351" cy="452185"/>
                    </a:xfrm>
                  </p:grpSpPr>
                  <p:sp>
                    <p:nvSpPr>
                      <p:cNvPr id="4911"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894" name="Group 392"/>
                  <p:cNvGrpSpPr/>
                  <p:nvPr/>
                </p:nvGrpSpPr>
                <p:grpSpPr>
                  <a:xfrm>
                    <a:off x="5326940" y="4794663"/>
                    <a:ext cx="2022983" cy="455500"/>
                    <a:chOff x="5326940" y="4918842"/>
                    <a:chExt cx="2022983" cy="455500"/>
                  </a:xfrm>
                </p:grpSpPr>
                <p:grpSp>
                  <p:nvGrpSpPr>
                    <p:cNvPr id="4895" name="Group 385"/>
                    <p:cNvGrpSpPr/>
                    <p:nvPr/>
                  </p:nvGrpSpPr>
                  <p:grpSpPr>
                    <a:xfrm>
                      <a:off x="5896151" y="4920891"/>
                      <a:ext cx="315351" cy="452185"/>
                      <a:chOff x="6144878" y="5033781"/>
                      <a:chExt cx="315351" cy="452185"/>
                    </a:xfrm>
                  </p:grpSpPr>
                  <p:sp>
                    <p:nvSpPr>
                      <p:cNvPr id="4905" name="Down Arrow 490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896" name="Group 384"/>
                    <p:cNvGrpSpPr/>
                    <p:nvPr/>
                  </p:nvGrpSpPr>
                  <p:grpSpPr>
                    <a:xfrm>
                      <a:off x="5326940" y="4918842"/>
                      <a:ext cx="315351" cy="452185"/>
                      <a:chOff x="5326940" y="5031732"/>
                      <a:chExt cx="315351" cy="452185"/>
                    </a:xfrm>
                  </p:grpSpPr>
                  <p:sp>
                    <p:nvSpPr>
                      <p:cNvPr id="4903" name="Down Arrow 490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897" name="Group 386"/>
                    <p:cNvGrpSpPr/>
                    <p:nvPr/>
                  </p:nvGrpSpPr>
                  <p:grpSpPr>
                    <a:xfrm>
                      <a:off x="6465362" y="4918844"/>
                      <a:ext cx="315351" cy="452185"/>
                      <a:chOff x="7012249" y="5031734"/>
                      <a:chExt cx="315351" cy="452185"/>
                    </a:xfrm>
                  </p:grpSpPr>
                  <p:sp>
                    <p:nvSpPr>
                      <p:cNvPr id="4901"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898" name="Group 387"/>
                    <p:cNvGrpSpPr/>
                    <p:nvPr/>
                  </p:nvGrpSpPr>
                  <p:grpSpPr>
                    <a:xfrm>
                      <a:off x="7034572" y="4922157"/>
                      <a:ext cx="315351" cy="452185"/>
                      <a:chOff x="7836091" y="5035047"/>
                      <a:chExt cx="315351" cy="452185"/>
                    </a:xfrm>
                  </p:grpSpPr>
                  <p:sp>
                    <p:nvSpPr>
                      <p:cNvPr id="4899"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626"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4839" name="Group 395"/>
                  <p:cNvGrpSpPr/>
                  <p:nvPr/>
                </p:nvGrpSpPr>
                <p:grpSpPr>
                  <a:xfrm>
                    <a:off x="5326940" y="3038938"/>
                    <a:ext cx="2022983" cy="455500"/>
                    <a:chOff x="5326940" y="3038937"/>
                    <a:chExt cx="2022983" cy="455500"/>
                  </a:xfrm>
                </p:grpSpPr>
                <p:grpSp>
                  <p:nvGrpSpPr>
                    <p:cNvPr id="4879" name="Group 378"/>
                    <p:cNvGrpSpPr/>
                    <p:nvPr/>
                  </p:nvGrpSpPr>
                  <p:grpSpPr>
                    <a:xfrm>
                      <a:off x="5896151" y="3040986"/>
                      <a:ext cx="315351" cy="452185"/>
                      <a:chOff x="6144878" y="3040986"/>
                      <a:chExt cx="315351" cy="452185"/>
                    </a:xfrm>
                  </p:grpSpPr>
                  <p:sp>
                    <p:nvSpPr>
                      <p:cNvPr id="4889" name="Down Arrow 488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880" name="Group 377"/>
                    <p:cNvGrpSpPr/>
                    <p:nvPr/>
                  </p:nvGrpSpPr>
                  <p:grpSpPr>
                    <a:xfrm>
                      <a:off x="5326940" y="3038937"/>
                      <a:ext cx="315351" cy="452185"/>
                      <a:chOff x="5326940" y="3038937"/>
                      <a:chExt cx="315351" cy="452185"/>
                    </a:xfrm>
                  </p:grpSpPr>
                  <p:sp>
                    <p:nvSpPr>
                      <p:cNvPr id="4887" name="Down Arrow 488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881" name="Group 230"/>
                    <p:cNvGrpSpPr/>
                    <p:nvPr/>
                  </p:nvGrpSpPr>
                  <p:grpSpPr>
                    <a:xfrm flipV="1">
                      <a:off x="6465362" y="3038939"/>
                      <a:ext cx="315351" cy="452185"/>
                      <a:chOff x="2660385" y="1689916"/>
                      <a:chExt cx="315351" cy="452185"/>
                    </a:xfrm>
                  </p:grpSpPr>
                  <p:sp>
                    <p:nvSpPr>
                      <p:cNvPr id="4885" name="Down Arrow 488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882" name="Group 379"/>
                    <p:cNvGrpSpPr/>
                    <p:nvPr/>
                  </p:nvGrpSpPr>
                  <p:grpSpPr>
                    <a:xfrm>
                      <a:off x="7034572" y="3042252"/>
                      <a:ext cx="315351" cy="452185"/>
                      <a:chOff x="7836091" y="3042252"/>
                      <a:chExt cx="315351" cy="452185"/>
                    </a:xfrm>
                  </p:grpSpPr>
                  <p:sp>
                    <p:nvSpPr>
                      <p:cNvPr id="4883" name="Down Arrow 488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840" name="Group 394"/>
                  <p:cNvGrpSpPr/>
                  <p:nvPr/>
                </p:nvGrpSpPr>
                <p:grpSpPr>
                  <a:xfrm>
                    <a:off x="5326940" y="3624179"/>
                    <a:ext cx="2022983" cy="455500"/>
                    <a:chOff x="5326940" y="3669335"/>
                    <a:chExt cx="2022983" cy="455500"/>
                  </a:xfrm>
                </p:grpSpPr>
                <p:grpSp>
                  <p:nvGrpSpPr>
                    <p:cNvPr id="4867" name="Group 382"/>
                    <p:cNvGrpSpPr/>
                    <p:nvPr/>
                  </p:nvGrpSpPr>
                  <p:grpSpPr>
                    <a:xfrm>
                      <a:off x="5896151" y="3671384"/>
                      <a:ext cx="315351" cy="452185"/>
                      <a:chOff x="6144878" y="3705251"/>
                      <a:chExt cx="315351" cy="452185"/>
                    </a:xfrm>
                  </p:grpSpPr>
                  <p:sp>
                    <p:nvSpPr>
                      <p:cNvPr id="4877" name="Down Arrow 487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868" name="Group 235"/>
                    <p:cNvGrpSpPr/>
                    <p:nvPr/>
                  </p:nvGrpSpPr>
                  <p:grpSpPr>
                    <a:xfrm flipV="1">
                      <a:off x="5326940" y="3669335"/>
                      <a:ext cx="315351" cy="452185"/>
                      <a:chOff x="704140" y="2354179"/>
                      <a:chExt cx="315351" cy="452185"/>
                    </a:xfrm>
                  </p:grpSpPr>
                  <p:sp>
                    <p:nvSpPr>
                      <p:cNvPr id="4875" name="Down Arrow 487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869" name="Group 381"/>
                    <p:cNvGrpSpPr/>
                    <p:nvPr/>
                  </p:nvGrpSpPr>
                  <p:grpSpPr>
                    <a:xfrm>
                      <a:off x="6465362" y="3669337"/>
                      <a:ext cx="315351" cy="452185"/>
                      <a:chOff x="7012249" y="3703204"/>
                      <a:chExt cx="315351" cy="452185"/>
                    </a:xfrm>
                  </p:grpSpPr>
                  <p:sp>
                    <p:nvSpPr>
                      <p:cNvPr id="4873" name="Down Arrow 487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870" name="Group 380"/>
                    <p:cNvGrpSpPr/>
                    <p:nvPr/>
                  </p:nvGrpSpPr>
                  <p:grpSpPr>
                    <a:xfrm>
                      <a:off x="7034572" y="3672650"/>
                      <a:ext cx="315351" cy="452185"/>
                      <a:chOff x="7836091" y="3706517"/>
                      <a:chExt cx="315351" cy="452185"/>
                    </a:xfrm>
                  </p:grpSpPr>
                  <p:sp>
                    <p:nvSpPr>
                      <p:cNvPr id="4871" name="Down Arrow 487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841" name="Group 393"/>
                  <p:cNvGrpSpPr/>
                  <p:nvPr/>
                </p:nvGrpSpPr>
                <p:grpSpPr>
                  <a:xfrm>
                    <a:off x="5326940" y="4209422"/>
                    <a:ext cx="2022983" cy="455500"/>
                    <a:chOff x="5326940" y="4333600"/>
                    <a:chExt cx="2022983" cy="455500"/>
                  </a:xfrm>
                </p:grpSpPr>
                <p:grpSp>
                  <p:nvGrpSpPr>
                    <p:cNvPr id="4855" name="Group 231"/>
                    <p:cNvGrpSpPr/>
                    <p:nvPr/>
                  </p:nvGrpSpPr>
                  <p:grpSpPr>
                    <a:xfrm flipV="1">
                      <a:off x="5896151" y="4335649"/>
                      <a:ext cx="315351" cy="452185"/>
                      <a:chOff x="1680124" y="3020493"/>
                      <a:chExt cx="315351" cy="452185"/>
                    </a:xfrm>
                  </p:grpSpPr>
                  <p:sp>
                    <p:nvSpPr>
                      <p:cNvPr id="4865" name="Down Arrow 486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856" name="Group 383"/>
                    <p:cNvGrpSpPr/>
                    <p:nvPr/>
                  </p:nvGrpSpPr>
                  <p:grpSpPr>
                    <a:xfrm>
                      <a:off x="5326940" y="4333600"/>
                      <a:ext cx="315351" cy="452185"/>
                      <a:chOff x="5326940" y="4367467"/>
                      <a:chExt cx="315351" cy="452185"/>
                    </a:xfrm>
                  </p:grpSpPr>
                  <p:sp>
                    <p:nvSpPr>
                      <p:cNvPr id="4863" name="Down Arrow 486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857" name="Group 229"/>
                    <p:cNvGrpSpPr/>
                    <p:nvPr/>
                  </p:nvGrpSpPr>
                  <p:grpSpPr>
                    <a:xfrm flipV="1">
                      <a:off x="6465362" y="4333602"/>
                      <a:ext cx="315351" cy="452185"/>
                      <a:chOff x="2660385" y="3018446"/>
                      <a:chExt cx="315351" cy="452185"/>
                    </a:xfrm>
                  </p:grpSpPr>
                  <p:sp>
                    <p:nvSpPr>
                      <p:cNvPr id="4861" name="Down Arrow 486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858" name="Group 234"/>
                    <p:cNvGrpSpPr/>
                    <p:nvPr/>
                  </p:nvGrpSpPr>
                  <p:grpSpPr>
                    <a:xfrm flipV="1">
                      <a:off x="7034572" y="4336915"/>
                      <a:ext cx="315351" cy="452185"/>
                      <a:chOff x="3687429" y="3021759"/>
                      <a:chExt cx="315351" cy="452185"/>
                    </a:xfrm>
                  </p:grpSpPr>
                  <p:sp>
                    <p:nvSpPr>
                      <p:cNvPr id="4859" name="Down Arrow 485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842" name="Group 392"/>
                  <p:cNvGrpSpPr/>
                  <p:nvPr/>
                </p:nvGrpSpPr>
                <p:grpSpPr>
                  <a:xfrm>
                    <a:off x="5326940" y="4794663"/>
                    <a:ext cx="2022983" cy="455500"/>
                    <a:chOff x="5326940" y="4918842"/>
                    <a:chExt cx="2022983" cy="455500"/>
                  </a:xfrm>
                </p:grpSpPr>
                <p:grpSp>
                  <p:nvGrpSpPr>
                    <p:cNvPr id="4843" name="Group 385"/>
                    <p:cNvGrpSpPr/>
                    <p:nvPr/>
                  </p:nvGrpSpPr>
                  <p:grpSpPr>
                    <a:xfrm>
                      <a:off x="5896151" y="4920891"/>
                      <a:ext cx="315351" cy="452185"/>
                      <a:chOff x="6144878" y="5033781"/>
                      <a:chExt cx="315351" cy="452185"/>
                    </a:xfrm>
                  </p:grpSpPr>
                  <p:sp>
                    <p:nvSpPr>
                      <p:cNvPr id="4853" name="Down Arrow 485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844" name="Group 384"/>
                    <p:cNvGrpSpPr/>
                    <p:nvPr/>
                  </p:nvGrpSpPr>
                  <p:grpSpPr>
                    <a:xfrm>
                      <a:off x="5326940" y="4918842"/>
                      <a:ext cx="315351" cy="452185"/>
                      <a:chOff x="5326940" y="5031732"/>
                      <a:chExt cx="315351" cy="452185"/>
                    </a:xfrm>
                  </p:grpSpPr>
                  <p:sp>
                    <p:nvSpPr>
                      <p:cNvPr id="4851" name="Down Arrow 485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845" name="Group 386"/>
                    <p:cNvGrpSpPr/>
                    <p:nvPr/>
                  </p:nvGrpSpPr>
                  <p:grpSpPr>
                    <a:xfrm>
                      <a:off x="6465362" y="4918844"/>
                      <a:ext cx="315351" cy="452185"/>
                      <a:chOff x="7012249" y="5031734"/>
                      <a:chExt cx="315351" cy="452185"/>
                    </a:xfrm>
                  </p:grpSpPr>
                  <p:sp>
                    <p:nvSpPr>
                      <p:cNvPr id="4849" name="Down Arrow 484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846" name="Group 387"/>
                    <p:cNvGrpSpPr/>
                    <p:nvPr/>
                  </p:nvGrpSpPr>
                  <p:grpSpPr>
                    <a:xfrm>
                      <a:off x="7034572" y="4922157"/>
                      <a:ext cx="315351" cy="452185"/>
                      <a:chOff x="7836091" y="5035047"/>
                      <a:chExt cx="315351" cy="452185"/>
                    </a:xfrm>
                  </p:grpSpPr>
                  <p:sp>
                    <p:nvSpPr>
                      <p:cNvPr id="4847" name="Down Arrow 484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627"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4787" name="Group 395"/>
                  <p:cNvGrpSpPr/>
                  <p:nvPr/>
                </p:nvGrpSpPr>
                <p:grpSpPr>
                  <a:xfrm>
                    <a:off x="5326940" y="3038938"/>
                    <a:ext cx="2022983" cy="455500"/>
                    <a:chOff x="5326940" y="3038937"/>
                    <a:chExt cx="2022983" cy="455500"/>
                  </a:xfrm>
                </p:grpSpPr>
                <p:grpSp>
                  <p:nvGrpSpPr>
                    <p:cNvPr id="4827" name="Group 378"/>
                    <p:cNvGrpSpPr/>
                    <p:nvPr/>
                  </p:nvGrpSpPr>
                  <p:grpSpPr>
                    <a:xfrm>
                      <a:off x="5896151" y="3040986"/>
                      <a:ext cx="315351" cy="452185"/>
                      <a:chOff x="6144878" y="3040986"/>
                      <a:chExt cx="315351" cy="452185"/>
                    </a:xfrm>
                  </p:grpSpPr>
                  <p:sp>
                    <p:nvSpPr>
                      <p:cNvPr id="4837" name="Down Arrow 483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828" name="Group 377"/>
                    <p:cNvGrpSpPr/>
                    <p:nvPr/>
                  </p:nvGrpSpPr>
                  <p:grpSpPr>
                    <a:xfrm>
                      <a:off x="5326940" y="3038937"/>
                      <a:ext cx="315351" cy="452185"/>
                      <a:chOff x="5326940" y="3038937"/>
                      <a:chExt cx="315351" cy="452185"/>
                    </a:xfrm>
                  </p:grpSpPr>
                  <p:sp>
                    <p:nvSpPr>
                      <p:cNvPr id="4835" name="Down Arrow 483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829" name="Group 230"/>
                    <p:cNvGrpSpPr/>
                    <p:nvPr/>
                  </p:nvGrpSpPr>
                  <p:grpSpPr>
                    <a:xfrm flipV="1">
                      <a:off x="6465362" y="3038939"/>
                      <a:ext cx="315351" cy="452185"/>
                      <a:chOff x="2660385" y="1689916"/>
                      <a:chExt cx="315351" cy="452185"/>
                    </a:xfrm>
                  </p:grpSpPr>
                  <p:sp>
                    <p:nvSpPr>
                      <p:cNvPr id="4833" name="Down Arrow 483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830" name="Group 379"/>
                    <p:cNvGrpSpPr/>
                    <p:nvPr/>
                  </p:nvGrpSpPr>
                  <p:grpSpPr>
                    <a:xfrm>
                      <a:off x="7034572" y="3042252"/>
                      <a:ext cx="315351" cy="452185"/>
                      <a:chOff x="7836091" y="3042252"/>
                      <a:chExt cx="315351" cy="452185"/>
                    </a:xfrm>
                  </p:grpSpPr>
                  <p:sp>
                    <p:nvSpPr>
                      <p:cNvPr id="4831" name="Down Arrow 483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788" name="Group 394"/>
                  <p:cNvGrpSpPr/>
                  <p:nvPr/>
                </p:nvGrpSpPr>
                <p:grpSpPr>
                  <a:xfrm>
                    <a:off x="5326940" y="3624179"/>
                    <a:ext cx="2022983" cy="455500"/>
                    <a:chOff x="5326940" y="3669335"/>
                    <a:chExt cx="2022983" cy="455500"/>
                  </a:xfrm>
                </p:grpSpPr>
                <p:grpSp>
                  <p:nvGrpSpPr>
                    <p:cNvPr id="4815" name="Group 382"/>
                    <p:cNvGrpSpPr/>
                    <p:nvPr/>
                  </p:nvGrpSpPr>
                  <p:grpSpPr>
                    <a:xfrm>
                      <a:off x="5896151" y="3671384"/>
                      <a:ext cx="315351" cy="452185"/>
                      <a:chOff x="6144878" y="3705251"/>
                      <a:chExt cx="315351" cy="452185"/>
                    </a:xfrm>
                  </p:grpSpPr>
                  <p:sp>
                    <p:nvSpPr>
                      <p:cNvPr id="4825" name="Down Arrow 482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816" name="Group 235"/>
                    <p:cNvGrpSpPr/>
                    <p:nvPr/>
                  </p:nvGrpSpPr>
                  <p:grpSpPr>
                    <a:xfrm flipV="1">
                      <a:off x="5326940" y="3669335"/>
                      <a:ext cx="315351" cy="452185"/>
                      <a:chOff x="704140" y="2354179"/>
                      <a:chExt cx="315351" cy="452185"/>
                    </a:xfrm>
                  </p:grpSpPr>
                  <p:sp>
                    <p:nvSpPr>
                      <p:cNvPr id="4823" name="Down Arrow 482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817" name="Group 381"/>
                    <p:cNvGrpSpPr/>
                    <p:nvPr/>
                  </p:nvGrpSpPr>
                  <p:grpSpPr>
                    <a:xfrm>
                      <a:off x="6465362" y="3669337"/>
                      <a:ext cx="315351" cy="452185"/>
                      <a:chOff x="7012249" y="3703204"/>
                      <a:chExt cx="315351" cy="452185"/>
                    </a:xfrm>
                  </p:grpSpPr>
                  <p:sp>
                    <p:nvSpPr>
                      <p:cNvPr id="4821" name="Down Arrow 482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818" name="Group 380"/>
                    <p:cNvGrpSpPr/>
                    <p:nvPr/>
                  </p:nvGrpSpPr>
                  <p:grpSpPr>
                    <a:xfrm>
                      <a:off x="7034572" y="3672650"/>
                      <a:ext cx="315351" cy="452185"/>
                      <a:chOff x="7836091" y="3706517"/>
                      <a:chExt cx="315351" cy="452185"/>
                    </a:xfrm>
                  </p:grpSpPr>
                  <p:sp>
                    <p:nvSpPr>
                      <p:cNvPr id="4819" name="Down Arrow 481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789" name="Group 393"/>
                  <p:cNvGrpSpPr/>
                  <p:nvPr/>
                </p:nvGrpSpPr>
                <p:grpSpPr>
                  <a:xfrm>
                    <a:off x="5326940" y="4209422"/>
                    <a:ext cx="2022983" cy="455500"/>
                    <a:chOff x="5326940" y="4333600"/>
                    <a:chExt cx="2022983" cy="455500"/>
                  </a:xfrm>
                </p:grpSpPr>
                <p:grpSp>
                  <p:nvGrpSpPr>
                    <p:cNvPr id="4803" name="Group 231"/>
                    <p:cNvGrpSpPr/>
                    <p:nvPr/>
                  </p:nvGrpSpPr>
                  <p:grpSpPr>
                    <a:xfrm flipV="1">
                      <a:off x="5896151" y="4335649"/>
                      <a:ext cx="315351" cy="452185"/>
                      <a:chOff x="1680124" y="3020493"/>
                      <a:chExt cx="315351" cy="452185"/>
                    </a:xfrm>
                  </p:grpSpPr>
                  <p:sp>
                    <p:nvSpPr>
                      <p:cNvPr id="4813" name="Down Arrow 481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804" name="Group 383"/>
                    <p:cNvGrpSpPr/>
                    <p:nvPr/>
                  </p:nvGrpSpPr>
                  <p:grpSpPr>
                    <a:xfrm>
                      <a:off x="5326940" y="4333600"/>
                      <a:ext cx="315351" cy="452185"/>
                      <a:chOff x="5326940" y="4367467"/>
                      <a:chExt cx="315351" cy="452185"/>
                    </a:xfrm>
                  </p:grpSpPr>
                  <p:sp>
                    <p:nvSpPr>
                      <p:cNvPr id="4811" name="Down Arrow 481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805" name="Group 229"/>
                    <p:cNvGrpSpPr/>
                    <p:nvPr/>
                  </p:nvGrpSpPr>
                  <p:grpSpPr>
                    <a:xfrm flipV="1">
                      <a:off x="6465362" y="4333602"/>
                      <a:ext cx="315351" cy="452185"/>
                      <a:chOff x="2660385" y="3018446"/>
                      <a:chExt cx="315351" cy="452185"/>
                    </a:xfrm>
                  </p:grpSpPr>
                  <p:sp>
                    <p:nvSpPr>
                      <p:cNvPr id="4809" name="Down Arrow 480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806" name="Group 234"/>
                    <p:cNvGrpSpPr/>
                    <p:nvPr/>
                  </p:nvGrpSpPr>
                  <p:grpSpPr>
                    <a:xfrm flipV="1">
                      <a:off x="7034572" y="4336915"/>
                      <a:ext cx="315351" cy="452185"/>
                      <a:chOff x="3687429" y="3021759"/>
                      <a:chExt cx="315351" cy="452185"/>
                    </a:xfrm>
                  </p:grpSpPr>
                  <p:sp>
                    <p:nvSpPr>
                      <p:cNvPr id="4807" name="Down Arrow 480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790" name="Group 392"/>
                  <p:cNvGrpSpPr/>
                  <p:nvPr/>
                </p:nvGrpSpPr>
                <p:grpSpPr>
                  <a:xfrm>
                    <a:off x="5326940" y="4794663"/>
                    <a:ext cx="2022983" cy="455500"/>
                    <a:chOff x="5326940" y="4918842"/>
                    <a:chExt cx="2022983" cy="455500"/>
                  </a:xfrm>
                </p:grpSpPr>
                <p:grpSp>
                  <p:nvGrpSpPr>
                    <p:cNvPr id="4791" name="Group 385"/>
                    <p:cNvGrpSpPr/>
                    <p:nvPr/>
                  </p:nvGrpSpPr>
                  <p:grpSpPr>
                    <a:xfrm>
                      <a:off x="5896151" y="4920891"/>
                      <a:ext cx="315351" cy="452185"/>
                      <a:chOff x="6144878" y="5033781"/>
                      <a:chExt cx="315351" cy="452185"/>
                    </a:xfrm>
                  </p:grpSpPr>
                  <p:sp>
                    <p:nvSpPr>
                      <p:cNvPr id="4801" name="Down Arrow 480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792" name="Group 384"/>
                    <p:cNvGrpSpPr/>
                    <p:nvPr/>
                  </p:nvGrpSpPr>
                  <p:grpSpPr>
                    <a:xfrm>
                      <a:off x="5326940" y="4918842"/>
                      <a:ext cx="315351" cy="452185"/>
                      <a:chOff x="5326940" y="5031732"/>
                      <a:chExt cx="315351" cy="452185"/>
                    </a:xfrm>
                  </p:grpSpPr>
                  <p:sp>
                    <p:nvSpPr>
                      <p:cNvPr id="4799" name="Down Arrow 479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793" name="Group 386"/>
                    <p:cNvGrpSpPr/>
                    <p:nvPr/>
                  </p:nvGrpSpPr>
                  <p:grpSpPr>
                    <a:xfrm>
                      <a:off x="6465362" y="4918844"/>
                      <a:ext cx="315351" cy="452185"/>
                      <a:chOff x="7012249" y="5031734"/>
                      <a:chExt cx="315351" cy="452185"/>
                    </a:xfrm>
                  </p:grpSpPr>
                  <p:sp>
                    <p:nvSpPr>
                      <p:cNvPr id="4797" name="Down Arrow 479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794" name="Group 387"/>
                    <p:cNvGrpSpPr/>
                    <p:nvPr/>
                  </p:nvGrpSpPr>
                  <p:grpSpPr>
                    <a:xfrm>
                      <a:off x="7034572" y="4922157"/>
                      <a:ext cx="315351" cy="452185"/>
                      <a:chOff x="7836091" y="5035047"/>
                      <a:chExt cx="315351" cy="452185"/>
                    </a:xfrm>
                  </p:grpSpPr>
                  <p:sp>
                    <p:nvSpPr>
                      <p:cNvPr id="4795" name="Down Arrow 479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628"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735" name="Group 395"/>
                  <p:cNvGrpSpPr/>
                  <p:nvPr/>
                </p:nvGrpSpPr>
                <p:grpSpPr>
                  <a:xfrm>
                    <a:off x="5326940" y="3038938"/>
                    <a:ext cx="2022983" cy="455500"/>
                    <a:chOff x="5326940" y="3038937"/>
                    <a:chExt cx="2022983" cy="455500"/>
                  </a:xfrm>
                </p:grpSpPr>
                <p:grpSp>
                  <p:nvGrpSpPr>
                    <p:cNvPr id="4775" name="Group 378"/>
                    <p:cNvGrpSpPr/>
                    <p:nvPr/>
                  </p:nvGrpSpPr>
                  <p:grpSpPr>
                    <a:xfrm>
                      <a:off x="5896151" y="3040986"/>
                      <a:ext cx="315351" cy="452185"/>
                      <a:chOff x="6144878" y="3040986"/>
                      <a:chExt cx="315351" cy="452185"/>
                    </a:xfrm>
                  </p:grpSpPr>
                  <p:sp>
                    <p:nvSpPr>
                      <p:cNvPr id="4785" name="Down Arrow 478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776" name="Group 377"/>
                    <p:cNvGrpSpPr/>
                    <p:nvPr/>
                  </p:nvGrpSpPr>
                  <p:grpSpPr>
                    <a:xfrm>
                      <a:off x="5326940" y="3038937"/>
                      <a:ext cx="315351" cy="452185"/>
                      <a:chOff x="5326940" y="3038937"/>
                      <a:chExt cx="315351" cy="452185"/>
                    </a:xfrm>
                  </p:grpSpPr>
                  <p:sp>
                    <p:nvSpPr>
                      <p:cNvPr id="4783" name="Down Arrow 47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777" name="Group 230"/>
                    <p:cNvGrpSpPr/>
                    <p:nvPr/>
                  </p:nvGrpSpPr>
                  <p:grpSpPr>
                    <a:xfrm flipV="1">
                      <a:off x="6465362" y="3038939"/>
                      <a:ext cx="315351" cy="452185"/>
                      <a:chOff x="2660385" y="1689916"/>
                      <a:chExt cx="315351" cy="452185"/>
                    </a:xfrm>
                  </p:grpSpPr>
                  <p:sp>
                    <p:nvSpPr>
                      <p:cNvPr id="4781" name="Down Arrow 47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778" name="Group 379"/>
                    <p:cNvGrpSpPr/>
                    <p:nvPr/>
                  </p:nvGrpSpPr>
                  <p:grpSpPr>
                    <a:xfrm>
                      <a:off x="7034572" y="3042252"/>
                      <a:ext cx="315351" cy="452185"/>
                      <a:chOff x="7836091" y="3042252"/>
                      <a:chExt cx="315351" cy="452185"/>
                    </a:xfrm>
                  </p:grpSpPr>
                  <p:sp>
                    <p:nvSpPr>
                      <p:cNvPr id="4779" name="Down Arrow 47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736" name="Group 394"/>
                  <p:cNvGrpSpPr/>
                  <p:nvPr/>
                </p:nvGrpSpPr>
                <p:grpSpPr>
                  <a:xfrm>
                    <a:off x="5326940" y="3624179"/>
                    <a:ext cx="2022983" cy="455500"/>
                    <a:chOff x="5326940" y="3669335"/>
                    <a:chExt cx="2022983" cy="455500"/>
                  </a:xfrm>
                </p:grpSpPr>
                <p:grpSp>
                  <p:nvGrpSpPr>
                    <p:cNvPr id="4763" name="Group 382"/>
                    <p:cNvGrpSpPr/>
                    <p:nvPr/>
                  </p:nvGrpSpPr>
                  <p:grpSpPr>
                    <a:xfrm>
                      <a:off x="5896151" y="3671384"/>
                      <a:ext cx="315351" cy="452185"/>
                      <a:chOff x="6144878" y="3705251"/>
                      <a:chExt cx="315351" cy="452185"/>
                    </a:xfrm>
                  </p:grpSpPr>
                  <p:sp>
                    <p:nvSpPr>
                      <p:cNvPr id="4773" name="Down Arrow 477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764" name="Group 235"/>
                    <p:cNvGrpSpPr/>
                    <p:nvPr/>
                  </p:nvGrpSpPr>
                  <p:grpSpPr>
                    <a:xfrm flipV="1">
                      <a:off x="5326940" y="3669335"/>
                      <a:ext cx="315351" cy="452185"/>
                      <a:chOff x="704140" y="2354179"/>
                      <a:chExt cx="315351" cy="452185"/>
                    </a:xfrm>
                  </p:grpSpPr>
                  <p:sp>
                    <p:nvSpPr>
                      <p:cNvPr id="4771" name="Down Arrow 477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765" name="Group 381"/>
                    <p:cNvGrpSpPr/>
                    <p:nvPr/>
                  </p:nvGrpSpPr>
                  <p:grpSpPr>
                    <a:xfrm>
                      <a:off x="6465362" y="3669337"/>
                      <a:ext cx="315351" cy="452185"/>
                      <a:chOff x="7012249" y="3703204"/>
                      <a:chExt cx="315351" cy="452185"/>
                    </a:xfrm>
                  </p:grpSpPr>
                  <p:sp>
                    <p:nvSpPr>
                      <p:cNvPr id="4769" name="Down Arrow 47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766" name="Group 380"/>
                    <p:cNvGrpSpPr/>
                    <p:nvPr/>
                  </p:nvGrpSpPr>
                  <p:grpSpPr>
                    <a:xfrm>
                      <a:off x="7034572" y="3672650"/>
                      <a:ext cx="315351" cy="452185"/>
                      <a:chOff x="7836091" y="3706517"/>
                      <a:chExt cx="315351" cy="452185"/>
                    </a:xfrm>
                  </p:grpSpPr>
                  <p:sp>
                    <p:nvSpPr>
                      <p:cNvPr id="4767" name="Down Arrow 47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737" name="Group 393"/>
                  <p:cNvGrpSpPr/>
                  <p:nvPr/>
                </p:nvGrpSpPr>
                <p:grpSpPr>
                  <a:xfrm>
                    <a:off x="5326940" y="4209422"/>
                    <a:ext cx="2022983" cy="455500"/>
                    <a:chOff x="5326940" y="4333600"/>
                    <a:chExt cx="2022983" cy="455500"/>
                  </a:xfrm>
                </p:grpSpPr>
                <p:grpSp>
                  <p:nvGrpSpPr>
                    <p:cNvPr id="4751" name="Group 231"/>
                    <p:cNvGrpSpPr/>
                    <p:nvPr/>
                  </p:nvGrpSpPr>
                  <p:grpSpPr>
                    <a:xfrm flipV="1">
                      <a:off x="5896151" y="4335649"/>
                      <a:ext cx="315351" cy="452185"/>
                      <a:chOff x="1680124" y="3020493"/>
                      <a:chExt cx="315351" cy="452185"/>
                    </a:xfrm>
                  </p:grpSpPr>
                  <p:sp>
                    <p:nvSpPr>
                      <p:cNvPr id="4761" name="Down Arrow 47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752" name="Group 383"/>
                    <p:cNvGrpSpPr/>
                    <p:nvPr/>
                  </p:nvGrpSpPr>
                  <p:grpSpPr>
                    <a:xfrm>
                      <a:off x="5326940" y="4333600"/>
                      <a:ext cx="315351" cy="452185"/>
                      <a:chOff x="5326940" y="4367467"/>
                      <a:chExt cx="315351" cy="452185"/>
                    </a:xfrm>
                  </p:grpSpPr>
                  <p:sp>
                    <p:nvSpPr>
                      <p:cNvPr id="4759" name="Down Arrow 475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753" name="Group 229"/>
                    <p:cNvGrpSpPr/>
                    <p:nvPr/>
                  </p:nvGrpSpPr>
                  <p:grpSpPr>
                    <a:xfrm flipV="1">
                      <a:off x="6465362" y="4333602"/>
                      <a:ext cx="315351" cy="452185"/>
                      <a:chOff x="2660385" y="3018446"/>
                      <a:chExt cx="315351" cy="452185"/>
                    </a:xfrm>
                  </p:grpSpPr>
                  <p:sp>
                    <p:nvSpPr>
                      <p:cNvPr id="4757" name="Down Arrow 475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754" name="Group 234"/>
                    <p:cNvGrpSpPr/>
                    <p:nvPr/>
                  </p:nvGrpSpPr>
                  <p:grpSpPr>
                    <a:xfrm flipV="1">
                      <a:off x="7034572" y="4336915"/>
                      <a:ext cx="315351" cy="452185"/>
                      <a:chOff x="3687429" y="3021759"/>
                      <a:chExt cx="315351" cy="452185"/>
                    </a:xfrm>
                  </p:grpSpPr>
                  <p:sp>
                    <p:nvSpPr>
                      <p:cNvPr id="4755" name="Down Arrow 475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738" name="Group 392"/>
                  <p:cNvGrpSpPr/>
                  <p:nvPr/>
                </p:nvGrpSpPr>
                <p:grpSpPr>
                  <a:xfrm>
                    <a:off x="5326940" y="4794663"/>
                    <a:ext cx="2022983" cy="455500"/>
                    <a:chOff x="5326940" y="4918842"/>
                    <a:chExt cx="2022983" cy="455500"/>
                  </a:xfrm>
                </p:grpSpPr>
                <p:grpSp>
                  <p:nvGrpSpPr>
                    <p:cNvPr id="4739" name="Group 385"/>
                    <p:cNvGrpSpPr/>
                    <p:nvPr/>
                  </p:nvGrpSpPr>
                  <p:grpSpPr>
                    <a:xfrm>
                      <a:off x="5896151" y="4920891"/>
                      <a:ext cx="315351" cy="452185"/>
                      <a:chOff x="6144878" y="5033781"/>
                      <a:chExt cx="315351" cy="452185"/>
                    </a:xfrm>
                  </p:grpSpPr>
                  <p:sp>
                    <p:nvSpPr>
                      <p:cNvPr id="4749" name="Down Arrow 47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740" name="Group 384"/>
                    <p:cNvGrpSpPr/>
                    <p:nvPr/>
                  </p:nvGrpSpPr>
                  <p:grpSpPr>
                    <a:xfrm>
                      <a:off x="5326940" y="4918842"/>
                      <a:ext cx="315351" cy="452185"/>
                      <a:chOff x="5326940" y="5031732"/>
                      <a:chExt cx="315351" cy="452185"/>
                    </a:xfrm>
                  </p:grpSpPr>
                  <p:sp>
                    <p:nvSpPr>
                      <p:cNvPr id="4747" name="Down Arrow 47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741" name="Group 386"/>
                    <p:cNvGrpSpPr/>
                    <p:nvPr/>
                  </p:nvGrpSpPr>
                  <p:grpSpPr>
                    <a:xfrm>
                      <a:off x="6465362" y="4918844"/>
                      <a:ext cx="315351" cy="452185"/>
                      <a:chOff x="7012249" y="5031734"/>
                      <a:chExt cx="315351" cy="452185"/>
                    </a:xfrm>
                  </p:grpSpPr>
                  <p:sp>
                    <p:nvSpPr>
                      <p:cNvPr id="4745" name="Down Arrow 474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742" name="Group 387"/>
                    <p:cNvGrpSpPr/>
                    <p:nvPr/>
                  </p:nvGrpSpPr>
                  <p:grpSpPr>
                    <a:xfrm>
                      <a:off x="7034572" y="4922157"/>
                      <a:ext cx="315351" cy="452185"/>
                      <a:chOff x="7836091" y="5035047"/>
                      <a:chExt cx="315351" cy="452185"/>
                    </a:xfrm>
                  </p:grpSpPr>
                  <p:sp>
                    <p:nvSpPr>
                      <p:cNvPr id="4743" name="Down Arrow 474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629"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683" name="Group 395"/>
                  <p:cNvGrpSpPr/>
                  <p:nvPr/>
                </p:nvGrpSpPr>
                <p:grpSpPr>
                  <a:xfrm>
                    <a:off x="5326940" y="3038938"/>
                    <a:ext cx="2022983" cy="455500"/>
                    <a:chOff x="5326940" y="3038937"/>
                    <a:chExt cx="2022983" cy="455500"/>
                  </a:xfrm>
                </p:grpSpPr>
                <p:grpSp>
                  <p:nvGrpSpPr>
                    <p:cNvPr id="4723" name="Group 378"/>
                    <p:cNvGrpSpPr/>
                    <p:nvPr/>
                  </p:nvGrpSpPr>
                  <p:grpSpPr>
                    <a:xfrm>
                      <a:off x="5896151" y="3040986"/>
                      <a:ext cx="315351" cy="452185"/>
                      <a:chOff x="6144878" y="3040986"/>
                      <a:chExt cx="315351" cy="452185"/>
                    </a:xfrm>
                  </p:grpSpPr>
                  <p:sp>
                    <p:nvSpPr>
                      <p:cNvPr id="4733" name="Down Arrow 47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724" name="Group 377"/>
                    <p:cNvGrpSpPr/>
                    <p:nvPr/>
                  </p:nvGrpSpPr>
                  <p:grpSpPr>
                    <a:xfrm>
                      <a:off x="5326940" y="3038937"/>
                      <a:ext cx="315351" cy="452185"/>
                      <a:chOff x="5326940" y="3038937"/>
                      <a:chExt cx="315351" cy="452185"/>
                    </a:xfrm>
                  </p:grpSpPr>
                  <p:sp>
                    <p:nvSpPr>
                      <p:cNvPr id="4731" name="Down Arrow 47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725" name="Group 230"/>
                    <p:cNvGrpSpPr/>
                    <p:nvPr/>
                  </p:nvGrpSpPr>
                  <p:grpSpPr>
                    <a:xfrm flipV="1">
                      <a:off x="6465362" y="3038939"/>
                      <a:ext cx="315351" cy="452185"/>
                      <a:chOff x="2660385" y="1689916"/>
                      <a:chExt cx="315351" cy="452185"/>
                    </a:xfrm>
                  </p:grpSpPr>
                  <p:sp>
                    <p:nvSpPr>
                      <p:cNvPr id="4729" name="Down Arrow 47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726" name="Group 379"/>
                    <p:cNvGrpSpPr/>
                    <p:nvPr/>
                  </p:nvGrpSpPr>
                  <p:grpSpPr>
                    <a:xfrm>
                      <a:off x="7034572" y="3042252"/>
                      <a:ext cx="315351" cy="452185"/>
                      <a:chOff x="7836091" y="3042252"/>
                      <a:chExt cx="315351" cy="452185"/>
                    </a:xfrm>
                  </p:grpSpPr>
                  <p:sp>
                    <p:nvSpPr>
                      <p:cNvPr id="4727" name="Down Arrow 47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684" name="Group 394"/>
                  <p:cNvGrpSpPr/>
                  <p:nvPr/>
                </p:nvGrpSpPr>
                <p:grpSpPr>
                  <a:xfrm>
                    <a:off x="5326940" y="3624179"/>
                    <a:ext cx="2022983" cy="455500"/>
                    <a:chOff x="5326940" y="3669335"/>
                    <a:chExt cx="2022983" cy="455500"/>
                  </a:xfrm>
                </p:grpSpPr>
                <p:grpSp>
                  <p:nvGrpSpPr>
                    <p:cNvPr id="4711" name="Group 382"/>
                    <p:cNvGrpSpPr/>
                    <p:nvPr/>
                  </p:nvGrpSpPr>
                  <p:grpSpPr>
                    <a:xfrm>
                      <a:off x="5896151" y="3671384"/>
                      <a:ext cx="315351" cy="452185"/>
                      <a:chOff x="6144878" y="3705251"/>
                      <a:chExt cx="315351" cy="452185"/>
                    </a:xfrm>
                  </p:grpSpPr>
                  <p:sp>
                    <p:nvSpPr>
                      <p:cNvPr id="4721" name="Down Arrow 47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712" name="Group 235"/>
                    <p:cNvGrpSpPr/>
                    <p:nvPr/>
                  </p:nvGrpSpPr>
                  <p:grpSpPr>
                    <a:xfrm flipV="1">
                      <a:off x="5326940" y="3669335"/>
                      <a:ext cx="315351" cy="452185"/>
                      <a:chOff x="704140" y="2354179"/>
                      <a:chExt cx="315351" cy="452185"/>
                    </a:xfrm>
                  </p:grpSpPr>
                  <p:sp>
                    <p:nvSpPr>
                      <p:cNvPr id="4719" name="Down Arrow 47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713" name="Group 381"/>
                    <p:cNvGrpSpPr/>
                    <p:nvPr/>
                  </p:nvGrpSpPr>
                  <p:grpSpPr>
                    <a:xfrm>
                      <a:off x="6465362" y="3669337"/>
                      <a:ext cx="315351" cy="452185"/>
                      <a:chOff x="7012249" y="3703204"/>
                      <a:chExt cx="315351" cy="452185"/>
                    </a:xfrm>
                  </p:grpSpPr>
                  <p:sp>
                    <p:nvSpPr>
                      <p:cNvPr id="4717" name="Down Arrow 47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714" name="Group 380"/>
                    <p:cNvGrpSpPr/>
                    <p:nvPr/>
                  </p:nvGrpSpPr>
                  <p:grpSpPr>
                    <a:xfrm>
                      <a:off x="7034572" y="3672650"/>
                      <a:ext cx="315351" cy="452185"/>
                      <a:chOff x="7836091" y="3706517"/>
                      <a:chExt cx="315351" cy="452185"/>
                    </a:xfrm>
                  </p:grpSpPr>
                  <p:sp>
                    <p:nvSpPr>
                      <p:cNvPr id="4715" name="Down Arrow 47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685" name="Group 393"/>
                  <p:cNvGrpSpPr/>
                  <p:nvPr/>
                </p:nvGrpSpPr>
                <p:grpSpPr>
                  <a:xfrm>
                    <a:off x="5326940" y="4209422"/>
                    <a:ext cx="2022983" cy="455500"/>
                    <a:chOff x="5326940" y="4333600"/>
                    <a:chExt cx="2022983" cy="455500"/>
                  </a:xfrm>
                </p:grpSpPr>
                <p:grpSp>
                  <p:nvGrpSpPr>
                    <p:cNvPr id="4699" name="Group 231"/>
                    <p:cNvGrpSpPr/>
                    <p:nvPr/>
                  </p:nvGrpSpPr>
                  <p:grpSpPr>
                    <a:xfrm flipV="1">
                      <a:off x="5896151" y="4335649"/>
                      <a:ext cx="315351" cy="452185"/>
                      <a:chOff x="1680124" y="3020493"/>
                      <a:chExt cx="315351" cy="452185"/>
                    </a:xfrm>
                  </p:grpSpPr>
                  <p:sp>
                    <p:nvSpPr>
                      <p:cNvPr id="4709" name="Down Arrow 47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700" name="Group 383"/>
                    <p:cNvGrpSpPr/>
                    <p:nvPr/>
                  </p:nvGrpSpPr>
                  <p:grpSpPr>
                    <a:xfrm>
                      <a:off x="5326940" y="4333600"/>
                      <a:ext cx="315351" cy="452185"/>
                      <a:chOff x="5326940" y="4367467"/>
                      <a:chExt cx="315351" cy="452185"/>
                    </a:xfrm>
                  </p:grpSpPr>
                  <p:sp>
                    <p:nvSpPr>
                      <p:cNvPr id="4707" name="Down Arrow 47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701" name="Group 229"/>
                    <p:cNvGrpSpPr/>
                    <p:nvPr/>
                  </p:nvGrpSpPr>
                  <p:grpSpPr>
                    <a:xfrm flipV="1">
                      <a:off x="6465362" y="4333602"/>
                      <a:ext cx="315351" cy="452185"/>
                      <a:chOff x="2660385" y="3018446"/>
                      <a:chExt cx="315351" cy="452185"/>
                    </a:xfrm>
                  </p:grpSpPr>
                  <p:sp>
                    <p:nvSpPr>
                      <p:cNvPr id="4705" name="Down Arrow 47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702" name="Group 234"/>
                    <p:cNvGrpSpPr/>
                    <p:nvPr/>
                  </p:nvGrpSpPr>
                  <p:grpSpPr>
                    <a:xfrm flipV="1">
                      <a:off x="7034572" y="4336915"/>
                      <a:ext cx="315351" cy="452185"/>
                      <a:chOff x="3687429" y="3021759"/>
                      <a:chExt cx="315351" cy="452185"/>
                    </a:xfrm>
                  </p:grpSpPr>
                  <p:sp>
                    <p:nvSpPr>
                      <p:cNvPr id="4703" name="Down Arrow 47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686" name="Group 392"/>
                  <p:cNvGrpSpPr/>
                  <p:nvPr/>
                </p:nvGrpSpPr>
                <p:grpSpPr>
                  <a:xfrm>
                    <a:off x="5326940" y="4794663"/>
                    <a:ext cx="2022983" cy="455500"/>
                    <a:chOff x="5326940" y="4918842"/>
                    <a:chExt cx="2022983" cy="455500"/>
                  </a:xfrm>
                </p:grpSpPr>
                <p:grpSp>
                  <p:nvGrpSpPr>
                    <p:cNvPr id="4687" name="Group 385"/>
                    <p:cNvGrpSpPr/>
                    <p:nvPr/>
                  </p:nvGrpSpPr>
                  <p:grpSpPr>
                    <a:xfrm>
                      <a:off x="5896151" y="4920891"/>
                      <a:ext cx="315351" cy="452185"/>
                      <a:chOff x="6144878" y="5033781"/>
                      <a:chExt cx="315351" cy="452185"/>
                    </a:xfrm>
                  </p:grpSpPr>
                  <p:sp>
                    <p:nvSpPr>
                      <p:cNvPr id="4697" name="Down Arrow 46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688" name="Group 384"/>
                    <p:cNvGrpSpPr/>
                    <p:nvPr/>
                  </p:nvGrpSpPr>
                  <p:grpSpPr>
                    <a:xfrm>
                      <a:off x="5326940" y="4918842"/>
                      <a:ext cx="315351" cy="452185"/>
                      <a:chOff x="5326940" y="5031732"/>
                      <a:chExt cx="315351" cy="452185"/>
                    </a:xfrm>
                  </p:grpSpPr>
                  <p:sp>
                    <p:nvSpPr>
                      <p:cNvPr id="4695" name="Down Arrow 46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689" name="Group 386"/>
                    <p:cNvGrpSpPr/>
                    <p:nvPr/>
                  </p:nvGrpSpPr>
                  <p:grpSpPr>
                    <a:xfrm>
                      <a:off x="6465362" y="4918844"/>
                      <a:ext cx="315351" cy="452185"/>
                      <a:chOff x="7012249" y="5031734"/>
                      <a:chExt cx="315351" cy="452185"/>
                    </a:xfrm>
                  </p:grpSpPr>
                  <p:sp>
                    <p:nvSpPr>
                      <p:cNvPr id="4693" name="Down Arrow 46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690" name="Group 387"/>
                    <p:cNvGrpSpPr/>
                    <p:nvPr/>
                  </p:nvGrpSpPr>
                  <p:grpSpPr>
                    <a:xfrm>
                      <a:off x="7034572" y="4922157"/>
                      <a:ext cx="315351" cy="452185"/>
                      <a:chOff x="7836091" y="5035047"/>
                      <a:chExt cx="315351" cy="452185"/>
                    </a:xfrm>
                  </p:grpSpPr>
                  <p:sp>
                    <p:nvSpPr>
                      <p:cNvPr id="4691" name="Down Arrow 46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463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4631" name="Group 395"/>
                  <p:cNvGrpSpPr/>
                  <p:nvPr/>
                </p:nvGrpSpPr>
                <p:grpSpPr>
                  <a:xfrm>
                    <a:off x="5326940" y="3038938"/>
                    <a:ext cx="2022983" cy="455500"/>
                    <a:chOff x="5326940" y="3038937"/>
                    <a:chExt cx="2022983" cy="455500"/>
                  </a:xfrm>
                </p:grpSpPr>
                <p:grpSp>
                  <p:nvGrpSpPr>
                    <p:cNvPr id="4671" name="Group 378"/>
                    <p:cNvGrpSpPr/>
                    <p:nvPr/>
                  </p:nvGrpSpPr>
                  <p:grpSpPr>
                    <a:xfrm>
                      <a:off x="5896151" y="3040986"/>
                      <a:ext cx="315351" cy="452185"/>
                      <a:chOff x="6144878" y="3040986"/>
                      <a:chExt cx="315351" cy="452185"/>
                    </a:xfrm>
                  </p:grpSpPr>
                  <p:sp>
                    <p:nvSpPr>
                      <p:cNvPr id="4681" name="Down Arrow 46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672" name="Group 377"/>
                    <p:cNvGrpSpPr/>
                    <p:nvPr/>
                  </p:nvGrpSpPr>
                  <p:grpSpPr>
                    <a:xfrm>
                      <a:off x="5326940" y="3038937"/>
                      <a:ext cx="315351" cy="452185"/>
                      <a:chOff x="5326940" y="3038937"/>
                      <a:chExt cx="315351" cy="452185"/>
                    </a:xfrm>
                  </p:grpSpPr>
                  <p:sp>
                    <p:nvSpPr>
                      <p:cNvPr id="4679" name="Down Arrow 46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673" name="Group 230"/>
                    <p:cNvGrpSpPr/>
                    <p:nvPr/>
                  </p:nvGrpSpPr>
                  <p:grpSpPr>
                    <a:xfrm flipV="1">
                      <a:off x="6465362" y="3038939"/>
                      <a:ext cx="315351" cy="452185"/>
                      <a:chOff x="2660385" y="1689916"/>
                      <a:chExt cx="315351" cy="452185"/>
                    </a:xfrm>
                  </p:grpSpPr>
                  <p:sp>
                    <p:nvSpPr>
                      <p:cNvPr id="4677" name="Down Arrow 46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674" name="Group 379"/>
                    <p:cNvGrpSpPr/>
                    <p:nvPr/>
                  </p:nvGrpSpPr>
                  <p:grpSpPr>
                    <a:xfrm>
                      <a:off x="7034572" y="3042252"/>
                      <a:ext cx="315351" cy="452185"/>
                      <a:chOff x="7836091" y="3042252"/>
                      <a:chExt cx="315351" cy="452185"/>
                    </a:xfrm>
                  </p:grpSpPr>
                  <p:sp>
                    <p:nvSpPr>
                      <p:cNvPr id="4675" name="Down Arrow 46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632" name="Group 394"/>
                  <p:cNvGrpSpPr/>
                  <p:nvPr/>
                </p:nvGrpSpPr>
                <p:grpSpPr>
                  <a:xfrm>
                    <a:off x="5326940" y="3624179"/>
                    <a:ext cx="2022983" cy="455500"/>
                    <a:chOff x="5326940" y="3669335"/>
                    <a:chExt cx="2022983" cy="455500"/>
                  </a:xfrm>
                </p:grpSpPr>
                <p:grpSp>
                  <p:nvGrpSpPr>
                    <p:cNvPr id="4659" name="Group 382"/>
                    <p:cNvGrpSpPr/>
                    <p:nvPr/>
                  </p:nvGrpSpPr>
                  <p:grpSpPr>
                    <a:xfrm>
                      <a:off x="5896151" y="3671384"/>
                      <a:ext cx="315351" cy="452185"/>
                      <a:chOff x="6144878" y="3705251"/>
                      <a:chExt cx="315351" cy="452185"/>
                    </a:xfrm>
                  </p:grpSpPr>
                  <p:sp>
                    <p:nvSpPr>
                      <p:cNvPr id="4669" name="Down Arrow 46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660" name="Group 235"/>
                    <p:cNvGrpSpPr/>
                    <p:nvPr/>
                  </p:nvGrpSpPr>
                  <p:grpSpPr>
                    <a:xfrm flipV="1">
                      <a:off x="5326940" y="3669335"/>
                      <a:ext cx="315351" cy="452185"/>
                      <a:chOff x="704140" y="2354179"/>
                      <a:chExt cx="315351" cy="452185"/>
                    </a:xfrm>
                  </p:grpSpPr>
                  <p:sp>
                    <p:nvSpPr>
                      <p:cNvPr id="4667" name="Down Arrow 46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661" name="Group 381"/>
                    <p:cNvGrpSpPr/>
                    <p:nvPr/>
                  </p:nvGrpSpPr>
                  <p:grpSpPr>
                    <a:xfrm>
                      <a:off x="6465362" y="3669337"/>
                      <a:ext cx="315351" cy="452185"/>
                      <a:chOff x="7012249" y="3703204"/>
                      <a:chExt cx="315351" cy="452185"/>
                    </a:xfrm>
                  </p:grpSpPr>
                  <p:sp>
                    <p:nvSpPr>
                      <p:cNvPr id="4665" name="Down Arrow 46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662" name="Group 380"/>
                    <p:cNvGrpSpPr/>
                    <p:nvPr/>
                  </p:nvGrpSpPr>
                  <p:grpSpPr>
                    <a:xfrm>
                      <a:off x="7034572" y="3672650"/>
                      <a:ext cx="315351" cy="452185"/>
                      <a:chOff x="7836091" y="3706517"/>
                      <a:chExt cx="315351" cy="452185"/>
                    </a:xfrm>
                  </p:grpSpPr>
                  <p:sp>
                    <p:nvSpPr>
                      <p:cNvPr id="4663" name="Down Arrow 46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633" name="Group 393"/>
                  <p:cNvGrpSpPr/>
                  <p:nvPr/>
                </p:nvGrpSpPr>
                <p:grpSpPr>
                  <a:xfrm>
                    <a:off x="5326940" y="4209422"/>
                    <a:ext cx="2022983" cy="455500"/>
                    <a:chOff x="5326940" y="4333600"/>
                    <a:chExt cx="2022983" cy="455500"/>
                  </a:xfrm>
                </p:grpSpPr>
                <p:grpSp>
                  <p:nvGrpSpPr>
                    <p:cNvPr id="4647" name="Group 231"/>
                    <p:cNvGrpSpPr/>
                    <p:nvPr/>
                  </p:nvGrpSpPr>
                  <p:grpSpPr>
                    <a:xfrm flipV="1">
                      <a:off x="5896151" y="4335649"/>
                      <a:ext cx="315351" cy="452185"/>
                      <a:chOff x="1680124" y="3020493"/>
                      <a:chExt cx="315351" cy="452185"/>
                    </a:xfrm>
                  </p:grpSpPr>
                  <p:sp>
                    <p:nvSpPr>
                      <p:cNvPr id="4657" name="Down Arrow 46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648" name="Group 383"/>
                    <p:cNvGrpSpPr/>
                    <p:nvPr/>
                  </p:nvGrpSpPr>
                  <p:grpSpPr>
                    <a:xfrm>
                      <a:off x="5326940" y="4333600"/>
                      <a:ext cx="315351" cy="452185"/>
                      <a:chOff x="5326940" y="4367467"/>
                      <a:chExt cx="315351" cy="452185"/>
                    </a:xfrm>
                  </p:grpSpPr>
                  <p:sp>
                    <p:nvSpPr>
                      <p:cNvPr id="4655" name="Down Arrow 46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649" name="Group 229"/>
                    <p:cNvGrpSpPr/>
                    <p:nvPr/>
                  </p:nvGrpSpPr>
                  <p:grpSpPr>
                    <a:xfrm flipV="1">
                      <a:off x="6465362" y="4333602"/>
                      <a:ext cx="315351" cy="452185"/>
                      <a:chOff x="2660385" y="3018446"/>
                      <a:chExt cx="315351" cy="452185"/>
                    </a:xfrm>
                  </p:grpSpPr>
                  <p:sp>
                    <p:nvSpPr>
                      <p:cNvPr id="4653" name="Down Arrow 46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650" name="Group 234"/>
                    <p:cNvGrpSpPr/>
                    <p:nvPr/>
                  </p:nvGrpSpPr>
                  <p:grpSpPr>
                    <a:xfrm flipV="1">
                      <a:off x="7034572" y="4336915"/>
                      <a:ext cx="315351" cy="452185"/>
                      <a:chOff x="3687429" y="3021759"/>
                      <a:chExt cx="315351" cy="452185"/>
                    </a:xfrm>
                  </p:grpSpPr>
                  <p:sp>
                    <p:nvSpPr>
                      <p:cNvPr id="4651" name="Down Arrow 46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634" name="Group 392"/>
                  <p:cNvGrpSpPr/>
                  <p:nvPr/>
                </p:nvGrpSpPr>
                <p:grpSpPr>
                  <a:xfrm>
                    <a:off x="5326940" y="4794663"/>
                    <a:ext cx="2022983" cy="455500"/>
                    <a:chOff x="5326940" y="4918842"/>
                    <a:chExt cx="2022983" cy="455500"/>
                  </a:xfrm>
                </p:grpSpPr>
                <p:grpSp>
                  <p:nvGrpSpPr>
                    <p:cNvPr id="4635" name="Group 385"/>
                    <p:cNvGrpSpPr/>
                    <p:nvPr/>
                  </p:nvGrpSpPr>
                  <p:grpSpPr>
                    <a:xfrm>
                      <a:off x="5896151" y="4920891"/>
                      <a:ext cx="315351" cy="452185"/>
                      <a:chOff x="6144878" y="5033781"/>
                      <a:chExt cx="315351" cy="452185"/>
                    </a:xfrm>
                  </p:grpSpPr>
                  <p:sp>
                    <p:nvSpPr>
                      <p:cNvPr id="4645" name="Down Arrow 46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636" name="Group 384"/>
                    <p:cNvGrpSpPr/>
                    <p:nvPr/>
                  </p:nvGrpSpPr>
                  <p:grpSpPr>
                    <a:xfrm>
                      <a:off x="5326940" y="4918842"/>
                      <a:ext cx="315351" cy="452185"/>
                      <a:chOff x="5326940" y="5031732"/>
                      <a:chExt cx="315351" cy="452185"/>
                    </a:xfrm>
                  </p:grpSpPr>
                  <p:sp>
                    <p:nvSpPr>
                      <p:cNvPr id="4643" name="Down Arrow 46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637" name="Group 386"/>
                    <p:cNvGrpSpPr/>
                    <p:nvPr/>
                  </p:nvGrpSpPr>
                  <p:grpSpPr>
                    <a:xfrm>
                      <a:off x="6465362" y="4918844"/>
                      <a:ext cx="315351" cy="452185"/>
                      <a:chOff x="7012249" y="5031734"/>
                      <a:chExt cx="315351" cy="452185"/>
                    </a:xfrm>
                  </p:grpSpPr>
                  <p:sp>
                    <p:nvSpPr>
                      <p:cNvPr id="4641" name="Down Arrow 46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638" name="Group 387"/>
                    <p:cNvGrpSpPr/>
                    <p:nvPr/>
                  </p:nvGrpSpPr>
                  <p:grpSpPr>
                    <a:xfrm>
                      <a:off x="7034572" y="4922157"/>
                      <a:ext cx="315351" cy="452185"/>
                      <a:chOff x="7836091" y="5035047"/>
                      <a:chExt cx="315351" cy="452185"/>
                    </a:xfrm>
                  </p:grpSpPr>
                  <p:sp>
                    <p:nvSpPr>
                      <p:cNvPr id="4639" name="Down Arrow 46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grpSp>
      <p:sp>
        <p:nvSpPr>
          <p:cNvPr id="4943" name="TextBox 4942"/>
          <p:cNvSpPr txBox="1"/>
          <p:nvPr/>
        </p:nvSpPr>
        <p:spPr bwMode="ltGray">
          <a:xfrm>
            <a:off x="7565417" y="4381947"/>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sp>
        <p:nvSpPr>
          <p:cNvPr id="4944" name="TextBox 4943"/>
          <p:cNvSpPr txBox="1"/>
          <p:nvPr/>
        </p:nvSpPr>
        <p:spPr bwMode="ltGray">
          <a:xfrm>
            <a:off x="5081873" y="5764017"/>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cxnSp>
        <p:nvCxnSpPr>
          <p:cNvPr id="4945" name="Curved Connector 4596"/>
          <p:cNvCxnSpPr>
            <a:stCxn id="4943" idx="1"/>
            <a:endCxn id="4944" idx="0"/>
          </p:cNvCxnSpPr>
          <p:nvPr/>
        </p:nvCxnSpPr>
        <p:spPr bwMode="auto">
          <a:xfrm rot="10800000" flipV="1">
            <a:off x="5203041" y="4566603"/>
            <a:ext cx="2362377" cy="1197414"/>
          </a:xfrm>
          <a:prstGeom prst="curvedConnector2">
            <a:avLst/>
          </a:prstGeom>
          <a:ln w="19050">
            <a:solidFill>
              <a:schemeClr val="accent4">
                <a:lumMod val="40000"/>
                <a:lumOff val="60000"/>
              </a:schemeClr>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4950" name="Straight Connector 4949"/>
          <p:cNvCxnSpPr/>
          <p:nvPr/>
        </p:nvCxnSpPr>
        <p:spPr bwMode="auto">
          <a:xfrm>
            <a:off x="4771208" y="5349240"/>
            <a:ext cx="0" cy="450669"/>
          </a:xfrm>
          <a:prstGeom prst="line">
            <a:avLst/>
          </a:prstGeom>
          <a:ln w="952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52" name="Straight Connector 4951"/>
          <p:cNvCxnSpPr/>
          <p:nvPr/>
        </p:nvCxnSpPr>
        <p:spPr bwMode="auto">
          <a:xfrm>
            <a:off x="4711335" y="5437414"/>
            <a:ext cx="0" cy="362495"/>
          </a:xfrm>
          <a:prstGeom prst="line">
            <a:avLst/>
          </a:prstGeom>
          <a:ln w="952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54" name="Straight Connector 4953"/>
          <p:cNvCxnSpPr/>
          <p:nvPr/>
        </p:nvCxnSpPr>
        <p:spPr bwMode="auto">
          <a:xfrm>
            <a:off x="4827813" y="5438504"/>
            <a:ext cx="0" cy="361405"/>
          </a:xfrm>
          <a:prstGeom prst="line">
            <a:avLst/>
          </a:prstGeom>
          <a:ln w="952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56" name="Straight Connector 4955"/>
          <p:cNvCxnSpPr/>
          <p:nvPr/>
        </p:nvCxnSpPr>
        <p:spPr bwMode="auto">
          <a:xfrm>
            <a:off x="5203767" y="5757322"/>
            <a:ext cx="0" cy="38484"/>
          </a:xfrm>
          <a:prstGeom prst="line">
            <a:avLst/>
          </a:prstGeom>
          <a:ln w="9525">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960" name="TextBox 4959"/>
          <p:cNvSpPr txBox="1"/>
          <p:nvPr/>
        </p:nvSpPr>
        <p:spPr bwMode="ltGray">
          <a:xfrm rot="16200000">
            <a:off x="2677295" y="5079648"/>
            <a:ext cx="1907275" cy="6740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400" dirty="0" smtClean="0">
                <a:solidFill>
                  <a:schemeClr val="accent3">
                    <a:lumMod val="20000"/>
                    <a:lumOff val="80000"/>
                  </a:schemeClr>
                </a:solidFill>
                <a:latin typeface="Calibri" pitchFamily="34" charset="0"/>
              </a:rPr>
              <a:t>prob. of the RBM</a:t>
            </a:r>
            <a:br>
              <a:rPr lang="en-US" sz="1400" dirty="0" smtClean="0">
                <a:solidFill>
                  <a:schemeClr val="accent3">
                    <a:lumMod val="20000"/>
                    <a:lumOff val="80000"/>
                  </a:schemeClr>
                </a:solidFill>
                <a:latin typeface="Calibri" pitchFamily="34" charset="0"/>
              </a:rPr>
            </a:br>
            <a:r>
              <a:rPr lang="en-US" sz="1400" dirty="0" smtClean="0">
                <a:solidFill>
                  <a:schemeClr val="accent3">
                    <a:lumMod val="20000"/>
                    <a:lumOff val="80000"/>
                  </a:schemeClr>
                </a:solidFill>
                <a:latin typeface="Calibri" pitchFamily="34" charset="0"/>
              </a:rPr>
              <a:t>vibrating to </a:t>
            </a:r>
            <a:br>
              <a:rPr lang="en-US" sz="1400" dirty="0" smtClean="0">
                <a:solidFill>
                  <a:schemeClr val="accent3">
                    <a:lumMod val="20000"/>
                    <a:lumOff val="80000"/>
                  </a:schemeClr>
                </a:solidFill>
                <a:latin typeface="Calibri" pitchFamily="34" charset="0"/>
              </a:rPr>
            </a:br>
            <a:r>
              <a:rPr lang="en-US" sz="1400" dirty="0" smtClean="0">
                <a:solidFill>
                  <a:schemeClr val="accent3">
                    <a:lumMod val="20000"/>
                    <a:lumOff val="80000"/>
                  </a:schemeClr>
                </a:solidFill>
                <a:latin typeface="Calibri" pitchFamily="34" charset="0"/>
              </a:rPr>
              <a:t>each image</a:t>
            </a:r>
          </a:p>
        </p:txBody>
      </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036" y="-909"/>
            <a:ext cx="8488219" cy="475700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500" fill="hold"/>
                                        <p:tgtEl>
                                          <p:spTgt spid="2050"/>
                                        </p:tgtEl>
                                        <p:attrNameLst>
                                          <p:attrName>ppt_x</p:attrName>
                                        </p:attrNameLst>
                                      </p:cBhvr>
                                      <p:tavLst>
                                        <p:tav tm="0">
                                          <p:val>
                                            <p:strVal val="#ppt_x"/>
                                          </p:val>
                                        </p:tav>
                                        <p:tav tm="100000">
                                          <p:val>
                                            <p:strVal val="#ppt_x"/>
                                          </p:val>
                                        </p:tav>
                                      </p:tavLst>
                                    </p:anim>
                                    <p:anim calcmode="lin" valueType="num">
                                      <p:cBhvr additive="base">
                                        <p:cTn id="8" dur="1500" fill="hold"/>
                                        <p:tgtEl>
                                          <p:spTgt spid="20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62"/>
                                        </p:tgtEl>
                                        <p:attrNameLst>
                                          <p:attrName>style.visibility</p:attrName>
                                        </p:attrNameLst>
                                      </p:cBhvr>
                                      <p:to>
                                        <p:strVal val="visible"/>
                                      </p:to>
                                    </p:set>
                                    <p:anim calcmode="lin" valueType="num">
                                      <p:cBhvr additive="base">
                                        <p:cTn id="13" dur="500" fill="hold"/>
                                        <p:tgtEl>
                                          <p:spTgt spid="3262"/>
                                        </p:tgtEl>
                                        <p:attrNameLst>
                                          <p:attrName>ppt_x</p:attrName>
                                        </p:attrNameLst>
                                      </p:cBhvr>
                                      <p:tavLst>
                                        <p:tav tm="0">
                                          <p:val>
                                            <p:strVal val="#ppt_x"/>
                                          </p:val>
                                        </p:tav>
                                        <p:tav tm="100000">
                                          <p:val>
                                            <p:strVal val="#ppt_x"/>
                                          </p:val>
                                        </p:tav>
                                      </p:tavLst>
                                    </p:anim>
                                    <p:anim calcmode="lin" valueType="num">
                                      <p:cBhvr additive="base">
                                        <p:cTn id="14" dur="500" fill="hold"/>
                                        <p:tgtEl>
                                          <p:spTgt spid="326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960"/>
                                        </p:tgtEl>
                                        <p:attrNameLst>
                                          <p:attrName>style.visibility</p:attrName>
                                        </p:attrNameLst>
                                      </p:cBhvr>
                                      <p:to>
                                        <p:strVal val="visible"/>
                                      </p:to>
                                    </p:set>
                                    <p:anim calcmode="lin" valueType="num">
                                      <p:cBhvr additive="base">
                                        <p:cTn id="17" dur="500" fill="hold"/>
                                        <p:tgtEl>
                                          <p:spTgt spid="4960"/>
                                        </p:tgtEl>
                                        <p:attrNameLst>
                                          <p:attrName>ppt_x</p:attrName>
                                        </p:attrNameLst>
                                      </p:cBhvr>
                                      <p:tavLst>
                                        <p:tav tm="0">
                                          <p:val>
                                            <p:strVal val="#ppt_x"/>
                                          </p:val>
                                        </p:tav>
                                        <p:tav tm="100000">
                                          <p:val>
                                            <p:strVal val="#ppt_x"/>
                                          </p:val>
                                        </p:tav>
                                      </p:tavLst>
                                    </p:anim>
                                    <p:anim calcmode="lin" valueType="num">
                                      <p:cBhvr additive="base">
                                        <p:cTn id="18" dur="500" fill="hold"/>
                                        <p:tgtEl>
                                          <p:spTgt spid="496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1" fill="hold" nodeType="clickEffect">
                                  <p:stCondLst>
                                    <p:cond delay="0"/>
                                  </p:stCondLst>
                                  <p:childTnLst>
                                    <p:anim calcmode="lin" valueType="num">
                                      <p:cBhvr additive="base">
                                        <p:cTn id="22" dur="500"/>
                                        <p:tgtEl>
                                          <p:spTgt spid="2050"/>
                                        </p:tgtEl>
                                        <p:attrNameLst>
                                          <p:attrName>ppt_x</p:attrName>
                                        </p:attrNameLst>
                                      </p:cBhvr>
                                      <p:tavLst>
                                        <p:tav tm="0">
                                          <p:val>
                                            <p:strVal val="ppt_x"/>
                                          </p:val>
                                        </p:tav>
                                        <p:tav tm="100000">
                                          <p:val>
                                            <p:strVal val="ppt_x"/>
                                          </p:val>
                                        </p:tav>
                                      </p:tavLst>
                                    </p:anim>
                                    <p:anim calcmode="lin" valueType="num">
                                      <p:cBhvr additive="base">
                                        <p:cTn id="23" dur="500"/>
                                        <p:tgtEl>
                                          <p:spTgt spid="2050"/>
                                        </p:tgtEl>
                                        <p:attrNameLst>
                                          <p:attrName>ppt_y</p:attrName>
                                        </p:attrNameLst>
                                      </p:cBhvr>
                                      <p:tavLst>
                                        <p:tav tm="0">
                                          <p:val>
                                            <p:strVal val="ppt_y"/>
                                          </p:val>
                                        </p:tav>
                                        <p:tav tm="100000">
                                          <p:val>
                                            <p:strVal val="0-ppt_h/2"/>
                                          </p:val>
                                        </p:tav>
                                      </p:tavLst>
                                    </p:anim>
                                    <p:set>
                                      <p:cBhvr>
                                        <p:cTn id="24" dur="1" fill="hold">
                                          <p:stCondLst>
                                            <p:cond delay="499"/>
                                          </p:stCondLst>
                                        </p:cTn>
                                        <p:tgtEl>
                                          <p:spTgt spid="205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35"/>
                                        </p:tgtEl>
                                        <p:attrNameLst>
                                          <p:attrName>style.visibility</p:attrName>
                                        </p:attrNameLst>
                                      </p:cBhvr>
                                      <p:to>
                                        <p:strVal val="visible"/>
                                      </p:to>
                                    </p:set>
                                    <p:animEffect transition="in" filter="fade">
                                      <p:cBhvr>
                                        <p:cTn id="29" dur="500"/>
                                        <p:tgtEl>
                                          <p:spTgt spid="29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950"/>
                                        </p:tgtEl>
                                        <p:attrNameLst>
                                          <p:attrName>style.visibility</p:attrName>
                                        </p:attrNameLst>
                                      </p:cBhvr>
                                      <p:to>
                                        <p:strVal val="visible"/>
                                      </p:to>
                                    </p:set>
                                    <p:animEffect transition="in" filter="wipe(up)">
                                      <p:cBhvr>
                                        <p:cTn id="34" dur="500"/>
                                        <p:tgtEl>
                                          <p:spTgt spid="49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939"/>
                                        </p:tgtEl>
                                        <p:attrNameLst>
                                          <p:attrName>style.visibility</p:attrName>
                                        </p:attrNameLst>
                                      </p:cBhvr>
                                      <p:to>
                                        <p:strVal val="visible"/>
                                      </p:to>
                                    </p:set>
                                    <p:animEffect transition="in" filter="wipe(up)">
                                      <p:cBhvr>
                                        <p:cTn id="39" dur="500"/>
                                        <p:tgtEl>
                                          <p:spTgt spid="39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43"/>
                                        </p:tgtEl>
                                        <p:attrNameLst>
                                          <p:attrName>style.visibility</p:attrName>
                                        </p:attrNameLst>
                                      </p:cBhvr>
                                      <p:to>
                                        <p:strVal val="visible"/>
                                      </p:to>
                                    </p:set>
                                    <p:animEffect transition="in" filter="fade">
                                      <p:cBhvr>
                                        <p:cTn id="44" dur="1000"/>
                                        <p:tgtEl>
                                          <p:spTgt spid="39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952"/>
                                        </p:tgtEl>
                                        <p:attrNameLst>
                                          <p:attrName>style.visibility</p:attrName>
                                        </p:attrNameLst>
                                      </p:cBhvr>
                                      <p:to>
                                        <p:strVal val="visible"/>
                                      </p:to>
                                    </p:set>
                                    <p:animEffect transition="in" filter="wipe(up)">
                                      <p:cBhvr>
                                        <p:cTn id="49" dur="500"/>
                                        <p:tgtEl>
                                          <p:spTgt spid="49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4597"/>
                                        </p:tgtEl>
                                        <p:attrNameLst>
                                          <p:attrName>style.visibility</p:attrName>
                                        </p:attrNameLst>
                                      </p:cBhvr>
                                      <p:to>
                                        <p:strVal val="visible"/>
                                      </p:to>
                                    </p:set>
                                    <p:animEffect transition="in" filter="wipe(up)">
                                      <p:cBhvr>
                                        <p:cTn id="54" dur="500"/>
                                        <p:tgtEl>
                                          <p:spTgt spid="459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270"/>
                                        </p:tgtEl>
                                        <p:attrNameLst>
                                          <p:attrName>style.visibility</p:attrName>
                                        </p:attrNameLst>
                                      </p:cBhvr>
                                      <p:to>
                                        <p:strVal val="visible"/>
                                      </p:to>
                                    </p:set>
                                    <p:animEffect transition="in" filter="fade">
                                      <p:cBhvr>
                                        <p:cTn id="59" dur="1000"/>
                                        <p:tgtEl>
                                          <p:spTgt spid="427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4954"/>
                                        </p:tgtEl>
                                        <p:attrNameLst>
                                          <p:attrName>style.visibility</p:attrName>
                                        </p:attrNameLst>
                                      </p:cBhvr>
                                      <p:to>
                                        <p:strVal val="visible"/>
                                      </p:to>
                                    </p:set>
                                    <p:animEffect transition="in" filter="wipe(up)">
                                      <p:cBhvr>
                                        <p:cTn id="64" dur="500"/>
                                        <p:tgtEl>
                                          <p:spTgt spid="495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602"/>
                                        </p:tgtEl>
                                        <p:attrNameLst>
                                          <p:attrName>style.visibility</p:attrName>
                                        </p:attrNameLst>
                                      </p:cBhvr>
                                      <p:to>
                                        <p:strVal val="visible"/>
                                      </p:to>
                                    </p:set>
                                    <p:animEffect transition="in" filter="wipe(up)">
                                      <p:cBhvr>
                                        <p:cTn id="69" dur="500"/>
                                        <p:tgtEl>
                                          <p:spTgt spid="460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609"/>
                                        </p:tgtEl>
                                        <p:attrNameLst>
                                          <p:attrName>style.visibility</p:attrName>
                                        </p:attrNameLst>
                                      </p:cBhvr>
                                      <p:to>
                                        <p:strVal val="visible"/>
                                      </p:to>
                                    </p:set>
                                    <p:animEffect transition="in" filter="fade">
                                      <p:cBhvr>
                                        <p:cTn id="74" dur="1000"/>
                                        <p:tgtEl>
                                          <p:spTgt spid="460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956"/>
                                        </p:tgtEl>
                                        <p:attrNameLst>
                                          <p:attrName>style.visibility</p:attrName>
                                        </p:attrNameLst>
                                      </p:cBhvr>
                                      <p:to>
                                        <p:strVal val="visible"/>
                                      </p:to>
                                    </p:set>
                                    <p:animEffect transition="in" filter="wipe(up)">
                                      <p:cBhvr>
                                        <p:cTn id="79" dur="500"/>
                                        <p:tgtEl>
                                          <p:spTgt spid="495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4945"/>
                                        </p:tgtEl>
                                        <p:attrNameLst>
                                          <p:attrName>style.visibility</p:attrName>
                                        </p:attrNameLst>
                                      </p:cBhvr>
                                      <p:to>
                                        <p:strVal val="visible"/>
                                      </p:to>
                                    </p:set>
                                    <p:animEffect transition="in" filter="wipe(right)">
                                      <p:cBhvr>
                                        <p:cTn id="84" dur="500"/>
                                        <p:tgtEl>
                                          <p:spTgt spid="4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TextBox 1062"/>
          <p:cNvSpPr txBox="1"/>
          <p:nvPr/>
        </p:nvSpPr>
        <p:spPr bwMode="ltGray">
          <a:xfrm>
            <a:off x="516485" y="5568737"/>
            <a:ext cx="8315864"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a:t>
            </a:r>
            <a:r>
              <a:rPr lang="en-US" sz="2000" dirty="0" smtClean="0">
                <a:solidFill>
                  <a:srgbClr val="FF0000"/>
                </a:solidFill>
                <a:latin typeface="Calibri" pitchFamily="34" charset="0"/>
              </a:rPr>
              <a:t>negative weights </a:t>
            </a:r>
            <a:r>
              <a:rPr lang="en-US" sz="2000" dirty="0" smtClean="0">
                <a:solidFill>
                  <a:srgbClr val="00CC99"/>
                </a:solidFill>
                <a:latin typeface="Calibri" pitchFamily="34" charset="0"/>
              </a:rPr>
              <a:t>(not depicted) to all of the off atoms.</a:t>
            </a:r>
          </a:p>
        </p:txBody>
      </p:sp>
      <p:cxnSp>
        <p:nvCxnSpPr>
          <p:cNvPr id="1061" name="Straight Connector 1060"/>
          <p:cNvCxnSpPr>
            <a:stCxn id="1017" idx="1"/>
          </p:cNvCxnSpPr>
          <p:nvPr/>
        </p:nvCxnSpPr>
        <p:spPr bwMode="auto">
          <a:xfrm flipV="1">
            <a:off x="4753977" y="3004071"/>
            <a:ext cx="172994" cy="110310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11" name="Title 1"/>
          <p:cNvSpPr>
            <a:spLocks noGrp="1"/>
          </p:cNvSpPr>
          <p:nvPr>
            <p:ph type="title"/>
          </p:nvPr>
        </p:nvSpPr>
        <p:spPr>
          <a:xfrm>
            <a:off x="233344" y="-33095"/>
            <a:ext cx="8910656" cy="838200"/>
          </a:xfrm>
        </p:spPr>
        <p:txBody>
          <a:bodyPr/>
          <a:lstStyle/>
          <a:p>
            <a:r>
              <a:rPr lang="en-US" dirty="0" smtClean="0"/>
              <a:t>Learning an Image - Intuition</a:t>
            </a:r>
            <a:endParaRPr lang="en-US" dirty="0"/>
          </a:p>
        </p:txBody>
      </p:sp>
      <p:cxnSp>
        <p:nvCxnSpPr>
          <p:cNvPr id="2833" name="Straight Connector 2832"/>
          <p:cNvCxnSpPr/>
          <p:nvPr/>
        </p:nvCxnSpPr>
        <p:spPr bwMode="auto">
          <a:xfrm flipH="1" flipV="1">
            <a:off x="4050406" y="3136007"/>
            <a:ext cx="689019" cy="959475"/>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49" name="Rounded Rectangle 2848"/>
          <p:cNvSpPr/>
          <p:nvPr/>
        </p:nvSpPr>
        <p:spPr bwMode="auto">
          <a:xfrm>
            <a:off x="4591326" y="3888692"/>
            <a:ext cx="385228" cy="467177"/>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809" name="Group 377"/>
          <p:cNvGrpSpPr/>
          <p:nvPr/>
        </p:nvGrpSpPr>
        <p:grpSpPr>
          <a:xfrm>
            <a:off x="4580966" y="3908611"/>
            <a:ext cx="376516" cy="367553"/>
            <a:chOff x="5326940" y="3038937"/>
            <a:chExt cx="315351" cy="452185"/>
          </a:xfrm>
          <a:scene3d>
            <a:camera prst="orthographicFront">
              <a:rot lat="18000000" lon="19199999" rev="2100000"/>
            </a:camera>
            <a:lightRig rig="threePt" dir="t"/>
          </a:scene3d>
        </p:grpSpPr>
        <p:sp>
          <p:nvSpPr>
            <p:cNvPr id="822" name="Down Arrow 82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91" name="Group 2490"/>
          <p:cNvGrpSpPr/>
          <p:nvPr/>
        </p:nvGrpSpPr>
        <p:grpSpPr>
          <a:xfrm>
            <a:off x="4313755" y="3916695"/>
            <a:ext cx="929584" cy="228212"/>
            <a:chOff x="7043441" y="4495205"/>
            <a:chExt cx="1369452" cy="416607"/>
          </a:xfrm>
        </p:grpSpPr>
        <p:grpSp>
          <p:nvGrpSpPr>
            <p:cNvPr id="2492"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05" name="Down Arrow 25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93"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03" name="Down Arrow 25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94"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01" name="Down Arrow 25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95"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9" name="Down Arrow 24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96"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97" name="Down Arrow 24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26</a:t>
            </a:fld>
            <a:endParaRPr lang="en-US" dirty="0"/>
          </a:p>
        </p:txBody>
      </p:sp>
      <p:sp>
        <p:nvSpPr>
          <p:cNvPr id="99" name="TextBox 98"/>
          <p:cNvSpPr txBox="1"/>
          <p:nvPr/>
        </p:nvSpPr>
        <p:spPr bwMode="ltGray">
          <a:xfrm>
            <a:off x="1302292" y="996545"/>
            <a:ext cx="595591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So what is actually happening to the weights during our Gradient Descent algorithm?</a:t>
            </a:r>
          </a:p>
        </p:txBody>
      </p:sp>
      <p:sp>
        <p:nvSpPr>
          <p:cNvPr id="82" name="TextBox 81"/>
          <p:cNvSpPr txBox="1"/>
          <p:nvPr/>
        </p:nvSpPr>
        <p:spPr bwMode="ltGray">
          <a:xfrm>
            <a:off x="879657" y="4380913"/>
            <a:ext cx="7589520"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Let’s imagine for a moment that we only have a single hidden node.</a:t>
            </a:r>
          </a:p>
        </p:txBody>
      </p:sp>
      <p:sp>
        <p:nvSpPr>
          <p:cNvPr id="1481" name="TextBox 1480"/>
          <p:cNvSpPr txBox="1"/>
          <p:nvPr/>
        </p:nvSpPr>
        <p:spPr bwMode="ltGray">
          <a:xfrm>
            <a:off x="516485" y="4833631"/>
            <a:ext cx="831586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…our Gradient Descent algorithm would likely assign </a:t>
            </a:r>
            <a:r>
              <a:rPr lang="en-US" sz="2000" dirty="0" smtClean="0">
                <a:solidFill>
                  <a:schemeClr val="accent2">
                    <a:lumMod val="40000"/>
                    <a:lumOff val="60000"/>
                  </a:schemeClr>
                </a:solidFill>
                <a:latin typeface="Calibri" pitchFamily="34" charset="0"/>
              </a:rPr>
              <a:t>positive weights </a:t>
            </a:r>
            <a:r>
              <a:rPr lang="en-US" sz="2000" dirty="0" smtClean="0">
                <a:solidFill>
                  <a:srgbClr val="00CC99"/>
                </a:solidFill>
                <a:latin typeface="Calibri" pitchFamily="34" charset="0"/>
              </a:rPr>
              <a:t>to all atoms that need to be on in the image…</a:t>
            </a:r>
          </a:p>
        </p:txBody>
      </p:sp>
      <p:sp>
        <p:nvSpPr>
          <p:cNvPr id="2846" name="TextBox 2845"/>
          <p:cNvSpPr txBox="1"/>
          <p:nvPr/>
        </p:nvSpPr>
        <p:spPr bwMode="ltGray">
          <a:xfrm>
            <a:off x="1311666" y="3627120"/>
            <a:ext cx="170664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accent5">
                    <a:lumMod val="40000"/>
                    <a:lumOff val="60000"/>
                  </a:schemeClr>
                </a:solidFill>
                <a:latin typeface="Calibri" pitchFamily="34" charset="0"/>
              </a:rPr>
              <a:t>Training Image</a:t>
            </a:r>
          </a:p>
        </p:txBody>
      </p:sp>
      <p:grpSp>
        <p:nvGrpSpPr>
          <p:cNvPr id="3180" name="Group 3179"/>
          <p:cNvGrpSpPr/>
          <p:nvPr/>
        </p:nvGrpSpPr>
        <p:grpSpPr>
          <a:xfrm>
            <a:off x="3234340" y="1700246"/>
            <a:ext cx="2150049" cy="2226846"/>
            <a:chOff x="3234340" y="1700246"/>
            <a:chExt cx="2150049" cy="2226846"/>
          </a:xfrm>
        </p:grpSpPr>
        <p:sp>
          <p:nvSpPr>
            <p:cNvPr id="3179" name="Rounded Rectangle 3178"/>
            <p:cNvSpPr/>
            <p:nvPr/>
          </p:nvSpPr>
          <p:spPr bwMode="auto">
            <a:xfrm>
              <a:off x="3915298" y="298149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177" name="Group 3176"/>
            <p:cNvGrpSpPr/>
            <p:nvPr/>
          </p:nvGrpSpPr>
          <p:grpSpPr>
            <a:xfrm>
              <a:off x="3234340" y="1700246"/>
              <a:ext cx="2150049" cy="2226846"/>
              <a:chOff x="1998511" y="4099854"/>
              <a:chExt cx="2150049" cy="2226846"/>
            </a:xfrm>
          </p:grpSpPr>
          <p:sp>
            <p:nvSpPr>
              <p:cNvPr id="3176" name="Rounded Rectangle 3175"/>
              <p:cNvSpPr/>
              <p:nvPr/>
            </p:nvSpPr>
            <p:spPr bwMode="auto">
              <a:xfrm>
                <a:off x="2338647" y="4857402"/>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851" name="Group 2850"/>
              <p:cNvGrpSpPr/>
              <p:nvPr/>
            </p:nvGrpSpPr>
            <p:grpSpPr>
              <a:xfrm>
                <a:off x="1998511" y="4099854"/>
                <a:ext cx="2150049" cy="2226846"/>
                <a:chOff x="6884295" y="3041841"/>
                <a:chExt cx="2150049" cy="2226846"/>
              </a:xfrm>
            </p:grpSpPr>
            <p:sp>
              <p:nvSpPr>
                <p:cNvPr id="2854" name="Rounded Rectangle 2853"/>
                <p:cNvSpPr/>
                <p:nvPr/>
              </p:nvSpPr>
              <p:spPr bwMode="auto">
                <a:xfrm>
                  <a:off x="8022452" y="4436145"/>
                  <a:ext cx="637801"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55" name="Rounded Rectangle 2854"/>
                <p:cNvSpPr/>
                <p:nvPr/>
              </p:nvSpPr>
              <p:spPr bwMode="auto">
                <a:xfrm>
                  <a:off x="7708224" y="3935163"/>
                  <a:ext cx="439443"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56" name="Rounded Rectangle 2855"/>
                <p:cNvSpPr/>
                <p:nvPr/>
              </p:nvSpPr>
              <p:spPr bwMode="auto">
                <a:xfrm>
                  <a:off x="7994743" y="3389056"/>
                  <a:ext cx="245112"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57" name="Rounded Rectangle 2856"/>
                <p:cNvSpPr/>
                <p:nvPr/>
              </p:nvSpPr>
              <p:spPr bwMode="auto">
                <a:xfrm>
                  <a:off x="7005459" y="3390404"/>
                  <a:ext cx="191262" cy="350798"/>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858"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124" name="Group 395"/>
                  <p:cNvGrpSpPr/>
                  <p:nvPr/>
                </p:nvGrpSpPr>
                <p:grpSpPr>
                  <a:xfrm>
                    <a:off x="5326940" y="3038938"/>
                    <a:ext cx="2022983" cy="455500"/>
                    <a:chOff x="5326940" y="3038937"/>
                    <a:chExt cx="2022983" cy="455500"/>
                  </a:xfrm>
                </p:grpSpPr>
                <p:grpSp>
                  <p:nvGrpSpPr>
                    <p:cNvPr id="3164" name="Group 378"/>
                    <p:cNvGrpSpPr/>
                    <p:nvPr/>
                  </p:nvGrpSpPr>
                  <p:grpSpPr>
                    <a:xfrm>
                      <a:off x="5896151" y="3040986"/>
                      <a:ext cx="315351" cy="452185"/>
                      <a:chOff x="6144878" y="3040986"/>
                      <a:chExt cx="315351" cy="452185"/>
                    </a:xfrm>
                  </p:grpSpPr>
                  <p:sp>
                    <p:nvSpPr>
                      <p:cNvPr id="3174"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165" name="Group 377"/>
                    <p:cNvGrpSpPr/>
                    <p:nvPr/>
                  </p:nvGrpSpPr>
                  <p:grpSpPr>
                    <a:xfrm>
                      <a:off x="5326940" y="3038937"/>
                      <a:ext cx="315351" cy="452185"/>
                      <a:chOff x="5326940" y="3038937"/>
                      <a:chExt cx="315351" cy="452185"/>
                    </a:xfrm>
                  </p:grpSpPr>
                  <p:sp>
                    <p:nvSpPr>
                      <p:cNvPr id="3172"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166" name="Group 230"/>
                    <p:cNvGrpSpPr/>
                    <p:nvPr/>
                  </p:nvGrpSpPr>
                  <p:grpSpPr>
                    <a:xfrm flipV="1">
                      <a:off x="6465362" y="3038939"/>
                      <a:ext cx="315351" cy="452185"/>
                      <a:chOff x="2660385" y="1689916"/>
                      <a:chExt cx="315351" cy="452185"/>
                    </a:xfrm>
                  </p:grpSpPr>
                  <p:sp>
                    <p:nvSpPr>
                      <p:cNvPr id="3170" name="Down Arrow 316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167" name="Group 379"/>
                    <p:cNvGrpSpPr/>
                    <p:nvPr/>
                  </p:nvGrpSpPr>
                  <p:grpSpPr>
                    <a:xfrm>
                      <a:off x="7034572" y="3042252"/>
                      <a:ext cx="315351" cy="452185"/>
                      <a:chOff x="7836091" y="3042252"/>
                      <a:chExt cx="315351" cy="452185"/>
                    </a:xfrm>
                  </p:grpSpPr>
                  <p:sp>
                    <p:nvSpPr>
                      <p:cNvPr id="3168" name="Down Arrow 316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125" name="Group 394"/>
                  <p:cNvGrpSpPr/>
                  <p:nvPr/>
                </p:nvGrpSpPr>
                <p:grpSpPr>
                  <a:xfrm>
                    <a:off x="5326940" y="3624179"/>
                    <a:ext cx="2022983" cy="455500"/>
                    <a:chOff x="5326940" y="3669335"/>
                    <a:chExt cx="2022983" cy="455500"/>
                  </a:xfrm>
                </p:grpSpPr>
                <p:grpSp>
                  <p:nvGrpSpPr>
                    <p:cNvPr id="3152" name="Group 382"/>
                    <p:cNvGrpSpPr/>
                    <p:nvPr/>
                  </p:nvGrpSpPr>
                  <p:grpSpPr>
                    <a:xfrm>
                      <a:off x="5896151" y="3671384"/>
                      <a:ext cx="315351" cy="452185"/>
                      <a:chOff x="6144878" y="3705251"/>
                      <a:chExt cx="315351" cy="452185"/>
                    </a:xfrm>
                  </p:grpSpPr>
                  <p:sp>
                    <p:nvSpPr>
                      <p:cNvPr id="3162"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53" name="Group 235"/>
                    <p:cNvGrpSpPr/>
                    <p:nvPr/>
                  </p:nvGrpSpPr>
                  <p:grpSpPr>
                    <a:xfrm flipV="1">
                      <a:off x="5326940" y="3669335"/>
                      <a:ext cx="315351" cy="452185"/>
                      <a:chOff x="704140" y="2354179"/>
                      <a:chExt cx="315351" cy="452185"/>
                    </a:xfrm>
                  </p:grpSpPr>
                  <p:sp>
                    <p:nvSpPr>
                      <p:cNvPr id="3160"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54" name="Group 381"/>
                    <p:cNvGrpSpPr/>
                    <p:nvPr/>
                  </p:nvGrpSpPr>
                  <p:grpSpPr>
                    <a:xfrm>
                      <a:off x="6465362" y="3669337"/>
                      <a:ext cx="315351" cy="452185"/>
                      <a:chOff x="7012249" y="3703204"/>
                      <a:chExt cx="315351" cy="452185"/>
                    </a:xfrm>
                  </p:grpSpPr>
                  <p:sp>
                    <p:nvSpPr>
                      <p:cNvPr id="3158" name="Down Arrow 315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55" name="Group 380"/>
                    <p:cNvGrpSpPr/>
                    <p:nvPr/>
                  </p:nvGrpSpPr>
                  <p:grpSpPr>
                    <a:xfrm>
                      <a:off x="7034572" y="3672650"/>
                      <a:ext cx="315351" cy="452185"/>
                      <a:chOff x="7836091" y="3706517"/>
                      <a:chExt cx="315351" cy="452185"/>
                    </a:xfrm>
                  </p:grpSpPr>
                  <p:sp>
                    <p:nvSpPr>
                      <p:cNvPr id="3156" name="Down Arrow 315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126" name="Group 393"/>
                  <p:cNvGrpSpPr/>
                  <p:nvPr/>
                </p:nvGrpSpPr>
                <p:grpSpPr>
                  <a:xfrm>
                    <a:off x="5326940" y="4209422"/>
                    <a:ext cx="2022983" cy="455500"/>
                    <a:chOff x="5326940" y="4333600"/>
                    <a:chExt cx="2022983" cy="455500"/>
                  </a:xfrm>
                </p:grpSpPr>
                <p:grpSp>
                  <p:nvGrpSpPr>
                    <p:cNvPr id="3140" name="Group 231"/>
                    <p:cNvGrpSpPr/>
                    <p:nvPr/>
                  </p:nvGrpSpPr>
                  <p:grpSpPr>
                    <a:xfrm flipV="1">
                      <a:off x="5896151" y="4335649"/>
                      <a:ext cx="315351" cy="452185"/>
                      <a:chOff x="1680124" y="3020493"/>
                      <a:chExt cx="315351" cy="452185"/>
                    </a:xfrm>
                  </p:grpSpPr>
                  <p:sp>
                    <p:nvSpPr>
                      <p:cNvPr id="3150"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141" name="Group 383"/>
                    <p:cNvGrpSpPr/>
                    <p:nvPr/>
                  </p:nvGrpSpPr>
                  <p:grpSpPr>
                    <a:xfrm>
                      <a:off x="5326940" y="4333600"/>
                      <a:ext cx="315351" cy="452185"/>
                      <a:chOff x="5326940" y="4367467"/>
                      <a:chExt cx="315351" cy="452185"/>
                    </a:xfrm>
                  </p:grpSpPr>
                  <p:sp>
                    <p:nvSpPr>
                      <p:cNvPr id="3148"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142" name="Group 229"/>
                    <p:cNvGrpSpPr/>
                    <p:nvPr/>
                  </p:nvGrpSpPr>
                  <p:grpSpPr>
                    <a:xfrm flipV="1">
                      <a:off x="6465362" y="4333602"/>
                      <a:ext cx="315351" cy="452185"/>
                      <a:chOff x="2660385" y="3018446"/>
                      <a:chExt cx="315351" cy="452185"/>
                    </a:xfrm>
                  </p:grpSpPr>
                  <p:sp>
                    <p:nvSpPr>
                      <p:cNvPr id="3146"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143" name="Group 234"/>
                    <p:cNvGrpSpPr/>
                    <p:nvPr/>
                  </p:nvGrpSpPr>
                  <p:grpSpPr>
                    <a:xfrm flipV="1">
                      <a:off x="7034572" y="4336915"/>
                      <a:ext cx="315351" cy="452185"/>
                      <a:chOff x="3687429" y="3021759"/>
                      <a:chExt cx="315351" cy="452185"/>
                    </a:xfrm>
                  </p:grpSpPr>
                  <p:sp>
                    <p:nvSpPr>
                      <p:cNvPr id="3144"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127" name="Group 392"/>
                  <p:cNvGrpSpPr/>
                  <p:nvPr/>
                </p:nvGrpSpPr>
                <p:grpSpPr>
                  <a:xfrm>
                    <a:off x="5326940" y="4794663"/>
                    <a:ext cx="2022983" cy="455500"/>
                    <a:chOff x="5326940" y="4918842"/>
                    <a:chExt cx="2022983" cy="455500"/>
                  </a:xfrm>
                </p:grpSpPr>
                <p:grpSp>
                  <p:nvGrpSpPr>
                    <p:cNvPr id="3128" name="Group 385"/>
                    <p:cNvGrpSpPr/>
                    <p:nvPr/>
                  </p:nvGrpSpPr>
                  <p:grpSpPr>
                    <a:xfrm>
                      <a:off x="5896151" y="4920891"/>
                      <a:ext cx="315351" cy="452185"/>
                      <a:chOff x="6144878" y="5033781"/>
                      <a:chExt cx="315351" cy="452185"/>
                    </a:xfrm>
                  </p:grpSpPr>
                  <p:sp>
                    <p:nvSpPr>
                      <p:cNvPr id="3138" name="Down Arrow 313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129" name="Group 384"/>
                    <p:cNvGrpSpPr/>
                    <p:nvPr/>
                  </p:nvGrpSpPr>
                  <p:grpSpPr>
                    <a:xfrm>
                      <a:off x="5326940" y="4918842"/>
                      <a:ext cx="315351" cy="452185"/>
                      <a:chOff x="5326940" y="5031732"/>
                      <a:chExt cx="315351" cy="452185"/>
                    </a:xfrm>
                  </p:grpSpPr>
                  <p:sp>
                    <p:nvSpPr>
                      <p:cNvPr id="3136" name="Down Arrow 313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130" name="Group 386"/>
                    <p:cNvGrpSpPr/>
                    <p:nvPr/>
                  </p:nvGrpSpPr>
                  <p:grpSpPr>
                    <a:xfrm>
                      <a:off x="6465362" y="4918844"/>
                      <a:ext cx="315351" cy="452185"/>
                      <a:chOff x="7012249" y="5031734"/>
                      <a:chExt cx="315351" cy="452185"/>
                    </a:xfrm>
                  </p:grpSpPr>
                  <p:sp>
                    <p:nvSpPr>
                      <p:cNvPr id="3134"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31" name="Group 387"/>
                    <p:cNvGrpSpPr/>
                    <p:nvPr/>
                  </p:nvGrpSpPr>
                  <p:grpSpPr>
                    <a:xfrm>
                      <a:off x="7034572" y="4922157"/>
                      <a:ext cx="315351" cy="452185"/>
                      <a:chOff x="7836091" y="5035047"/>
                      <a:chExt cx="315351" cy="452185"/>
                    </a:xfrm>
                  </p:grpSpPr>
                  <p:sp>
                    <p:nvSpPr>
                      <p:cNvPr id="3132"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59"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072" name="Group 395"/>
                  <p:cNvGrpSpPr/>
                  <p:nvPr/>
                </p:nvGrpSpPr>
                <p:grpSpPr>
                  <a:xfrm>
                    <a:off x="5326940" y="3038938"/>
                    <a:ext cx="2022983" cy="455500"/>
                    <a:chOff x="5326940" y="3038937"/>
                    <a:chExt cx="2022983" cy="455500"/>
                  </a:xfrm>
                </p:grpSpPr>
                <p:grpSp>
                  <p:nvGrpSpPr>
                    <p:cNvPr id="3112" name="Group 378"/>
                    <p:cNvGrpSpPr/>
                    <p:nvPr/>
                  </p:nvGrpSpPr>
                  <p:grpSpPr>
                    <a:xfrm>
                      <a:off x="5896151" y="3040986"/>
                      <a:ext cx="315351" cy="452185"/>
                      <a:chOff x="6144878" y="3040986"/>
                      <a:chExt cx="315351" cy="452185"/>
                    </a:xfrm>
                  </p:grpSpPr>
                  <p:sp>
                    <p:nvSpPr>
                      <p:cNvPr id="3122" name="Down Arrow 312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113" name="Group 377"/>
                    <p:cNvGrpSpPr/>
                    <p:nvPr/>
                  </p:nvGrpSpPr>
                  <p:grpSpPr>
                    <a:xfrm>
                      <a:off x="5326940" y="3038937"/>
                      <a:ext cx="315351" cy="452185"/>
                      <a:chOff x="5326940" y="3038937"/>
                      <a:chExt cx="315351" cy="452185"/>
                    </a:xfrm>
                  </p:grpSpPr>
                  <p:sp>
                    <p:nvSpPr>
                      <p:cNvPr id="3120" name="Down Arrow 31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114" name="Group 230"/>
                    <p:cNvGrpSpPr/>
                    <p:nvPr/>
                  </p:nvGrpSpPr>
                  <p:grpSpPr>
                    <a:xfrm flipV="1">
                      <a:off x="6465362" y="3038939"/>
                      <a:ext cx="315351" cy="452185"/>
                      <a:chOff x="2660385" y="1689916"/>
                      <a:chExt cx="315351" cy="452185"/>
                    </a:xfrm>
                  </p:grpSpPr>
                  <p:sp>
                    <p:nvSpPr>
                      <p:cNvPr id="3118" name="Down Arrow 311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115" name="Group 379"/>
                    <p:cNvGrpSpPr/>
                    <p:nvPr/>
                  </p:nvGrpSpPr>
                  <p:grpSpPr>
                    <a:xfrm>
                      <a:off x="7034572" y="3042252"/>
                      <a:ext cx="315351" cy="452185"/>
                      <a:chOff x="7836091" y="3042252"/>
                      <a:chExt cx="315351" cy="452185"/>
                    </a:xfrm>
                  </p:grpSpPr>
                  <p:sp>
                    <p:nvSpPr>
                      <p:cNvPr id="3116" name="Down Arrow 311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073" name="Group 394"/>
                  <p:cNvGrpSpPr/>
                  <p:nvPr/>
                </p:nvGrpSpPr>
                <p:grpSpPr>
                  <a:xfrm>
                    <a:off x="5326940" y="3624179"/>
                    <a:ext cx="2022983" cy="455500"/>
                    <a:chOff x="5326940" y="3669335"/>
                    <a:chExt cx="2022983" cy="455500"/>
                  </a:xfrm>
                </p:grpSpPr>
                <p:grpSp>
                  <p:nvGrpSpPr>
                    <p:cNvPr id="3100" name="Group 382"/>
                    <p:cNvGrpSpPr/>
                    <p:nvPr/>
                  </p:nvGrpSpPr>
                  <p:grpSpPr>
                    <a:xfrm>
                      <a:off x="5896151" y="3671384"/>
                      <a:ext cx="315351" cy="452185"/>
                      <a:chOff x="6144878" y="3705251"/>
                      <a:chExt cx="315351" cy="452185"/>
                    </a:xfrm>
                  </p:grpSpPr>
                  <p:sp>
                    <p:nvSpPr>
                      <p:cNvPr id="3110" name="Down Arrow 31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01" name="Group 235"/>
                    <p:cNvGrpSpPr/>
                    <p:nvPr/>
                  </p:nvGrpSpPr>
                  <p:grpSpPr>
                    <a:xfrm flipV="1">
                      <a:off x="5326940" y="3669335"/>
                      <a:ext cx="315351" cy="452185"/>
                      <a:chOff x="704140" y="2354179"/>
                      <a:chExt cx="315351" cy="452185"/>
                    </a:xfrm>
                  </p:grpSpPr>
                  <p:sp>
                    <p:nvSpPr>
                      <p:cNvPr id="3108" name="Down Arrow 31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02" name="Group 381"/>
                    <p:cNvGrpSpPr/>
                    <p:nvPr/>
                  </p:nvGrpSpPr>
                  <p:grpSpPr>
                    <a:xfrm>
                      <a:off x="6465362" y="3669337"/>
                      <a:ext cx="315351" cy="452185"/>
                      <a:chOff x="7012249" y="3703204"/>
                      <a:chExt cx="315351" cy="452185"/>
                    </a:xfrm>
                  </p:grpSpPr>
                  <p:sp>
                    <p:nvSpPr>
                      <p:cNvPr id="3106" name="Down Arrow 31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03" name="Group 380"/>
                    <p:cNvGrpSpPr/>
                    <p:nvPr/>
                  </p:nvGrpSpPr>
                  <p:grpSpPr>
                    <a:xfrm>
                      <a:off x="7034572" y="3672650"/>
                      <a:ext cx="315351" cy="452185"/>
                      <a:chOff x="7836091" y="3706517"/>
                      <a:chExt cx="315351" cy="452185"/>
                    </a:xfrm>
                  </p:grpSpPr>
                  <p:sp>
                    <p:nvSpPr>
                      <p:cNvPr id="3104" name="Down Arrow 31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074" name="Group 393"/>
                  <p:cNvGrpSpPr/>
                  <p:nvPr/>
                </p:nvGrpSpPr>
                <p:grpSpPr>
                  <a:xfrm>
                    <a:off x="5326940" y="4209422"/>
                    <a:ext cx="2022983" cy="455500"/>
                    <a:chOff x="5326940" y="4333600"/>
                    <a:chExt cx="2022983" cy="455500"/>
                  </a:xfrm>
                </p:grpSpPr>
                <p:grpSp>
                  <p:nvGrpSpPr>
                    <p:cNvPr id="3088" name="Group 231"/>
                    <p:cNvGrpSpPr/>
                    <p:nvPr/>
                  </p:nvGrpSpPr>
                  <p:grpSpPr>
                    <a:xfrm flipV="1">
                      <a:off x="5896151" y="4335649"/>
                      <a:ext cx="315351" cy="452185"/>
                      <a:chOff x="1680124" y="3020493"/>
                      <a:chExt cx="315351" cy="452185"/>
                    </a:xfrm>
                  </p:grpSpPr>
                  <p:sp>
                    <p:nvSpPr>
                      <p:cNvPr id="3098" name="Down Arrow 309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089" name="Group 383"/>
                    <p:cNvGrpSpPr/>
                    <p:nvPr/>
                  </p:nvGrpSpPr>
                  <p:grpSpPr>
                    <a:xfrm>
                      <a:off x="5326940" y="4333600"/>
                      <a:ext cx="315351" cy="452185"/>
                      <a:chOff x="5326940" y="4367467"/>
                      <a:chExt cx="315351" cy="452185"/>
                    </a:xfrm>
                  </p:grpSpPr>
                  <p:sp>
                    <p:nvSpPr>
                      <p:cNvPr id="3096" name="Down Arrow 309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090" name="Group 229"/>
                    <p:cNvGrpSpPr/>
                    <p:nvPr/>
                  </p:nvGrpSpPr>
                  <p:grpSpPr>
                    <a:xfrm flipV="1">
                      <a:off x="6465362" y="4333602"/>
                      <a:ext cx="315351" cy="452185"/>
                      <a:chOff x="2660385" y="3018446"/>
                      <a:chExt cx="315351" cy="452185"/>
                    </a:xfrm>
                  </p:grpSpPr>
                  <p:sp>
                    <p:nvSpPr>
                      <p:cNvPr id="3094" name="Down Arrow 30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091" name="Group 234"/>
                    <p:cNvGrpSpPr/>
                    <p:nvPr/>
                  </p:nvGrpSpPr>
                  <p:grpSpPr>
                    <a:xfrm flipV="1">
                      <a:off x="7034572" y="4336915"/>
                      <a:ext cx="315351" cy="452185"/>
                      <a:chOff x="3687429" y="3021759"/>
                      <a:chExt cx="315351" cy="452185"/>
                    </a:xfrm>
                  </p:grpSpPr>
                  <p:sp>
                    <p:nvSpPr>
                      <p:cNvPr id="3092" name="Down Arrow 30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075" name="Group 392"/>
                  <p:cNvGrpSpPr/>
                  <p:nvPr/>
                </p:nvGrpSpPr>
                <p:grpSpPr>
                  <a:xfrm>
                    <a:off x="5326940" y="4794663"/>
                    <a:ext cx="2022983" cy="455500"/>
                    <a:chOff x="5326940" y="4918842"/>
                    <a:chExt cx="2022983" cy="455500"/>
                  </a:xfrm>
                </p:grpSpPr>
                <p:grpSp>
                  <p:nvGrpSpPr>
                    <p:cNvPr id="3076" name="Group 385"/>
                    <p:cNvGrpSpPr/>
                    <p:nvPr/>
                  </p:nvGrpSpPr>
                  <p:grpSpPr>
                    <a:xfrm>
                      <a:off x="5896151" y="4920891"/>
                      <a:ext cx="315351" cy="452185"/>
                      <a:chOff x="6144878" y="5033781"/>
                      <a:chExt cx="315351" cy="452185"/>
                    </a:xfrm>
                  </p:grpSpPr>
                  <p:sp>
                    <p:nvSpPr>
                      <p:cNvPr id="3086" name="Down Arrow 308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077" name="Group 384"/>
                    <p:cNvGrpSpPr/>
                    <p:nvPr/>
                  </p:nvGrpSpPr>
                  <p:grpSpPr>
                    <a:xfrm>
                      <a:off x="5326940" y="4918842"/>
                      <a:ext cx="315351" cy="452185"/>
                      <a:chOff x="5326940" y="5031732"/>
                      <a:chExt cx="315351" cy="452185"/>
                    </a:xfrm>
                  </p:grpSpPr>
                  <p:sp>
                    <p:nvSpPr>
                      <p:cNvPr id="3084" name="Down Arrow 308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78" name="Group 386"/>
                    <p:cNvGrpSpPr/>
                    <p:nvPr/>
                  </p:nvGrpSpPr>
                  <p:grpSpPr>
                    <a:xfrm>
                      <a:off x="6465362" y="4918844"/>
                      <a:ext cx="315351" cy="452185"/>
                      <a:chOff x="7012249" y="5031734"/>
                      <a:chExt cx="315351" cy="452185"/>
                    </a:xfrm>
                  </p:grpSpPr>
                  <p:sp>
                    <p:nvSpPr>
                      <p:cNvPr id="3082" name="Down Arrow 308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079" name="Group 387"/>
                    <p:cNvGrpSpPr/>
                    <p:nvPr/>
                  </p:nvGrpSpPr>
                  <p:grpSpPr>
                    <a:xfrm>
                      <a:off x="7034572" y="4922157"/>
                      <a:ext cx="315351" cy="452185"/>
                      <a:chOff x="7836091" y="5035047"/>
                      <a:chExt cx="315351" cy="452185"/>
                    </a:xfrm>
                  </p:grpSpPr>
                  <p:sp>
                    <p:nvSpPr>
                      <p:cNvPr id="3080" name="Down Arrow 307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60"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020" name="Group 395"/>
                  <p:cNvGrpSpPr/>
                  <p:nvPr/>
                </p:nvGrpSpPr>
                <p:grpSpPr>
                  <a:xfrm>
                    <a:off x="5326940" y="3038938"/>
                    <a:ext cx="2022983" cy="455500"/>
                    <a:chOff x="5326940" y="3038937"/>
                    <a:chExt cx="2022983" cy="455500"/>
                  </a:xfrm>
                </p:grpSpPr>
                <p:grpSp>
                  <p:nvGrpSpPr>
                    <p:cNvPr id="3060" name="Group 378"/>
                    <p:cNvGrpSpPr/>
                    <p:nvPr/>
                  </p:nvGrpSpPr>
                  <p:grpSpPr>
                    <a:xfrm>
                      <a:off x="5896151" y="3040986"/>
                      <a:ext cx="315351" cy="452185"/>
                      <a:chOff x="6144878" y="3040986"/>
                      <a:chExt cx="315351" cy="452185"/>
                    </a:xfrm>
                  </p:grpSpPr>
                  <p:sp>
                    <p:nvSpPr>
                      <p:cNvPr id="3070" name="Down Arrow 306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061" name="Group 377"/>
                    <p:cNvGrpSpPr/>
                    <p:nvPr/>
                  </p:nvGrpSpPr>
                  <p:grpSpPr>
                    <a:xfrm>
                      <a:off x="5326940" y="3038937"/>
                      <a:ext cx="315351" cy="452185"/>
                      <a:chOff x="5326940" y="3038937"/>
                      <a:chExt cx="315351" cy="452185"/>
                    </a:xfrm>
                  </p:grpSpPr>
                  <p:sp>
                    <p:nvSpPr>
                      <p:cNvPr id="3068" name="Down Arrow 30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62" name="Group 230"/>
                    <p:cNvGrpSpPr/>
                    <p:nvPr/>
                  </p:nvGrpSpPr>
                  <p:grpSpPr>
                    <a:xfrm flipV="1">
                      <a:off x="6465362" y="3038939"/>
                      <a:ext cx="315351" cy="452185"/>
                      <a:chOff x="2660385" y="1689916"/>
                      <a:chExt cx="315351" cy="452185"/>
                    </a:xfrm>
                  </p:grpSpPr>
                  <p:sp>
                    <p:nvSpPr>
                      <p:cNvPr id="3066" name="Down Arrow 306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063" name="Group 379"/>
                    <p:cNvGrpSpPr/>
                    <p:nvPr/>
                  </p:nvGrpSpPr>
                  <p:grpSpPr>
                    <a:xfrm>
                      <a:off x="7034572" y="3042252"/>
                      <a:ext cx="315351" cy="452185"/>
                      <a:chOff x="7836091" y="3042252"/>
                      <a:chExt cx="315351" cy="452185"/>
                    </a:xfrm>
                  </p:grpSpPr>
                  <p:sp>
                    <p:nvSpPr>
                      <p:cNvPr id="3064" name="Down Arrow 306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021" name="Group 394"/>
                  <p:cNvGrpSpPr/>
                  <p:nvPr/>
                </p:nvGrpSpPr>
                <p:grpSpPr>
                  <a:xfrm>
                    <a:off x="5326940" y="3624179"/>
                    <a:ext cx="2022983" cy="455500"/>
                    <a:chOff x="5326940" y="3669335"/>
                    <a:chExt cx="2022983" cy="455500"/>
                  </a:xfrm>
                </p:grpSpPr>
                <p:grpSp>
                  <p:nvGrpSpPr>
                    <p:cNvPr id="3048" name="Group 382"/>
                    <p:cNvGrpSpPr/>
                    <p:nvPr/>
                  </p:nvGrpSpPr>
                  <p:grpSpPr>
                    <a:xfrm>
                      <a:off x="5896151" y="3671384"/>
                      <a:ext cx="315351" cy="452185"/>
                      <a:chOff x="6144878" y="3705251"/>
                      <a:chExt cx="315351" cy="452185"/>
                    </a:xfrm>
                  </p:grpSpPr>
                  <p:sp>
                    <p:nvSpPr>
                      <p:cNvPr id="3058" name="Down Arrow 305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049" name="Group 235"/>
                    <p:cNvGrpSpPr/>
                    <p:nvPr/>
                  </p:nvGrpSpPr>
                  <p:grpSpPr>
                    <a:xfrm flipV="1">
                      <a:off x="5326940" y="3669335"/>
                      <a:ext cx="315351" cy="452185"/>
                      <a:chOff x="704140" y="2354179"/>
                      <a:chExt cx="315351" cy="452185"/>
                    </a:xfrm>
                  </p:grpSpPr>
                  <p:sp>
                    <p:nvSpPr>
                      <p:cNvPr id="3056" name="Down Arrow 305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050" name="Group 381"/>
                    <p:cNvGrpSpPr/>
                    <p:nvPr/>
                  </p:nvGrpSpPr>
                  <p:grpSpPr>
                    <a:xfrm>
                      <a:off x="6465362" y="3669337"/>
                      <a:ext cx="315351" cy="452185"/>
                      <a:chOff x="7012249" y="3703204"/>
                      <a:chExt cx="315351" cy="452185"/>
                    </a:xfrm>
                  </p:grpSpPr>
                  <p:sp>
                    <p:nvSpPr>
                      <p:cNvPr id="3054" name="Down Arrow 305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051" name="Group 380"/>
                    <p:cNvGrpSpPr/>
                    <p:nvPr/>
                  </p:nvGrpSpPr>
                  <p:grpSpPr>
                    <a:xfrm>
                      <a:off x="7034572" y="3672650"/>
                      <a:ext cx="315351" cy="452185"/>
                      <a:chOff x="7836091" y="3706517"/>
                      <a:chExt cx="315351" cy="452185"/>
                    </a:xfrm>
                  </p:grpSpPr>
                  <p:sp>
                    <p:nvSpPr>
                      <p:cNvPr id="3052" name="Down Arrow 305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022" name="Group 393"/>
                  <p:cNvGrpSpPr/>
                  <p:nvPr/>
                </p:nvGrpSpPr>
                <p:grpSpPr>
                  <a:xfrm>
                    <a:off x="5326940" y="4209422"/>
                    <a:ext cx="2022983" cy="455500"/>
                    <a:chOff x="5326940" y="4333600"/>
                    <a:chExt cx="2022983" cy="455500"/>
                  </a:xfrm>
                </p:grpSpPr>
                <p:grpSp>
                  <p:nvGrpSpPr>
                    <p:cNvPr id="3036" name="Group 231"/>
                    <p:cNvGrpSpPr/>
                    <p:nvPr/>
                  </p:nvGrpSpPr>
                  <p:grpSpPr>
                    <a:xfrm flipV="1">
                      <a:off x="5896151" y="4335649"/>
                      <a:ext cx="315351" cy="452185"/>
                      <a:chOff x="1680124" y="3020493"/>
                      <a:chExt cx="315351" cy="452185"/>
                    </a:xfrm>
                  </p:grpSpPr>
                  <p:sp>
                    <p:nvSpPr>
                      <p:cNvPr id="3046" name="Down Arrow 304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037" name="Group 383"/>
                    <p:cNvGrpSpPr/>
                    <p:nvPr/>
                  </p:nvGrpSpPr>
                  <p:grpSpPr>
                    <a:xfrm>
                      <a:off x="5326940" y="4333600"/>
                      <a:ext cx="315351" cy="452185"/>
                      <a:chOff x="5326940" y="4367467"/>
                      <a:chExt cx="315351" cy="452185"/>
                    </a:xfrm>
                  </p:grpSpPr>
                  <p:sp>
                    <p:nvSpPr>
                      <p:cNvPr id="3044" name="Down Arrow 304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038" name="Group 229"/>
                    <p:cNvGrpSpPr/>
                    <p:nvPr/>
                  </p:nvGrpSpPr>
                  <p:grpSpPr>
                    <a:xfrm flipV="1">
                      <a:off x="6465362" y="4333602"/>
                      <a:ext cx="315351" cy="452185"/>
                      <a:chOff x="2660385" y="3018446"/>
                      <a:chExt cx="315351" cy="452185"/>
                    </a:xfrm>
                  </p:grpSpPr>
                  <p:sp>
                    <p:nvSpPr>
                      <p:cNvPr id="3042" name="Down Arrow 304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039" name="Group 234"/>
                    <p:cNvGrpSpPr/>
                    <p:nvPr/>
                  </p:nvGrpSpPr>
                  <p:grpSpPr>
                    <a:xfrm flipV="1">
                      <a:off x="7034572" y="4336915"/>
                      <a:ext cx="315351" cy="452185"/>
                      <a:chOff x="3687429" y="3021759"/>
                      <a:chExt cx="315351" cy="452185"/>
                    </a:xfrm>
                  </p:grpSpPr>
                  <p:sp>
                    <p:nvSpPr>
                      <p:cNvPr id="3040" name="Down Arrow 303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023" name="Group 392"/>
                  <p:cNvGrpSpPr/>
                  <p:nvPr/>
                </p:nvGrpSpPr>
                <p:grpSpPr>
                  <a:xfrm>
                    <a:off x="5326940" y="4794663"/>
                    <a:ext cx="2022983" cy="455500"/>
                    <a:chOff x="5326940" y="4918842"/>
                    <a:chExt cx="2022983" cy="455500"/>
                  </a:xfrm>
                </p:grpSpPr>
                <p:grpSp>
                  <p:nvGrpSpPr>
                    <p:cNvPr id="3024" name="Group 385"/>
                    <p:cNvGrpSpPr/>
                    <p:nvPr/>
                  </p:nvGrpSpPr>
                  <p:grpSpPr>
                    <a:xfrm>
                      <a:off x="5896151" y="4920891"/>
                      <a:ext cx="315351" cy="452185"/>
                      <a:chOff x="6144878" y="5033781"/>
                      <a:chExt cx="315351" cy="452185"/>
                    </a:xfrm>
                  </p:grpSpPr>
                  <p:sp>
                    <p:nvSpPr>
                      <p:cNvPr id="3034" name="Down Arrow 30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025" name="Group 384"/>
                    <p:cNvGrpSpPr/>
                    <p:nvPr/>
                  </p:nvGrpSpPr>
                  <p:grpSpPr>
                    <a:xfrm>
                      <a:off x="5326940" y="4918842"/>
                      <a:ext cx="315351" cy="452185"/>
                      <a:chOff x="5326940" y="5031732"/>
                      <a:chExt cx="315351" cy="452185"/>
                    </a:xfrm>
                  </p:grpSpPr>
                  <p:sp>
                    <p:nvSpPr>
                      <p:cNvPr id="3032" name="Down Arrow 30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26" name="Group 386"/>
                    <p:cNvGrpSpPr/>
                    <p:nvPr/>
                  </p:nvGrpSpPr>
                  <p:grpSpPr>
                    <a:xfrm>
                      <a:off x="6465362" y="4918844"/>
                      <a:ext cx="315351" cy="452185"/>
                      <a:chOff x="7012249" y="5031734"/>
                      <a:chExt cx="315351" cy="452185"/>
                    </a:xfrm>
                  </p:grpSpPr>
                  <p:sp>
                    <p:nvSpPr>
                      <p:cNvPr id="3030" name="Down Arrow 30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027" name="Group 387"/>
                    <p:cNvGrpSpPr/>
                    <p:nvPr/>
                  </p:nvGrpSpPr>
                  <p:grpSpPr>
                    <a:xfrm>
                      <a:off x="7034572" y="4922157"/>
                      <a:ext cx="315351" cy="452185"/>
                      <a:chOff x="7836091" y="5035047"/>
                      <a:chExt cx="315351" cy="452185"/>
                    </a:xfrm>
                  </p:grpSpPr>
                  <p:sp>
                    <p:nvSpPr>
                      <p:cNvPr id="3028" name="Down Arrow 30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61"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968" name="Group 395"/>
                  <p:cNvGrpSpPr/>
                  <p:nvPr/>
                </p:nvGrpSpPr>
                <p:grpSpPr>
                  <a:xfrm>
                    <a:off x="5326940" y="3038938"/>
                    <a:ext cx="2022983" cy="455500"/>
                    <a:chOff x="5326940" y="3038937"/>
                    <a:chExt cx="2022983" cy="455500"/>
                  </a:xfrm>
                </p:grpSpPr>
                <p:grpSp>
                  <p:nvGrpSpPr>
                    <p:cNvPr id="3008" name="Group 378"/>
                    <p:cNvGrpSpPr/>
                    <p:nvPr/>
                  </p:nvGrpSpPr>
                  <p:grpSpPr>
                    <a:xfrm>
                      <a:off x="5896151" y="3040986"/>
                      <a:ext cx="315351" cy="452185"/>
                      <a:chOff x="6144878" y="3040986"/>
                      <a:chExt cx="315351" cy="452185"/>
                    </a:xfrm>
                  </p:grpSpPr>
                  <p:sp>
                    <p:nvSpPr>
                      <p:cNvPr id="3018" name="Down Arrow 301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009" name="Group 377"/>
                    <p:cNvGrpSpPr/>
                    <p:nvPr/>
                  </p:nvGrpSpPr>
                  <p:grpSpPr>
                    <a:xfrm>
                      <a:off x="5326940" y="3038937"/>
                      <a:ext cx="315351" cy="452185"/>
                      <a:chOff x="5326940" y="3038937"/>
                      <a:chExt cx="315351" cy="452185"/>
                    </a:xfrm>
                  </p:grpSpPr>
                  <p:sp>
                    <p:nvSpPr>
                      <p:cNvPr id="3016" name="Down Arrow 301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10" name="Group 230"/>
                    <p:cNvGrpSpPr/>
                    <p:nvPr/>
                  </p:nvGrpSpPr>
                  <p:grpSpPr>
                    <a:xfrm flipV="1">
                      <a:off x="6465362" y="3038939"/>
                      <a:ext cx="315351" cy="452185"/>
                      <a:chOff x="2660385" y="1689916"/>
                      <a:chExt cx="315351" cy="452185"/>
                    </a:xfrm>
                  </p:grpSpPr>
                  <p:sp>
                    <p:nvSpPr>
                      <p:cNvPr id="3014" name="Down Arrow 301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011" name="Group 379"/>
                    <p:cNvGrpSpPr/>
                    <p:nvPr/>
                  </p:nvGrpSpPr>
                  <p:grpSpPr>
                    <a:xfrm>
                      <a:off x="7034572" y="3042252"/>
                      <a:ext cx="315351" cy="452185"/>
                      <a:chOff x="7836091" y="3042252"/>
                      <a:chExt cx="315351" cy="452185"/>
                    </a:xfrm>
                  </p:grpSpPr>
                  <p:sp>
                    <p:nvSpPr>
                      <p:cNvPr id="3012" name="Down Arrow 301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969" name="Group 394"/>
                  <p:cNvGrpSpPr/>
                  <p:nvPr/>
                </p:nvGrpSpPr>
                <p:grpSpPr>
                  <a:xfrm>
                    <a:off x="5326940" y="3624179"/>
                    <a:ext cx="2022983" cy="455500"/>
                    <a:chOff x="5326940" y="3669335"/>
                    <a:chExt cx="2022983" cy="455500"/>
                  </a:xfrm>
                </p:grpSpPr>
                <p:grpSp>
                  <p:nvGrpSpPr>
                    <p:cNvPr id="2996" name="Group 382"/>
                    <p:cNvGrpSpPr/>
                    <p:nvPr/>
                  </p:nvGrpSpPr>
                  <p:grpSpPr>
                    <a:xfrm>
                      <a:off x="5896151" y="3671384"/>
                      <a:ext cx="315351" cy="452185"/>
                      <a:chOff x="6144878" y="3705251"/>
                      <a:chExt cx="315351" cy="452185"/>
                    </a:xfrm>
                  </p:grpSpPr>
                  <p:sp>
                    <p:nvSpPr>
                      <p:cNvPr id="3006" name="Down Arrow 300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997" name="Group 235"/>
                    <p:cNvGrpSpPr/>
                    <p:nvPr/>
                  </p:nvGrpSpPr>
                  <p:grpSpPr>
                    <a:xfrm flipV="1">
                      <a:off x="5326940" y="3669335"/>
                      <a:ext cx="315351" cy="452185"/>
                      <a:chOff x="704140" y="2354179"/>
                      <a:chExt cx="315351" cy="452185"/>
                    </a:xfrm>
                  </p:grpSpPr>
                  <p:sp>
                    <p:nvSpPr>
                      <p:cNvPr id="3004" name="Down Arrow 300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998" name="Group 381"/>
                    <p:cNvGrpSpPr/>
                    <p:nvPr/>
                  </p:nvGrpSpPr>
                  <p:grpSpPr>
                    <a:xfrm>
                      <a:off x="6465362" y="3669337"/>
                      <a:ext cx="315351" cy="452185"/>
                      <a:chOff x="7012249" y="3703204"/>
                      <a:chExt cx="315351" cy="452185"/>
                    </a:xfrm>
                  </p:grpSpPr>
                  <p:sp>
                    <p:nvSpPr>
                      <p:cNvPr id="3002" name="Down Arrow 300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999" name="Group 380"/>
                    <p:cNvGrpSpPr/>
                    <p:nvPr/>
                  </p:nvGrpSpPr>
                  <p:grpSpPr>
                    <a:xfrm>
                      <a:off x="7034572" y="3672650"/>
                      <a:ext cx="315351" cy="452185"/>
                      <a:chOff x="7836091" y="3706517"/>
                      <a:chExt cx="315351" cy="452185"/>
                    </a:xfrm>
                  </p:grpSpPr>
                  <p:sp>
                    <p:nvSpPr>
                      <p:cNvPr id="3000" name="Down Arrow 299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970" name="Group 393"/>
                  <p:cNvGrpSpPr/>
                  <p:nvPr/>
                </p:nvGrpSpPr>
                <p:grpSpPr>
                  <a:xfrm>
                    <a:off x="5326940" y="4209422"/>
                    <a:ext cx="2022983" cy="455500"/>
                    <a:chOff x="5326940" y="4333600"/>
                    <a:chExt cx="2022983" cy="455500"/>
                  </a:xfrm>
                </p:grpSpPr>
                <p:grpSp>
                  <p:nvGrpSpPr>
                    <p:cNvPr id="2984" name="Group 231"/>
                    <p:cNvGrpSpPr/>
                    <p:nvPr/>
                  </p:nvGrpSpPr>
                  <p:grpSpPr>
                    <a:xfrm flipV="1">
                      <a:off x="5896151" y="4335649"/>
                      <a:ext cx="315351" cy="452185"/>
                      <a:chOff x="1680124" y="3020493"/>
                      <a:chExt cx="315351" cy="452185"/>
                    </a:xfrm>
                  </p:grpSpPr>
                  <p:sp>
                    <p:nvSpPr>
                      <p:cNvPr id="2994" name="Down Arrow 299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985" name="Group 383"/>
                    <p:cNvGrpSpPr/>
                    <p:nvPr/>
                  </p:nvGrpSpPr>
                  <p:grpSpPr>
                    <a:xfrm>
                      <a:off x="5326940" y="4333600"/>
                      <a:ext cx="315351" cy="452185"/>
                      <a:chOff x="5326940" y="4367467"/>
                      <a:chExt cx="315351" cy="452185"/>
                    </a:xfrm>
                  </p:grpSpPr>
                  <p:sp>
                    <p:nvSpPr>
                      <p:cNvPr id="2992" name="Down Arrow 299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986" name="Group 229"/>
                    <p:cNvGrpSpPr/>
                    <p:nvPr/>
                  </p:nvGrpSpPr>
                  <p:grpSpPr>
                    <a:xfrm flipV="1">
                      <a:off x="6465362" y="4333602"/>
                      <a:ext cx="315351" cy="452185"/>
                      <a:chOff x="2660385" y="3018446"/>
                      <a:chExt cx="315351" cy="452185"/>
                    </a:xfrm>
                  </p:grpSpPr>
                  <p:sp>
                    <p:nvSpPr>
                      <p:cNvPr id="2990" name="Down Arrow 298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987" name="Group 234"/>
                    <p:cNvGrpSpPr/>
                    <p:nvPr/>
                  </p:nvGrpSpPr>
                  <p:grpSpPr>
                    <a:xfrm flipV="1">
                      <a:off x="7034572" y="4336915"/>
                      <a:ext cx="315351" cy="452185"/>
                      <a:chOff x="3687429" y="3021759"/>
                      <a:chExt cx="315351" cy="452185"/>
                    </a:xfrm>
                  </p:grpSpPr>
                  <p:sp>
                    <p:nvSpPr>
                      <p:cNvPr id="2988" name="Down Arrow 298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971" name="Group 392"/>
                  <p:cNvGrpSpPr/>
                  <p:nvPr/>
                </p:nvGrpSpPr>
                <p:grpSpPr>
                  <a:xfrm>
                    <a:off x="5326940" y="4794663"/>
                    <a:ext cx="2022983" cy="455500"/>
                    <a:chOff x="5326940" y="4918842"/>
                    <a:chExt cx="2022983" cy="455500"/>
                  </a:xfrm>
                </p:grpSpPr>
                <p:grpSp>
                  <p:nvGrpSpPr>
                    <p:cNvPr id="2972" name="Group 385"/>
                    <p:cNvGrpSpPr/>
                    <p:nvPr/>
                  </p:nvGrpSpPr>
                  <p:grpSpPr>
                    <a:xfrm>
                      <a:off x="5896151" y="4920891"/>
                      <a:ext cx="315351" cy="452185"/>
                      <a:chOff x="6144878" y="5033781"/>
                      <a:chExt cx="315351" cy="452185"/>
                    </a:xfrm>
                  </p:grpSpPr>
                  <p:sp>
                    <p:nvSpPr>
                      <p:cNvPr id="2982" name="Down Arrow 298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73" name="Group 384"/>
                    <p:cNvGrpSpPr/>
                    <p:nvPr/>
                  </p:nvGrpSpPr>
                  <p:grpSpPr>
                    <a:xfrm>
                      <a:off x="5326940" y="4918842"/>
                      <a:ext cx="315351" cy="452185"/>
                      <a:chOff x="5326940" y="5031732"/>
                      <a:chExt cx="315351" cy="452185"/>
                    </a:xfrm>
                  </p:grpSpPr>
                  <p:sp>
                    <p:nvSpPr>
                      <p:cNvPr id="2980" name="Down Arrow 297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974" name="Group 386"/>
                    <p:cNvGrpSpPr/>
                    <p:nvPr/>
                  </p:nvGrpSpPr>
                  <p:grpSpPr>
                    <a:xfrm>
                      <a:off x="6465362" y="4918844"/>
                      <a:ext cx="315351" cy="452185"/>
                      <a:chOff x="7012249" y="5031734"/>
                      <a:chExt cx="315351" cy="452185"/>
                    </a:xfrm>
                  </p:grpSpPr>
                  <p:sp>
                    <p:nvSpPr>
                      <p:cNvPr id="2978" name="Down Arrow 297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975" name="Group 387"/>
                    <p:cNvGrpSpPr/>
                    <p:nvPr/>
                  </p:nvGrpSpPr>
                  <p:grpSpPr>
                    <a:xfrm>
                      <a:off x="7034572" y="4922157"/>
                      <a:ext cx="315351" cy="452185"/>
                      <a:chOff x="7836091" y="5035047"/>
                      <a:chExt cx="315351" cy="452185"/>
                    </a:xfrm>
                  </p:grpSpPr>
                  <p:sp>
                    <p:nvSpPr>
                      <p:cNvPr id="2976" name="Down Arrow 297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62"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916" name="Group 395"/>
                  <p:cNvGrpSpPr/>
                  <p:nvPr/>
                </p:nvGrpSpPr>
                <p:grpSpPr>
                  <a:xfrm>
                    <a:off x="5326940" y="3038938"/>
                    <a:ext cx="2022983" cy="455500"/>
                    <a:chOff x="5326940" y="3038937"/>
                    <a:chExt cx="2022983" cy="455500"/>
                  </a:xfrm>
                </p:grpSpPr>
                <p:grpSp>
                  <p:nvGrpSpPr>
                    <p:cNvPr id="2956" name="Group 378"/>
                    <p:cNvGrpSpPr/>
                    <p:nvPr/>
                  </p:nvGrpSpPr>
                  <p:grpSpPr>
                    <a:xfrm>
                      <a:off x="5896151" y="3040986"/>
                      <a:ext cx="315351" cy="452185"/>
                      <a:chOff x="6144878" y="3040986"/>
                      <a:chExt cx="315351" cy="452185"/>
                    </a:xfrm>
                  </p:grpSpPr>
                  <p:sp>
                    <p:nvSpPr>
                      <p:cNvPr id="2966" name="Down Arrow 296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57" name="Group 377"/>
                    <p:cNvGrpSpPr/>
                    <p:nvPr/>
                  </p:nvGrpSpPr>
                  <p:grpSpPr>
                    <a:xfrm>
                      <a:off x="5326940" y="3038937"/>
                      <a:ext cx="315351" cy="452185"/>
                      <a:chOff x="5326940" y="3038937"/>
                      <a:chExt cx="315351" cy="452185"/>
                    </a:xfrm>
                  </p:grpSpPr>
                  <p:sp>
                    <p:nvSpPr>
                      <p:cNvPr id="2964" name="Down Arrow 296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958" name="Group 230"/>
                    <p:cNvGrpSpPr/>
                    <p:nvPr/>
                  </p:nvGrpSpPr>
                  <p:grpSpPr>
                    <a:xfrm flipV="1">
                      <a:off x="6465362" y="3038939"/>
                      <a:ext cx="315351" cy="452185"/>
                      <a:chOff x="2660385" y="1689916"/>
                      <a:chExt cx="315351" cy="452185"/>
                    </a:xfrm>
                  </p:grpSpPr>
                  <p:sp>
                    <p:nvSpPr>
                      <p:cNvPr id="2962" name="Down Arrow 296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959" name="Group 379"/>
                    <p:cNvGrpSpPr/>
                    <p:nvPr/>
                  </p:nvGrpSpPr>
                  <p:grpSpPr>
                    <a:xfrm>
                      <a:off x="7034572" y="3042252"/>
                      <a:ext cx="315351" cy="452185"/>
                      <a:chOff x="7836091" y="3042252"/>
                      <a:chExt cx="315351" cy="452185"/>
                    </a:xfrm>
                  </p:grpSpPr>
                  <p:sp>
                    <p:nvSpPr>
                      <p:cNvPr id="2960" name="Down Arrow 295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917" name="Group 394"/>
                  <p:cNvGrpSpPr/>
                  <p:nvPr/>
                </p:nvGrpSpPr>
                <p:grpSpPr>
                  <a:xfrm>
                    <a:off x="5326940" y="3624179"/>
                    <a:ext cx="2022983" cy="455500"/>
                    <a:chOff x="5326940" y="3669335"/>
                    <a:chExt cx="2022983" cy="455500"/>
                  </a:xfrm>
                </p:grpSpPr>
                <p:grpSp>
                  <p:nvGrpSpPr>
                    <p:cNvPr id="2944" name="Group 382"/>
                    <p:cNvGrpSpPr/>
                    <p:nvPr/>
                  </p:nvGrpSpPr>
                  <p:grpSpPr>
                    <a:xfrm>
                      <a:off x="5896151" y="3671384"/>
                      <a:ext cx="315351" cy="452185"/>
                      <a:chOff x="6144878" y="3705251"/>
                      <a:chExt cx="315351" cy="452185"/>
                    </a:xfrm>
                  </p:grpSpPr>
                  <p:sp>
                    <p:nvSpPr>
                      <p:cNvPr id="2954" name="Down Arrow 295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945" name="Group 235"/>
                    <p:cNvGrpSpPr/>
                    <p:nvPr/>
                  </p:nvGrpSpPr>
                  <p:grpSpPr>
                    <a:xfrm flipV="1">
                      <a:off x="5326940" y="3669335"/>
                      <a:ext cx="315351" cy="452185"/>
                      <a:chOff x="704140" y="2354179"/>
                      <a:chExt cx="315351" cy="452185"/>
                    </a:xfrm>
                  </p:grpSpPr>
                  <p:sp>
                    <p:nvSpPr>
                      <p:cNvPr id="2952" name="Down Arrow 295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946" name="Group 381"/>
                    <p:cNvGrpSpPr/>
                    <p:nvPr/>
                  </p:nvGrpSpPr>
                  <p:grpSpPr>
                    <a:xfrm>
                      <a:off x="6465362" y="3669337"/>
                      <a:ext cx="315351" cy="452185"/>
                      <a:chOff x="7012249" y="3703204"/>
                      <a:chExt cx="315351" cy="452185"/>
                    </a:xfrm>
                  </p:grpSpPr>
                  <p:sp>
                    <p:nvSpPr>
                      <p:cNvPr id="2950" name="Down Arrow 294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947" name="Group 380"/>
                    <p:cNvGrpSpPr/>
                    <p:nvPr/>
                  </p:nvGrpSpPr>
                  <p:grpSpPr>
                    <a:xfrm>
                      <a:off x="7034572" y="3672650"/>
                      <a:ext cx="315351" cy="452185"/>
                      <a:chOff x="7836091" y="3706517"/>
                      <a:chExt cx="315351" cy="452185"/>
                    </a:xfrm>
                  </p:grpSpPr>
                  <p:sp>
                    <p:nvSpPr>
                      <p:cNvPr id="2948" name="Down Arrow 294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918" name="Group 393"/>
                  <p:cNvGrpSpPr/>
                  <p:nvPr/>
                </p:nvGrpSpPr>
                <p:grpSpPr>
                  <a:xfrm>
                    <a:off x="5326940" y="4209422"/>
                    <a:ext cx="2022983" cy="455500"/>
                    <a:chOff x="5326940" y="4333600"/>
                    <a:chExt cx="2022983" cy="455500"/>
                  </a:xfrm>
                </p:grpSpPr>
                <p:grpSp>
                  <p:nvGrpSpPr>
                    <p:cNvPr id="2932" name="Group 231"/>
                    <p:cNvGrpSpPr/>
                    <p:nvPr/>
                  </p:nvGrpSpPr>
                  <p:grpSpPr>
                    <a:xfrm flipV="1">
                      <a:off x="5896151" y="4335649"/>
                      <a:ext cx="315351" cy="452185"/>
                      <a:chOff x="1680124" y="3020493"/>
                      <a:chExt cx="315351" cy="452185"/>
                    </a:xfrm>
                  </p:grpSpPr>
                  <p:sp>
                    <p:nvSpPr>
                      <p:cNvPr id="2942" name="Down Arrow 294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933" name="Group 383"/>
                    <p:cNvGrpSpPr/>
                    <p:nvPr/>
                  </p:nvGrpSpPr>
                  <p:grpSpPr>
                    <a:xfrm>
                      <a:off x="5326940" y="4333600"/>
                      <a:ext cx="315351" cy="452185"/>
                      <a:chOff x="5326940" y="4367467"/>
                      <a:chExt cx="315351" cy="452185"/>
                    </a:xfrm>
                  </p:grpSpPr>
                  <p:sp>
                    <p:nvSpPr>
                      <p:cNvPr id="2940" name="Down Arrow 293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934" name="Group 229"/>
                    <p:cNvGrpSpPr/>
                    <p:nvPr/>
                  </p:nvGrpSpPr>
                  <p:grpSpPr>
                    <a:xfrm flipV="1">
                      <a:off x="6465362" y="4333602"/>
                      <a:ext cx="315351" cy="452185"/>
                      <a:chOff x="2660385" y="3018446"/>
                      <a:chExt cx="315351" cy="452185"/>
                    </a:xfrm>
                  </p:grpSpPr>
                  <p:sp>
                    <p:nvSpPr>
                      <p:cNvPr id="2938" name="Down Arrow 293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935" name="Group 234"/>
                    <p:cNvGrpSpPr/>
                    <p:nvPr/>
                  </p:nvGrpSpPr>
                  <p:grpSpPr>
                    <a:xfrm flipV="1">
                      <a:off x="7034572" y="4336915"/>
                      <a:ext cx="315351" cy="452185"/>
                      <a:chOff x="3687429" y="3021759"/>
                      <a:chExt cx="315351" cy="452185"/>
                    </a:xfrm>
                  </p:grpSpPr>
                  <p:sp>
                    <p:nvSpPr>
                      <p:cNvPr id="2936" name="Down Arrow 293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919" name="Group 392"/>
                  <p:cNvGrpSpPr/>
                  <p:nvPr/>
                </p:nvGrpSpPr>
                <p:grpSpPr>
                  <a:xfrm>
                    <a:off x="5326940" y="4794663"/>
                    <a:ext cx="2022983" cy="455500"/>
                    <a:chOff x="5326940" y="4918842"/>
                    <a:chExt cx="2022983" cy="455500"/>
                  </a:xfrm>
                </p:grpSpPr>
                <p:grpSp>
                  <p:nvGrpSpPr>
                    <p:cNvPr id="2920" name="Group 385"/>
                    <p:cNvGrpSpPr/>
                    <p:nvPr/>
                  </p:nvGrpSpPr>
                  <p:grpSpPr>
                    <a:xfrm>
                      <a:off x="5896151" y="4920891"/>
                      <a:ext cx="315351" cy="452185"/>
                      <a:chOff x="6144878" y="5033781"/>
                      <a:chExt cx="315351" cy="452185"/>
                    </a:xfrm>
                  </p:grpSpPr>
                  <p:sp>
                    <p:nvSpPr>
                      <p:cNvPr id="2930" name="Down Arrow 292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21" name="Group 384"/>
                    <p:cNvGrpSpPr/>
                    <p:nvPr/>
                  </p:nvGrpSpPr>
                  <p:grpSpPr>
                    <a:xfrm>
                      <a:off x="5326940" y="4918842"/>
                      <a:ext cx="315351" cy="452185"/>
                      <a:chOff x="5326940" y="5031732"/>
                      <a:chExt cx="315351" cy="452185"/>
                    </a:xfrm>
                  </p:grpSpPr>
                  <p:sp>
                    <p:nvSpPr>
                      <p:cNvPr id="2928" name="Down Arrow 292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922" name="Group 386"/>
                    <p:cNvGrpSpPr/>
                    <p:nvPr/>
                  </p:nvGrpSpPr>
                  <p:grpSpPr>
                    <a:xfrm>
                      <a:off x="6465362" y="4918844"/>
                      <a:ext cx="315351" cy="452185"/>
                      <a:chOff x="7012249" y="5031734"/>
                      <a:chExt cx="315351" cy="452185"/>
                    </a:xfrm>
                  </p:grpSpPr>
                  <p:sp>
                    <p:nvSpPr>
                      <p:cNvPr id="2926" name="Down Arrow 292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923" name="Group 387"/>
                    <p:cNvGrpSpPr/>
                    <p:nvPr/>
                  </p:nvGrpSpPr>
                  <p:grpSpPr>
                    <a:xfrm>
                      <a:off x="7034572" y="4922157"/>
                      <a:ext cx="315351" cy="452185"/>
                      <a:chOff x="7836091" y="5035047"/>
                      <a:chExt cx="315351" cy="452185"/>
                    </a:xfrm>
                  </p:grpSpPr>
                  <p:sp>
                    <p:nvSpPr>
                      <p:cNvPr id="2924" name="Down Arrow 292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6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864" name="Group 395"/>
                  <p:cNvGrpSpPr/>
                  <p:nvPr/>
                </p:nvGrpSpPr>
                <p:grpSpPr>
                  <a:xfrm>
                    <a:off x="5326940" y="3038938"/>
                    <a:ext cx="2022983" cy="455500"/>
                    <a:chOff x="5326940" y="3038937"/>
                    <a:chExt cx="2022983" cy="455500"/>
                  </a:xfrm>
                </p:grpSpPr>
                <p:grpSp>
                  <p:nvGrpSpPr>
                    <p:cNvPr id="2904" name="Group 378"/>
                    <p:cNvGrpSpPr/>
                    <p:nvPr/>
                  </p:nvGrpSpPr>
                  <p:grpSpPr>
                    <a:xfrm>
                      <a:off x="5896151" y="3040986"/>
                      <a:ext cx="315351" cy="452185"/>
                      <a:chOff x="6144878" y="3040986"/>
                      <a:chExt cx="315351" cy="452185"/>
                    </a:xfrm>
                  </p:grpSpPr>
                  <p:sp>
                    <p:nvSpPr>
                      <p:cNvPr id="2914" name="Down Arrow 291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05" name="Group 377"/>
                    <p:cNvGrpSpPr/>
                    <p:nvPr/>
                  </p:nvGrpSpPr>
                  <p:grpSpPr>
                    <a:xfrm>
                      <a:off x="5326940" y="3038937"/>
                      <a:ext cx="315351" cy="452185"/>
                      <a:chOff x="5326940" y="3038937"/>
                      <a:chExt cx="315351" cy="452185"/>
                    </a:xfrm>
                  </p:grpSpPr>
                  <p:sp>
                    <p:nvSpPr>
                      <p:cNvPr id="2912" name="Down Arrow 291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906" name="Group 230"/>
                    <p:cNvGrpSpPr/>
                    <p:nvPr/>
                  </p:nvGrpSpPr>
                  <p:grpSpPr>
                    <a:xfrm flipV="1">
                      <a:off x="6465362" y="3038939"/>
                      <a:ext cx="315351" cy="452185"/>
                      <a:chOff x="2660385" y="1689916"/>
                      <a:chExt cx="315351" cy="452185"/>
                    </a:xfrm>
                  </p:grpSpPr>
                  <p:sp>
                    <p:nvSpPr>
                      <p:cNvPr id="2910" name="Down Arrow 290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907" name="Group 379"/>
                    <p:cNvGrpSpPr/>
                    <p:nvPr/>
                  </p:nvGrpSpPr>
                  <p:grpSpPr>
                    <a:xfrm>
                      <a:off x="7034572" y="3042252"/>
                      <a:ext cx="315351" cy="452185"/>
                      <a:chOff x="7836091" y="3042252"/>
                      <a:chExt cx="315351" cy="452185"/>
                    </a:xfrm>
                  </p:grpSpPr>
                  <p:sp>
                    <p:nvSpPr>
                      <p:cNvPr id="2908" name="Down Arrow 290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65" name="Group 394"/>
                  <p:cNvGrpSpPr/>
                  <p:nvPr/>
                </p:nvGrpSpPr>
                <p:grpSpPr>
                  <a:xfrm>
                    <a:off x="5326940" y="3624179"/>
                    <a:ext cx="2022983" cy="455500"/>
                    <a:chOff x="5326940" y="3669335"/>
                    <a:chExt cx="2022983" cy="455500"/>
                  </a:xfrm>
                </p:grpSpPr>
                <p:grpSp>
                  <p:nvGrpSpPr>
                    <p:cNvPr id="2892" name="Group 382"/>
                    <p:cNvGrpSpPr/>
                    <p:nvPr/>
                  </p:nvGrpSpPr>
                  <p:grpSpPr>
                    <a:xfrm>
                      <a:off x="5896151" y="3671384"/>
                      <a:ext cx="315351" cy="452185"/>
                      <a:chOff x="6144878" y="3705251"/>
                      <a:chExt cx="315351" cy="452185"/>
                    </a:xfrm>
                  </p:grpSpPr>
                  <p:sp>
                    <p:nvSpPr>
                      <p:cNvPr id="2902" name="Down Arrow 290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93" name="Group 235"/>
                    <p:cNvGrpSpPr/>
                    <p:nvPr/>
                  </p:nvGrpSpPr>
                  <p:grpSpPr>
                    <a:xfrm flipV="1">
                      <a:off x="5326940" y="3669335"/>
                      <a:ext cx="315351" cy="452185"/>
                      <a:chOff x="704140" y="2354179"/>
                      <a:chExt cx="315351" cy="452185"/>
                    </a:xfrm>
                  </p:grpSpPr>
                  <p:sp>
                    <p:nvSpPr>
                      <p:cNvPr id="2900" name="Down Arrow 289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94" name="Group 381"/>
                    <p:cNvGrpSpPr/>
                    <p:nvPr/>
                  </p:nvGrpSpPr>
                  <p:grpSpPr>
                    <a:xfrm>
                      <a:off x="6465362" y="3669337"/>
                      <a:ext cx="315351" cy="452185"/>
                      <a:chOff x="7012249" y="3703204"/>
                      <a:chExt cx="315351" cy="452185"/>
                    </a:xfrm>
                  </p:grpSpPr>
                  <p:sp>
                    <p:nvSpPr>
                      <p:cNvPr id="2898" name="Down Arrow 289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95" name="Group 380"/>
                    <p:cNvGrpSpPr/>
                    <p:nvPr/>
                  </p:nvGrpSpPr>
                  <p:grpSpPr>
                    <a:xfrm>
                      <a:off x="7034572" y="3672650"/>
                      <a:ext cx="315351" cy="452185"/>
                      <a:chOff x="7836091" y="3706517"/>
                      <a:chExt cx="315351" cy="452185"/>
                    </a:xfrm>
                  </p:grpSpPr>
                  <p:sp>
                    <p:nvSpPr>
                      <p:cNvPr id="2896" name="Down Arrow 289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66" name="Group 393"/>
                  <p:cNvGrpSpPr/>
                  <p:nvPr/>
                </p:nvGrpSpPr>
                <p:grpSpPr>
                  <a:xfrm>
                    <a:off x="5326940" y="4209422"/>
                    <a:ext cx="2022983" cy="455500"/>
                    <a:chOff x="5326940" y="4333600"/>
                    <a:chExt cx="2022983" cy="455500"/>
                  </a:xfrm>
                </p:grpSpPr>
                <p:grpSp>
                  <p:nvGrpSpPr>
                    <p:cNvPr id="2880" name="Group 231"/>
                    <p:cNvGrpSpPr/>
                    <p:nvPr/>
                  </p:nvGrpSpPr>
                  <p:grpSpPr>
                    <a:xfrm flipV="1">
                      <a:off x="5896151" y="4335649"/>
                      <a:ext cx="315351" cy="452185"/>
                      <a:chOff x="1680124" y="3020493"/>
                      <a:chExt cx="315351" cy="452185"/>
                    </a:xfrm>
                  </p:grpSpPr>
                  <p:sp>
                    <p:nvSpPr>
                      <p:cNvPr id="2890" name="Down Arrow 288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81" name="Group 383"/>
                    <p:cNvGrpSpPr/>
                    <p:nvPr/>
                  </p:nvGrpSpPr>
                  <p:grpSpPr>
                    <a:xfrm>
                      <a:off x="5326940" y="4333600"/>
                      <a:ext cx="315351" cy="452185"/>
                      <a:chOff x="5326940" y="4367467"/>
                      <a:chExt cx="315351" cy="452185"/>
                    </a:xfrm>
                  </p:grpSpPr>
                  <p:sp>
                    <p:nvSpPr>
                      <p:cNvPr id="2888" name="Down Arrow 288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82" name="Group 229"/>
                    <p:cNvGrpSpPr/>
                    <p:nvPr/>
                  </p:nvGrpSpPr>
                  <p:grpSpPr>
                    <a:xfrm flipV="1">
                      <a:off x="6465362" y="4333602"/>
                      <a:ext cx="315351" cy="452185"/>
                      <a:chOff x="2660385" y="3018446"/>
                      <a:chExt cx="315351" cy="452185"/>
                    </a:xfrm>
                  </p:grpSpPr>
                  <p:sp>
                    <p:nvSpPr>
                      <p:cNvPr id="2886" name="Down Arrow 288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83" name="Group 234"/>
                    <p:cNvGrpSpPr/>
                    <p:nvPr/>
                  </p:nvGrpSpPr>
                  <p:grpSpPr>
                    <a:xfrm flipV="1">
                      <a:off x="7034572" y="4336915"/>
                      <a:ext cx="315351" cy="452185"/>
                      <a:chOff x="3687429" y="3021759"/>
                      <a:chExt cx="315351" cy="452185"/>
                    </a:xfrm>
                  </p:grpSpPr>
                  <p:sp>
                    <p:nvSpPr>
                      <p:cNvPr id="2884" name="Down Arrow 288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67" name="Group 392"/>
                  <p:cNvGrpSpPr/>
                  <p:nvPr/>
                </p:nvGrpSpPr>
                <p:grpSpPr>
                  <a:xfrm>
                    <a:off x="5326940" y="4794663"/>
                    <a:ext cx="2022983" cy="455500"/>
                    <a:chOff x="5326940" y="4918842"/>
                    <a:chExt cx="2022983" cy="455500"/>
                  </a:xfrm>
                </p:grpSpPr>
                <p:grpSp>
                  <p:nvGrpSpPr>
                    <p:cNvPr id="2868" name="Group 385"/>
                    <p:cNvGrpSpPr/>
                    <p:nvPr/>
                  </p:nvGrpSpPr>
                  <p:grpSpPr>
                    <a:xfrm>
                      <a:off x="5896151" y="4920891"/>
                      <a:ext cx="315351" cy="452185"/>
                      <a:chOff x="6144878" y="5033781"/>
                      <a:chExt cx="315351" cy="452185"/>
                    </a:xfrm>
                  </p:grpSpPr>
                  <p:sp>
                    <p:nvSpPr>
                      <p:cNvPr id="2878" name="Down Arrow 287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69" name="Group 384"/>
                    <p:cNvGrpSpPr/>
                    <p:nvPr/>
                  </p:nvGrpSpPr>
                  <p:grpSpPr>
                    <a:xfrm>
                      <a:off x="5326940" y="4918842"/>
                      <a:ext cx="315351" cy="452185"/>
                      <a:chOff x="5326940" y="5031732"/>
                      <a:chExt cx="315351" cy="452185"/>
                    </a:xfrm>
                  </p:grpSpPr>
                  <p:sp>
                    <p:nvSpPr>
                      <p:cNvPr id="2876" name="Down Arrow 287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70" name="Group 386"/>
                    <p:cNvGrpSpPr/>
                    <p:nvPr/>
                  </p:nvGrpSpPr>
                  <p:grpSpPr>
                    <a:xfrm>
                      <a:off x="6465362" y="4918844"/>
                      <a:ext cx="315351" cy="452185"/>
                      <a:chOff x="7012249" y="5031734"/>
                      <a:chExt cx="315351" cy="452185"/>
                    </a:xfrm>
                  </p:grpSpPr>
                  <p:sp>
                    <p:nvSpPr>
                      <p:cNvPr id="2874" name="Down Arrow 287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71" name="Group 387"/>
                    <p:cNvGrpSpPr/>
                    <p:nvPr/>
                  </p:nvGrpSpPr>
                  <p:grpSpPr>
                    <a:xfrm>
                      <a:off x="7034572" y="4922157"/>
                      <a:ext cx="315351" cy="452185"/>
                      <a:chOff x="7836091" y="5035047"/>
                      <a:chExt cx="315351" cy="452185"/>
                    </a:xfrm>
                  </p:grpSpPr>
                  <p:sp>
                    <p:nvSpPr>
                      <p:cNvPr id="2872" name="Down Arrow 287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cxnSp>
        <p:nvCxnSpPr>
          <p:cNvPr id="1012" name="Straight Connector 1011"/>
          <p:cNvCxnSpPr>
            <a:stCxn id="1017" idx="1"/>
            <a:endCxn id="2951" idx="0"/>
          </p:cNvCxnSpPr>
          <p:nvPr/>
        </p:nvCxnSpPr>
        <p:spPr bwMode="auto">
          <a:xfrm flipH="1" flipV="1">
            <a:off x="4354498" y="3299332"/>
            <a:ext cx="399479" cy="807843"/>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4" name="Straight Connector 1013"/>
          <p:cNvCxnSpPr>
            <a:stCxn id="1017" idx="1"/>
          </p:cNvCxnSpPr>
          <p:nvPr/>
        </p:nvCxnSpPr>
        <p:spPr bwMode="auto">
          <a:xfrm flipH="1" flipV="1">
            <a:off x="4506899" y="3232657"/>
            <a:ext cx="247078" cy="87451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17" name="TextBox 1016"/>
          <p:cNvSpPr txBox="1"/>
          <p:nvPr/>
        </p:nvSpPr>
        <p:spPr bwMode="ltGray">
          <a:xfrm>
            <a:off x="4753977" y="3922519"/>
            <a:ext cx="2423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 </a:t>
            </a:r>
          </a:p>
        </p:txBody>
      </p:sp>
      <p:cxnSp>
        <p:nvCxnSpPr>
          <p:cNvPr id="1021" name="Straight Connector 1020"/>
          <p:cNvCxnSpPr>
            <a:stCxn id="1017" idx="1"/>
          </p:cNvCxnSpPr>
          <p:nvPr/>
        </p:nvCxnSpPr>
        <p:spPr bwMode="auto">
          <a:xfrm flipH="1" flipV="1">
            <a:off x="4676390" y="3219840"/>
            <a:ext cx="77587" cy="887335"/>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4" name="Straight Connector 1023"/>
          <p:cNvCxnSpPr>
            <a:stCxn id="823" idx="2"/>
          </p:cNvCxnSpPr>
          <p:nvPr/>
        </p:nvCxnSpPr>
        <p:spPr bwMode="auto">
          <a:xfrm flipV="1">
            <a:off x="4769224" y="3266843"/>
            <a:ext cx="116539" cy="766475"/>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6" name="Straight Connector 1025"/>
          <p:cNvCxnSpPr>
            <a:stCxn id="1017" idx="1"/>
          </p:cNvCxnSpPr>
          <p:nvPr/>
        </p:nvCxnSpPr>
        <p:spPr bwMode="auto">
          <a:xfrm flipV="1">
            <a:off x="4753977" y="3105898"/>
            <a:ext cx="221516" cy="1001277"/>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8" name="Straight Connector 1027"/>
          <p:cNvCxnSpPr>
            <a:stCxn id="823" idx="2"/>
          </p:cNvCxnSpPr>
          <p:nvPr/>
        </p:nvCxnSpPr>
        <p:spPr bwMode="auto">
          <a:xfrm flipH="1" flipV="1">
            <a:off x="4068809" y="2632282"/>
            <a:ext cx="700415" cy="140103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p:cNvCxnSpPr>
            <a:stCxn id="1017" idx="1"/>
          </p:cNvCxnSpPr>
          <p:nvPr/>
        </p:nvCxnSpPr>
        <p:spPr bwMode="auto">
          <a:xfrm flipH="1" flipV="1">
            <a:off x="4279825" y="2618755"/>
            <a:ext cx="474152" cy="148842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p:cNvCxnSpPr>
            <a:stCxn id="823" idx="2"/>
          </p:cNvCxnSpPr>
          <p:nvPr/>
        </p:nvCxnSpPr>
        <p:spPr bwMode="auto">
          <a:xfrm flipH="1" flipV="1">
            <a:off x="4177925" y="2749513"/>
            <a:ext cx="591299" cy="1283805"/>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6" name="Straight Connector 1035"/>
          <p:cNvCxnSpPr>
            <a:stCxn id="823" idx="2"/>
          </p:cNvCxnSpPr>
          <p:nvPr/>
        </p:nvCxnSpPr>
        <p:spPr bwMode="auto">
          <a:xfrm flipH="1" flipV="1">
            <a:off x="4346558" y="2699015"/>
            <a:ext cx="422666" cy="1334303"/>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8" name="Straight Connector 1037"/>
          <p:cNvCxnSpPr>
            <a:stCxn id="1017" idx="1"/>
            <a:endCxn id="3163" idx="0"/>
          </p:cNvCxnSpPr>
          <p:nvPr/>
        </p:nvCxnSpPr>
        <p:spPr bwMode="auto">
          <a:xfrm flipH="1" flipV="1">
            <a:off x="3490806" y="2256169"/>
            <a:ext cx="1263171" cy="185100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1" name="Straight Connector 1040"/>
          <p:cNvCxnSpPr>
            <a:stCxn id="823" idx="2"/>
          </p:cNvCxnSpPr>
          <p:nvPr/>
        </p:nvCxnSpPr>
        <p:spPr bwMode="auto">
          <a:xfrm flipH="1" flipV="1">
            <a:off x="3721394" y="2318121"/>
            <a:ext cx="1047830" cy="1715197"/>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5" name="Straight Connector 1044"/>
          <p:cNvCxnSpPr>
            <a:stCxn id="1017" idx="1"/>
          </p:cNvCxnSpPr>
          <p:nvPr/>
        </p:nvCxnSpPr>
        <p:spPr bwMode="auto">
          <a:xfrm flipH="1" flipV="1">
            <a:off x="3643206" y="2216491"/>
            <a:ext cx="1110771" cy="189068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6" name="Straight Connector 1045"/>
          <p:cNvCxnSpPr>
            <a:stCxn id="823" idx="2"/>
          </p:cNvCxnSpPr>
          <p:nvPr/>
        </p:nvCxnSpPr>
        <p:spPr bwMode="auto">
          <a:xfrm flipH="1" flipV="1">
            <a:off x="3524806" y="2302792"/>
            <a:ext cx="1244418" cy="17305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9" name="Straight Connector 1048"/>
          <p:cNvCxnSpPr>
            <a:stCxn id="1017" idx="1"/>
          </p:cNvCxnSpPr>
          <p:nvPr/>
        </p:nvCxnSpPr>
        <p:spPr bwMode="auto">
          <a:xfrm flipH="1" flipV="1">
            <a:off x="4487903" y="2302792"/>
            <a:ext cx="266074" cy="1804383"/>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0" name="Straight Connector 1049"/>
          <p:cNvCxnSpPr>
            <a:stCxn id="823" idx="2"/>
          </p:cNvCxnSpPr>
          <p:nvPr/>
        </p:nvCxnSpPr>
        <p:spPr bwMode="auto">
          <a:xfrm flipH="1" flipV="1">
            <a:off x="4409716" y="2201161"/>
            <a:ext cx="359508" cy="1832157"/>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1" name="Straight Connector 1050"/>
          <p:cNvCxnSpPr>
            <a:stCxn id="823" idx="2"/>
          </p:cNvCxnSpPr>
          <p:nvPr/>
        </p:nvCxnSpPr>
        <p:spPr bwMode="auto">
          <a:xfrm flipH="1" flipV="1">
            <a:off x="4291315" y="2287462"/>
            <a:ext cx="477909" cy="174585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2" name="Straight Connector 1051"/>
          <p:cNvCxnSpPr>
            <a:stCxn id="1017" idx="1"/>
          </p:cNvCxnSpPr>
          <p:nvPr/>
        </p:nvCxnSpPr>
        <p:spPr bwMode="auto">
          <a:xfrm flipH="1" flipV="1">
            <a:off x="4640303" y="2455192"/>
            <a:ext cx="113674" cy="1651983"/>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3" name="Straight Connector 1052"/>
          <p:cNvCxnSpPr>
            <a:stCxn id="1017" idx="1"/>
          </p:cNvCxnSpPr>
          <p:nvPr/>
        </p:nvCxnSpPr>
        <p:spPr bwMode="auto">
          <a:xfrm flipH="1" flipV="1">
            <a:off x="4226656" y="2202063"/>
            <a:ext cx="527321" cy="1905112"/>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4" name="Straight Connector 1053"/>
          <p:cNvCxnSpPr>
            <a:stCxn id="1017" idx="1"/>
          </p:cNvCxnSpPr>
          <p:nvPr/>
        </p:nvCxnSpPr>
        <p:spPr bwMode="auto">
          <a:xfrm flipH="1" flipV="1">
            <a:off x="4443715" y="2439862"/>
            <a:ext cx="310262" cy="1667313"/>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02" name="Group 801"/>
          <p:cNvGrpSpPr/>
          <p:nvPr/>
        </p:nvGrpSpPr>
        <p:grpSpPr>
          <a:xfrm>
            <a:off x="3236040" y="1697475"/>
            <a:ext cx="2150049" cy="2226846"/>
            <a:chOff x="6884295" y="3041841"/>
            <a:chExt cx="2150049" cy="2226846"/>
          </a:xfrm>
        </p:grpSpPr>
        <p:grpSp>
          <p:nvGrpSpPr>
            <p:cNvPr id="92"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22" name="Group 395"/>
              <p:cNvGrpSpPr/>
              <p:nvPr/>
            </p:nvGrpSpPr>
            <p:grpSpPr>
              <a:xfrm>
                <a:off x="5326940" y="3038938"/>
                <a:ext cx="2022983" cy="455500"/>
                <a:chOff x="5326940" y="3038937"/>
                <a:chExt cx="2022983" cy="455500"/>
              </a:xfrm>
            </p:grpSpPr>
            <p:grpSp>
              <p:nvGrpSpPr>
                <p:cNvPr id="462" name="Group 378"/>
                <p:cNvGrpSpPr/>
                <p:nvPr/>
              </p:nvGrpSpPr>
              <p:grpSpPr>
                <a:xfrm>
                  <a:off x="5896151" y="3040986"/>
                  <a:ext cx="315351" cy="452185"/>
                  <a:chOff x="6144878" y="3040986"/>
                  <a:chExt cx="315351" cy="452185"/>
                </a:xfrm>
              </p:grpSpPr>
              <p:sp>
                <p:nvSpPr>
                  <p:cNvPr id="47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63" name="Group 377"/>
                <p:cNvGrpSpPr/>
                <p:nvPr/>
              </p:nvGrpSpPr>
              <p:grpSpPr>
                <a:xfrm>
                  <a:off x="5326940" y="3038937"/>
                  <a:ext cx="315351" cy="452185"/>
                  <a:chOff x="5326940" y="3038937"/>
                  <a:chExt cx="315351" cy="452185"/>
                </a:xfrm>
              </p:grpSpPr>
              <p:sp>
                <p:nvSpPr>
                  <p:cNvPr id="47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64" name="Group 230"/>
                <p:cNvGrpSpPr/>
                <p:nvPr/>
              </p:nvGrpSpPr>
              <p:grpSpPr>
                <a:xfrm flipV="1">
                  <a:off x="6465362" y="3038939"/>
                  <a:ext cx="315351" cy="452185"/>
                  <a:chOff x="2660385" y="1689916"/>
                  <a:chExt cx="315351" cy="452185"/>
                </a:xfrm>
              </p:grpSpPr>
              <p:sp>
                <p:nvSpPr>
                  <p:cNvPr id="468" name="Down Arrow 4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65" name="Group 379"/>
                <p:cNvGrpSpPr/>
                <p:nvPr/>
              </p:nvGrpSpPr>
              <p:grpSpPr>
                <a:xfrm>
                  <a:off x="7034572" y="3042252"/>
                  <a:ext cx="315351" cy="452185"/>
                  <a:chOff x="7836091" y="3042252"/>
                  <a:chExt cx="315351" cy="452185"/>
                </a:xfrm>
              </p:grpSpPr>
              <p:sp>
                <p:nvSpPr>
                  <p:cNvPr id="466" name="Down Arrow 4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23" name="Group 394"/>
              <p:cNvGrpSpPr/>
              <p:nvPr/>
            </p:nvGrpSpPr>
            <p:grpSpPr>
              <a:xfrm>
                <a:off x="5326940" y="3624179"/>
                <a:ext cx="2022983" cy="455500"/>
                <a:chOff x="5326940" y="3669335"/>
                <a:chExt cx="2022983" cy="455500"/>
              </a:xfrm>
            </p:grpSpPr>
            <p:grpSp>
              <p:nvGrpSpPr>
                <p:cNvPr id="450" name="Group 382"/>
                <p:cNvGrpSpPr/>
                <p:nvPr/>
              </p:nvGrpSpPr>
              <p:grpSpPr>
                <a:xfrm>
                  <a:off x="5896151" y="3671384"/>
                  <a:ext cx="315351" cy="452185"/>
                  <a:chOff x="6144878" y="3705251"/>
                  <a:chExt cx="315351" cy="452185"/>
                </a:xfrm>
              </p:grpSpPr>
              <p:sp>
                <p:nvSpPr>
                  <p:cNvPr id="46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51" name="Group 235"/>
                <p:cNvGrpSpPr/>
                <p:nvPr/>
              </p:nvGrpSpPr>
              <p:grpSpPr>
                <a:xfrm flipV="1">
                  <a:off x="5326940" y="3669335"/>
                  <a:ext cx="315351" cy="452185"/>
                  <a:chOff x="704140" y="2354179"/>
                  <a:chExt cx="315351" cy="452185"/>
                </a:xfrm>
              </p:grpSpPr>
              <p:sp>
                <p:nvSpPr>
                  <p:cNvPr id="45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52" name="Group 381"/>
                <p:cNvGrpSpPr/>
                <p:nvPr/>
              </p:nvGrpSpPr>
              <p:grpSpPr>
                <a:xfrm>
                  <a:off x="6465362" y="3669337"/>
                  <a:ext cx="315351" cy="452185"/>
                  <a:chOff x="7012249" y="3703204"/>
                  <a:chExt cx="315351" cy="452185"/>
                </a:xfrm>
              </p:grpSpPr>
              <p:sp>
                <p:nvSpPr>
                  <p:cNvPr id="456" name="Down Arrow 4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53" name="Group 380"/>
                <p:cNvGrpSpPr/>
                <p:nvPr/>
              </p:nvGrpSpPr>
              <p:grpSpPr>
                <a:xfrm>
                  <a:off x="7034572" y="3672650"/>
                  <a:ext cx="315351" cy="452185"/>
                  <a:chOff x="7836091" y="3706517"/>
                  <a:chExt cx="315351" cy="452185"/>
                </a:xfrm>
              </p:grpSpPr>
              <p:sp>
                <p:nvSpPr>
                  <p:cNvPr id="454" name="Down Arrow 4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24" name="Group 393"/>
              <p:cNvGrpSpPr/>
              <p:nvPr/>
            </p:nvGrpSpPr>
            <p:grpSpPr>
              <a:xfrm>
                <a:off x="5326940" y="4209422"/>
                <a:ext cx="2022983" cy="455500"/>
                <a:chOff x="5326940" y="4333600"/>
                <a:chExt cx="2022983" cy="455500"/>
              </a:xfrm>
            </p:grpSpPr>
            <p:grpSp>
              <p:nvGrpSpPr>
                <p:cNvPr id="438" name="Group 231"/>
                <p:cNvGrpSpPr/>
                <p:nvPr/>
              </p:nvGrpSpPr>
              <p:grpSpPr>
                <a:xfrm flipV="1">
                  <a:off x="5896151" y="4335649"/>
                  <a:ext cx="315351" cy="452185"/>
                  <a:chOff x="1680124" y="3020493"/>
                  <a:chExt cx="315351" cy="452185"/>
                </a:xfrm>
              </p:grpSpPr>
              <p:sp>
                <p:nvSpPr>
                  <p:cNvPr id="44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39" name="Group 383"/>
                <p:cNvGrpSpPr/>
                <p:nvPr/>
              </p:nvGrpSpPr>
              <p:grpSpPr>
                <a:xfrm>
                  <a:off x="5326940" y="4333600"/>
                  <a:ext cx="315351" cy="452185"/>
                  <a:chOff x="5326940" y="4367467"/>
                  <a:chExt cx="315351" cy="452185"/>
                </a:xfrm>
              </p:grpSpPr>
              <p:sp>
                <p:nvSpPr>
                  <p:cNvPr id="44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40" name="Group 229"/>
                <p:cNvGrpSpPr/>
                <p:nvPr/>
              </p:nvGrpSpPr>
              <p:grpSpPr>
                <a:xfrm flipV="1">
                  <a:off x="6465362" y="4333602"/>
                  <a:ext cx="315351" cy="452185"/>
                  <a:chOff x="2660385" y="3018446"/>
                  <a:chExt cx="315351" cy="452185"/>
                </a:xfrm>
              </p:grpSpPr>
              <p:sp>
                <p:nvSpPr>
                  <p:cNvPr id="44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41" name="Group 234"/>
                <p:cNvGrpSpPr/>
                <p:nvPr/>
              </p:nvGrpSpPr>
              <p:grpSpPr>
                <a:xfrm flipV="1">
                  <a:off x="7034572" y="4336915"/>
                  <a:ext cx="315351" cy="452185"/>
                  <a:chOff x="3687429" y="3021759"/>
                  <a:chExt cx="315351" cy="452185"/>
                </a:xfrm>
              </p:grpSpPr>
              <p:sp>
                <p:nvSpPr>
                  <p:cNvPr id="44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25" name="Group 392"/>
              <p:cNvGrpSpPr/>
              <p:nvPr/>
            </p:nvGrpSpPr>
            <p:grpSpPr>
              <a:xfrm>
                <a:off x="5326940" y="4794663"/>
                <a:ext cx="2022983" cy="455500"/>
                <a:chOff x="5326940" y="4918842"/>
                <a:chExt cx="2022983" cy="455500"/>
              </a:xfrm>
            </p:grpSpPr>
            <p:grpSp>
              <p:nvGrpSpPr>
                <p:cNvPr id="426" name="Group 385"/>
                <p:cNvGrpSpPr/>
                <p:nvPr/>
              </p:nvGrpSpPr>
              <p:grpSpPr>
                <a:xfrm>
                  <a:off x="5896151" y="4920891"/>
                  <a:ext cx="315351" cy="452185"/>
                  <a:chOff x="6144878" y="5033781"/>
                  <a:chExt cx="315351" cy="452185"/>
                </a:xfrm>
              </p:grpSpPr>
              <p:sp>
                <p:nvSpPr>
                  <p:cNvPr id="436" name="Down Arrow 4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27" name="Group 384"/>
                <p:cNvGrpSpPr/>
                <p:nvPr/>
              </p:nvGrpSpPr>
              <p:grpSpPr>
                <a:xfrm>
                  <a:off x="5326940" y="4918842"/>
                  <a:ext cx="315351" cy="452185"/>
                  <a:chOff x="5326940" y="5031732"/>
                  <a:chExt cx="315351" cy="452185"/>
                </a:xfrm>
              </p:grpSpPr>
              <p:sp>
                <p:nvSpPr>
                  <p:cNvPr id="434" name="Down Arrow 4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28" name="Group 386"/>
                <p:cNvGrpSpPr/>
                <p:nvPr/>
              </p:nvGrpSpPr>
              <p:grpSpPr>
                <a:xfrm>
                  <a:off x="6465362" y="4918844"/>
                  <a:ext cx="315351" cy="452185"/>
                  <a:chOff x="7012249" y="5031734"/>
                  <a:chExt cx="315351" cy="452185"/>
                </a:xfrm>
              </p:grpSpPr>
              <p:sp>
                <p:nvSpPr>
                  <p:cNvPr id="43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29" name="Group 387"/>
                <p:cNvGrpSpPr/>
                <p:nvPr/>
              </p:nvGrpSpPr>
              <p:grpSpPr>
                <a:xfrm>
                  <a:off x="7034572" y="4922157"/>
                  <a:ext cx="315351" cy="452185"/>
                  <a:chOff x="7836091" y="5035047"/>
                  <a:chExt cx="315351" cy="452185"/>
                </a:xfrm>
              </p:grpSpPr>
              <p:sp>
                <p:nvSpPr>
                  <p:cNvPr id="43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70" name="Group 395"/>
              <p:cNvGrpSpPr/>
              <p:nvPr/>
            </p:nvGrpSpPr>
            <p:grpSpPr>
              <a:xfrm>
                <a:off x="5326940" y="3038938"/>
                <a:ext cx="2022983" cy="455500"/>
                <a:chOff x="5326940" y="3038937"/>
                <a:chExt cx="2022983" cy="455500"/>
              </a:xfrm>
            </p:grpSpPr>
            <p:grpSp>
              <p:nvGrpSpPr>
                <p:cNvPr id="410" name="Group 378"/>
                <p:cNvGrpSpPr/>
                <p:nvPr/>
              </p:nvGrpSpPr>
              <p:grpSpPr>
                <a:xfrm>
                  <a:off x="5896151" y="3040986"/>
                  <a:ext cx="315351" cy="452185"/>
                  <a:chOff x="6144878" y="3040986"/>
                  <a:chExt cx="315351" cy="452185"/>
                </a:xfrm>
              </p:grpSpPr>
              <p:sp>
                <p:nvSpPr>
                  <p:cNvPr id="420" name="Down Arrow 4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11" name="Group 377"/>
                <p:cNvGrpSpPr/>
                <p:nvPr/>
              </p:nvGrpSpPr>
              <p:grpSpPr>
                <a:xfrm>
                  <a:off x="5326940" y="3038937"/>
                  <a:ext cx="315351" cy="452185"/>
                  <a:chOff x="5326940" y="3038937"/>
                  <a:chExt cx="315351" cy="452185"/>
                </a:xfrm>
              </p:grpSpPr>
              <p:sp>
                <p:nvSpPr>
                  <p:cNvPr id="418" name="Down Arrow 4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12" name="Group 230"/>
                <p:cNvGrpSpPr/>
                <p:nvPr/>
              </p:nvGrpSpPr>
              <p:grpSpPr>
                <a:xfrm flipV="1">
                  <a:off x="6465362" y="3038939"/>
                  <a:ext cx="315351" cy="452185"/>
                  <a:chOff x="2660385" y="1689916"/>
                  <a:chExt cx="315351" cy="452185"/>
                </a:xfrm>
              </p:grpSpPr>
              <p:sp>
                <p:nvSpPr>
                  <p:cNvPr id="416" name="Down Arrow 4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13" name="Group 379"/>
                <p:cNvGrpSpPr/>
                <p:nvPr/>
              </p:nvGrpSpPr>
              <p:grpSpPr>
                <a:xfrm>
                  <a:off x="7034572" y="3042252"/>
                  <a:ext cx="315351" cy="452185"/>
                  <a:chOff x="7836091" y="3042252"/>
                  <a:chExt cx="315351" cy="452185"/>
                </a:xfrm>
              </p:grpSpPr>
              <p:sp>
                <p:nvSpPr>
                  <p:cNvPr id="414" name="Down Arrow 4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71" name="Group 394"/>
              <p:cNvGrpSpPr/>
              <p:nvPr/>
            </p:nvGrpSpPr>
            <p:grpSpPr>
              <a:xfrm>
                <a:off x="5326940" y="3624179"/>
                <a:ext cx="2022983" cy="455500"/>
                <a:chOff x="5326940" y="3669335"/>
                <a:chExt cx="2022983" cy="455500"/>
              </a:xfrm>
            </p:grpSpPr>
            <p:grpSp>
              <p:nvGrpSpPr>
                <p:cNvPr id="398" name="Group 382"/>
                <p:cNvGrpSpPr/>
                <p:nvPr/>
              </p:nvGrpSpPr>
              <p:grpSpPr>
                <a:xfrm>
                  <a:off x="5896151" y="3671384"/>
                  <a:ext cx="315351" cy="452185"/>
                  <a:chOff x="6144878" y="3705251"/>
                  <a:chExt cx="315351" cy="452185"/>
                </a:xfrm>
              </p:grpSpPr>
              <p:sp>
                <p:nvSpPr>
                  <p:cNvPr id="408" name="Down Arrow 4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99" name="Group 235"/>
                <p:cNvGrpSpPr/>
                <p:nvPr/>
              </p:nvGrpSpPr>
              <p:grpSpPr>
                <a:xfrm flipV="1">
                  <a:off x="5326940" y="3669335"/>
                  <a:ext cx="315351" cy="452185"/>
                  <a:chOff x="704140" y="2354179"/>
                  <a:chExt cx="315351" cy="452185"/>
                </a:xfrm>
              </p:grpSpPr>
              <p:sp>
                <p:nvSpPr>
                  <p:cNvPr id="406" name="Down Arrow 4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00" name="Group 381"/>
                <p:cNvGrpSpPr/>
                <p:nvPr/>
              </p:nvGrpSpPr>
              <p:grpSpPr>
                <a:xfrm>
                  <a:off x="6465362" y="3669337"/>
                  <a:ext cx="315351" cy="452185"/>
                  <a:chOff x="7012249" y="3703204"/>
                  <a:chExt cx="315351" cy="452185"/>
                </a:xfrm>
              </p:grpSpPr>
              <p:sp>
                <p:nvSpPr>
                  <p:cNvPr id="404" name="Down Arrow 4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01" name="Group 380"/>
                <p:cNvGrpSpPr/>
                <p:nvPr/>
              </p:nvGrpSpPr>
              <p:grpSpPr>
                <a:xfrm>
                  <a:off x="7034572" y="3672650"/>
                  <a:ext cx="315351" cy="452185"/>
                  <a:chOff x="7836091" y="3706517"/>
                  <a:chExt cx="315351" cy="452185"/>
                </a:xfrm>
              </p:grpSpPr>
              <p:sp>
                <p:nvSpPr>
                  <p:cNvPr id="402" name="Down Arrow 4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72" name="Group 393"/>
              <p:cNvGrpSpPr/>
              <p:nvPr/>
            </p:nvGrpSpPr>
            <p:grpSpPr>
              <a:xfrm>
                <a:off x="5326940" y="4209422"/>
                <a:ext cx="2022983" cy="455500"/>
                <a:chOff x="5326940" y="4333600"/>
                <a:chExt cx="2022983" cy="455500"/>
              </a:xfrm>
            </p:grpSpPr>
            <p:grpSp>
              <p:nvGrpSpPr>
                <p:cNvPr id="386" name="Group 231"/>
                <p:cNvGrpSpPr/>
                <p:nvPr/>
              </p:nvGrpSpPr>
              <p:grpSpPr>
                <a:xfrm flipV="1">
                  <a:off x="5896151" y="4335649"/>
                  <a:ext cx="315351" cy="452185"/>
                  <a:chOff x="1680124" y="3020493"/>
                  <a:chExt cx="315351" cy="452185"/>
                </a:xfrm>
              </p:grpSpPr>
              <p:sp>
                <p:nvSpPr>
                  <p:cNvPr id="396" name="Down Arrow 3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87" name="Group 383"/>
                <p:cNvGrpSpPr/>
                <p:nvPr/>
              </p:nvGrpSpPr>
              <p:grpSpPr>
                <a:xfrm>
                  <a:off x="5326940" y="4333600"/>
                  <a:ext cx="315351" cy="452185"/>
                  <a:chOff x="5326940" y="4367467"/>
                  <a:chExt cx="315351" cy="452185"/>
                </a:xfrm>
              </p:grpSpPr>
              <p:sp>
                <p:nvSpPr>
                  <p:cNvPr id="394" name="Down Arrow 3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88" name="Group 229"/>
                <p:cNvGrpSpPr/>
                <p:nvPr/>
              </p:nvGrpSpPr>
              <p:grpSpPr>
                <a:xfrm flipV="1">
                  <a:off x="6465362" y="4333602"/>
                  <a:ext cx="315351" cy="452185"/>
                  <a:chOff x="2660385" y="3018446"/>
                  <a:chExt cx="315351" cy="452185"/>
                </a:xfrm>
              </p:grpSpPr>
              <p:sp>
                <p:nvSpPr>
                  <p:cNvPr id="392" name="Down Arrow 3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89" name="Group 234"/>
                <p:cNvGrpSpPr/>
                <p:nvPr/>
              </p:nvGrpSpPr>
              <p:grpSpPr>
                <a:xfrm flipV="1">
                  <a:off x="7034572" y="4336915"/>
                  <a:ext cx="315351" cy="452185"/>
                  <a:chOff x="3687429" y="3021759"/>
                  <a:chExt cx="315351" cy="452185"/>
                </a:xfrm>
              </p:grpSpPr>
              <p:sp>
                <p:nvSpPr>
                  <p:cNvPr id="390" name="Down Arrow 3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73" name="Group 392"/>
              <p:cNvGrpSpPr/>
              <p:nvPr/>
            </p:nvGrpSpPr>
            <p:grpSpPr>
              <a:xfrm>
                <a:off x="5326940" y="4794663"/>
                <a:ext cx="2022983" cy="455500"/>
                <a:chOff x="5326940" y="4918842"/>
                <a:chExt cx="2022983" cy="455500"/>
              </a:xfrm>
            </p:grpSpPr>
            <p:grpSp>
              <p:nvGrpSpPr>
                <p:cNvPr id="374" name="Group 385"/>
                <p:cNvGrpSpPr/>
                <p:nvPr/>
              </p:nvGrpSpPr>
              <p:grpSpPr>
                <a:xfrm>
                  <a:off x="5896151" y="4920891"/>
                  <a:ext cx="315351" cy="452185"/>
                  <a:chOff x="6144878" y="5033781"/>
                  <a:chExt cx="315351" cy="452185"/>
                </a:xfrm>
              </p:grpSpPr>
              <p:sp>
                <p:nvSpPr>
                  <p:cNvPr id="384" name="Down Arrow 3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75" name="Group 384"/>
                <p:cNvGrpSpPr/>
                <p:nvPr/>
              </p:nvGrpSpPr>
              <p:grpSpPr>
                <a:xfrm>
                  <a:off x="5326940" y="4918842"/>
                  <a:ext cx="315351" cy="452185"/>
                  <a:chOff x="5326940" y="5031732"/>
                  <a:chExt cx="315351" cy="452185"/>
                </a:xfrm>
              </p:grpSpPr>
              <p:sp>
                <p:nvSpPr>
                  <p:cNvPr id="382" name="Down Arrow 3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76" name="Group 386"/>
                <p:cNvGrpSpPr/>
                <p:nvPr/>
              </p:nvGrpSpPr>
              <p:grpSpPr>
                <a:xfrm>
                  <a:off x="6465362" y="4918844"/>
                  <a:ext cx="315351" cy="452185"/>
                  <a:chOff x="7012249" y="5031734"/>
                  <a:chExt cx="315351" cy="452185"/>
                </a:xfrm>
              </p:grpSpPr>
              <p:sp>
                <p:nvSpPr>
                  <p:cNvPr id="380" name="Down Arrow 3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77" name="Group 387"/>
                <p:cNvGrpSpPr/>
                <p:nvPr/>
              </p:nvGrpSpPr>
              <p:grpSpPr>
                <a:xfrm>
                  <a:off x="7034572" y="4922157"/>
                  <a:ext cx="315351" cy="452185"/>
                  <a:chOff x="7836091" y="5035047"/>
                  <a:chExt cx="315351" cy="452185"/>
                </a:xfrm>
              </p:grpSpPr>
              <p:sp>
                <p:nvSpPr>
                  <p:cNvPr id="378" name="Down Arrow 3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4"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18" name="Group 395"/>
              <p:cNvGrpSpPr/>
              <p:nvPr/>
            </p:nvGrpSpPr>
            <p:grpSpPr>
              <a:xfrm>
                <a:off x="5326940" y="3038938"/>
                <a:ext cx="2022983" cy="455500"/>
                <a:chOff x="5326940" y="3038937"/>
                <a:chExt cx="2022983" cy="455500"/>
              </a:xfrm>
            </p:grpSpPr>
            <p:grpSp>
              <p:nvGrpSpPr>
                <p:cNvPr id="358" name="Group 378"/>
                <p:cNvGrpSpPr/>
                <p:nvPr/>
              </p:nvGrpSpPr>
              <p:grpSpPr>
                <a:xfrm>
                  <a:off x="5896151" y="3040986"/>
                  <a:ext cx="315351" cy="452185"/>
                  <a:chOff x="6144878" y="3040986"/>
                  <a:chExt cx="315351" cy="452185"/>
                </a:xfrm>
              </p:grpSpPr>
              <p:sp>
                <p:nvSpPr>
                  <p:cNvPr id="368" name="Down Arrow 3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59" name="Group 377"/>
                <p:cNvGrpSpPr/>
                <p:nvPr/>
              </p:nvGrpSpPr>
              <p:grpSpPr>
                <a:xfrm>
                  <a:off x="5326940" y="3038937"/>
                  <a:ext cx="315351" cy="452185"/>
                  <a:chOff x="5326940" y="3038937"/>
                  <a:chExt cx="315351" cy="452185"/>
                </a:xfrm>
              </p:grpSpPr>
              <p:sp>
                <p:nvSpPr>
                  <p:cNvPr id="366" name="Down Arrow 3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60" name="Group 230"/>
                <p:cNvGrpSpPr/>
                <p:nvPr/>
              </p:nvGrpSpPr>
              <p:grpSpPr>
                <a:xfrm flipV="1">
                  <a:off x="6465362" y="3038939"/>
                  <a:ext cx="315351" cy="452185"/>
                  <a:chOff x="2660385" y="1689916"/>
                  <a:chExt cx="315351" cy="452185"/>
                </a:xfrm>
              </p:grpSpPr>
              <p:sp>
                <p:nvSpPr>
                  <p:cNvPr id="364" name="Down Arrow 3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61" name="Group 379"/>
                <p:cNvGrpSpPr/>
                <p:nvPr/>
              </p:nvGrpSpPr>
              <p:grpSpPr>
                <a:xfrm>
                  <a:off x="7034572" y="3042252"/>
                  <a:ext cx="315351" cy="452185"/>
                  <a:chOff x="7836091" y="3042252"/>
                  <a:chExt cx="315351" cy="452185"/>
                </a:xfrm>
              </p:grpSpPr>
              <p:sp>
                <p:nvSpPr>
                  <p:cNvPr id="362" name="Down Arrow 3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19" name="Group 394"/>
              <p:cNvGrpSpPr/>
              <p:nvPr/>
            </p:nvGrpSpPr>
            <p:grpSpPr>
              <a:xfrm>
                <a:off x="5326940" y="3624179"/>
                <a:ext cx="2022983" cy="455500"/>
                <a:chOff x="5326940" y="3669335"/>
                <a:chExt cx="2022983" cy="455500"/>
              </a:xfrm>
            </p:grpSpPr>
            <p:grpSp>
              <p:nvGrpSpPr>
                <p:cNvPr id="346" name="Group 382"/>
                <p:cNvGrpSpPr/>
                <p:nvPr/>
              </p:nvGrpSpPr>
              <p:grpSpPr>
                <a:xfrm>
                  <a:off x="5896151" y="3671384"/>
                  <a:ext cx="315351" cy="452185"/>
                  <a:chOff x="6144878" y="3705251"/>
                  <a:chExt cx="315351" cy="452185"/>
                </a:xfrm>
              </p:grpSpPr>
              <p:sp>
                <p:nvSpPr>
                  <p:cNvPr id="356" name="Down Arrow 3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47" name="Group 235"/>
                <p:cNvGrpSpPr/>
                <p:nvPr/>
              </p:nvGrpSpPr>
              <p:grpSpPr>
                <a:xfrm flipV="1">
                  <a:off x="5326940" y="3669335"/>
                  <a:ext cx="315351" cy="452185"/>
                  <a:chOff x="704140" y="2354179"/>
                  <a:chExt cx="315351" cy="452185"/>
                </a:xfrm>
              </p:grpSpPr>
              <p:sp>
                <p:nvSpPr>
                  <p:cNvPr id="354" name="Down Arrow 3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48" name="Group 381"/>
                <p:cNvGrpSpPr/>
                <p:nvPr/>
              </p:nvGrpSpPr>
              <p:grpSpPr>
                <a:xfrm>
                  <a:off x="6465362" y="3669337"/>
                  <a:ext cx="315351" cy="452185"/>
                  <a:chOff x="7012249" y="3703204"/>
                  <a:chExt cx="315351" cy="452185"/>
                </a:xfrm>
              </p:grpSpPr>
              <p:sp>
                <p:nvSpPr>
                  <p:cNvPr id="352" name="Down Arrow 3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49" name="Group 380"/>
                <p:cNvGrpSpPr/>
                <p:nvPr/>
              </p:nvGrpSpPr>
              <p:grpSpPr>
                <a:xfrm>
                  <a:off x="7034572" y="3672650"/>
                  <a:ext cx="315351" cy="452185"/>
                  <a:chOff x="7836091" y="3706517"/>
                  <a:chExt cx="315351" cy="452185"/>
                </a:xfrm>
              </p:grpSpPr>
              <p:sp>
                <p:nvSpPr>
                  <p:cNvPr id="350" name="Down Arrow 3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0" name="Group 393"/>
              <p:cNvGrpSpPr/>
              <p:nvPr/>
            </p:nvGrpSpPr>
            <p:grpSpPr>
              <a:xfrm>
                <a:off x="5326940" y="4209422"/>
                <a:ext cx="2022983" cy="455500"/>
                <a:chOff x="5326940" y="4333600"/>
                <a:chExt cx="2022983" cy="455500"/>
              </a:xfrm>
            </p:grpSpPr>
            <p:grpSp>
              <p:nvGrpSpPr>
                <p:cNvPr id="334" name="Group 231"/>
                <p:cNvGrpSpPr/>
                <p:nvPr/>
              </p:nvGrpSpPr>
              <p:grpSpPr>
                <a:xfrm flipV="1">
                  <a:off x="5896151" y="4335649"/>
                  <a:ext cx="315351" cy="452185"/>
                  <a:chOff x="1680124" y="3020493"/>
                  <a:chExt cx="315351" cy="452185"/>
                </a:xfrm>
              </p:grpSpPr>
              <p:sp>
                <p:nvSpPr>
                  <p:cNvPr id="344" name="Down Arrow 3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35" name="Group 383"/>
                <p:cNvGrpSpPr/>
                <p:nvPr/>
              </p:nvGrpSpPr>
              <p:grpSpPr>
                <a:xfrm>
                  <a:off x="5326940" y="4333600"/>
                  <a:ext cx="315351" cy="452185"/>
                  <a:chOff x="5326940" y="4367467"/>
                  <a:chExt cx="315351" cy="452185"/>
                </a:xfrm>
              </p:grpSpPr>
              <p:sp>
                <p:nvSpPr>
                  <p:cNvPr id="342" name="Down Arrow 3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36" name="Group 229"/>
                <p:cNvGrpSpPr/>
                <p:nvPr/>
              </p:nvGrpSpPr>
              <p:grpSpPr>
                <a:xfrm flipV="1">
                  <a:off x="6465362" y="4333602"/>
                  <a:ext cx="315351" cy="452185"/>
                  <a:chOff x="2660385" y="3018446"/>
                  <a:chExt cx="315351" cy="452185"/>
                </a:xfrm>
              </p:grpSpPr>
              <p:sp>
                <p:nvSpPr>
                  <p:cNvPr id="340" name="Down Arrow 3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37" name="Group 234"/>
                <p:cNvGrpSpPr/>
                <p:nvPr/>
              </p:nvGrpSpPr>
              <p:grpSpPr>
                <a:xfrm flipV="1">
                  <a:off x="7034572" y="4336915"/>
                  <a:ext cx="315351" cy="452185"/>
                  <a:chOff x="3687429" y="3021759"/>
                  <a:chExt cx="315351" cy="452185"/>
                </a:xfrm>
              </p:grpSpPr>
              <p:sp>
                <p:nvSpPr>
                  <p:cNvPr id="338" name="Down Arrow 3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21" name="Group 392"/>
              <p:cNvGrpSpPr/>
              <p:nvPr/>
            </p:nvGrpSpPr>
            <p:grpSpPr>
              <a:xfrm>
                <a:off x="5326940" y="4794663"/>
                <a:ext cx="2022983" cy="455500"/>
                <a:chOff x="5326940" y="4918842"/>
                <a:chExt cx="2022983" cy="455500"/>
              </a:xfrm>
            </p:grpSpPr>
            <p:grpSp>
              <p:nvGrpSpPr>
                <p:cNvPr id="322" name="Group 385"/>
                <p:cNvGrpSpPr/>
                <p:nvPr/>
              </p:nvGrpSpPr>
              <p:grpSpPr>
                <a:xfrm>
                  <a:off x="5896151" y="4920891"/>
                  <a:ext cx="315351" cy="452185"/>
                  <a:chOff x="6144878" y="5033781"/>
                  <a:chExt cx="315351" cy="452185"/>
                </a:xfrm>
              </p:grpSpPr>
              <p:sp>
                <p:nvSpPr>
                  <p:cNvPr id="332" name="Down Arrow 3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23" name="Group 384"/>
                <p:cNvGrpSpPr/>
                <p:nvPr/>
              </p:nvGrpSpPr>
              <p:grpSpPr>
                <a:xfrm>
                  <a:off x="5326940" y="4918842"/>
                  <a:ext cx="315351" cy="452185"/>
                  <a:chOff x="5326940" y="5031732"/>
                  <a:chExt cx="315351" cy="452185"/>
                </a:xfrm>
              </p:grpSpPr>
              <p:sp>
                <p:nvSpPr>
                  <p:cNvPr id="330" name="Down Arrow 3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24"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25" name="Group 387"/>
                <p:cNvGrpSpPr/>
                <p:nvPr/>
              </p:nvGrpSpPr>
              <p:grpSpPr>
                <a:xfrm>
                  <a:off x="7034572" y="4922157"/>
                  <a:ext cx="315351" cy="452185"/>
                  <a:chOff x="7836091" y="5035047"/>
                  <a:chExt cx="315351" cy="452185"/>
                </a:xfrm>
              </p:grpSpPr>
              <p:sp>
                <p:nvSpPr>
                  <p:cNvPr id="326" name="Down Arrow 3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34" name="Group 395"/>
              <p:cNvGrpSpPr/>
              <p:nvPr/>
            </p:nvGrpSpPr>
            <p:grpSpPr>
              <a:xfrm>
                <a:off x="5326940" y="3038938"/>
                <a:ext cx="2022983" cy="455500"/>
                <a:chOff x="5326940" y="3038937"/>
                <a:chExt cx="2022983" cy="455500"/>
              </a:xfrm>
            </p:grpSpPr>
            <p:grpSp>
              <p:nvGrpSpPr>
                <p:cNvPr id="306" name="Group 378"/>
                <p:cNvGrpSpPr/>
                <p:nvPr/>
              </p:nvGrpSpPr>
              <p:grpSpPr>
                <a:xfrm>
                  <a:off x="5896151" y="3040986"/>
                  <a:ext cx="315351" cy="452185"/>
                  <a:chOff x="6144878" y="3040986"/>
                  <a:chExt cx="315351" cy="452185"/>
                </a:xfrm>
              </p:grpSpPr>
              <p:sp>
                <p:nvSpPr>
                  <p:cNvPr id="316" name="Down Arrow 3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07" name="Group 377"/>
                <p:cNvGrpSpPr/>
                <p:nvPr/>
              </p:nvGrpSpPr>
              <p:grpSpPr>
                <a:xfrm>
                  <a:off x="5326940" y="3038937"/>
                  <a:ext cx="315351" cy="452185"/>
                  <a:chOff x="5326940" y="3038937"/>
                  <a:chExt cx="315351" cy="452185"/>
                </a:xfrm>
              </p:grpSpPr>
              <p:sp>
                <p:nvSpPr>
                  <p:cNvPr id="314" name="Down Arrow 3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8" name="Group 230"/>
                <p:cNvGrpSpPr/>
                <p:nvPr/>
              </p:nvGrpSpPr>
              <p:grpSpPr>
                <a:xfrm flipV="1">
                  <a:off x="6465362" y="3038939"/>
                  <a:ext cx="315351" cy="452185"/>
                  <a:chOff x="2660385" y="1689916"/>
                  <a:chExt cx="315351" cy="452185"/>
                </a:xfrm>
              </p:grpSpPr>
              <p:sp>
                <p:nvSpPr>
                  <p:cNvPr id="312" name="Down Arrow 3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09"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5" name="Group 394"/>
              <p:cNvGrpSpPr/>
              <p:nvPr/>
            </p:nvGrpSpPr>
            <p:grpSpPr>
              <a:xfrm>
                <a:off x="5326940" y="3624179"/>
                <a:ext cx="2022983" cy="455500"/>
                <a:chOff x="5326940" y="3669335"/>
                <a:chExt cx="2022983" cy="455500"/>
              </a:xfrm>
            </p:grpSpPr>
            <p:grpSp>
              <p:nvGrpSpPr>
                <p:cNvPr id="287" name="Group 382"/>
                <p:cNvGrpSpPr/>
                <p:nvPr/>
              </p:nvGrpSpPr>
              <p:grpSpPr>
                <a:xfrm>
                  <a:off x="5896151" y="3671384"/>
                  <a:ext cx="315351" cy="452185"/>
                  <a:chOff x="6144878" y="3705251"/>
                  <a:chExt cx="315351" cy="452185"/>
                </a:xfrm>
              </p:grpSpPr>
              <p:sp>
                <p:nvSpPr>
                  <p:cNvPr id="304" name="Down Arrow 3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9" name="Group 235"/>
                <p:cNvGrpSpPr/>
                <p:nvPr/>
              </p:nvGrpSpPr>
              <p:grpSpPr>
                <a:xfrm flipV="1">
                  <a:off x="5326940" y="3669335"/>
                  <a:ext cx="315351" cy="452185"/>
                  <a:chOff x="704140" y="2354179"/>
                  <a:chExt cx="315351" cy="452185"/>
                </a:xfrm>
              </p:grpSpPr>
              <p:sp>
                <p:nvSpPr>
                  <p:cNvPr id="302" name="Down Arrow 3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91" name="Group 381"/>
                <p:cNvGrpSpPr/>
                <p:nvPr/>
              </p:nvGrpSpPr>
              <p:grpSpPr>
                <a:xfrm>
                  <a:off x="6465362" y="3669337"/>
                  <a:ext cx="315351" cy="452185"/>
                  <a:chOff x="7012249" y="3703204"/>
                  <a:chExt cx="315351" cy="452185"/>
                </a:xfrm>
              </p:grpSpPr>
              <p:sp>
                <p:nvSpPr>
                  <p:cNvPr id="299" name="Down Arrow 2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93" name="Group 380"/>
                <p:cNvGrpSpPr/>
                <p:nvPr/>
              </p:nvGrpSpPr>
              <p:grpSpPr>
                <a:xfrm>
                  <a:off x="7034572" y="3672650"/>
                  <a:ext cx="315351" cy="452185"/>
                  <a:chOff x="7836091" y="3706517"/>
                  <a:chExt cx="315351" cy="452185"/>
                </a:xfrm>
              </p:grpSpPr>
              <p:sp>
                <p:nvSpPr>
                  <p:cNvPr id="295" name="Down Arrow 2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7" name="Group 393"/>
              <p:cNvGrpSpPr/>
              <p:nvPr/>
            </p:nvGrpSpPr>
            <p:grpSpPr>
              <a:xfrm>
                <a:off x="5326940" y="4209422"/>
                <a:ext cx="2022983" cy="455500"/>
                <a:chOff x="5326940" y="4333600"/>
                <a:chExt cx="2022983" cy="455500"/>
              </a:xfrm>
            </p:grpSpPr>
            <p:grpSp>
              <p:nvGrpSpPr>
                <p:cNvPr id="263" name="Group 231"/>
                <p:cNvGrpSpPr/>
                <p:nvPr/>
              </p:nvGrpSpPr>
              <p:grpSpPr>
                <a:xfrm flipV="1">
                  <a:off x="5896151" y="4335649"/>
                  <a:ext cx="315351" cy="452185"/>
                  <a:chOff x="1680124" y="3020493"/>
                  <a:chExt cx="315351" cy="452185"/>
                </a:xfrm>
              </p:grpSpPr>
              <p:sp>
                <p:nvSpPr>
                  <p:cNvPr id="283" name="Down Arrow 2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5" name="Group 383"/>
                <p:cNvGrpSpPr/>
                <p:nvPr/>
              </p:nvGrpSpPr>
              <p:grpSpPr>
                <a:xfrm>
                  <a:off x="5326940" y="4333600"/>
                  <a:ext cx="315351" cy="452185"/>
                  <a:chOff x="5326940" y="4367467"/>
                  <a:chExt cx="315351" cy="452185"/>
                </a:xfrm>
              </p:grpSpPr>
              <p:sp>
                <p:nvSpPr>
                  <p:cNvPr id="279" name="Down Arrow 27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7" name="Group 229"/>
                <p:cNvGrpSpPr/>
                <p:nvPr/>
              </p:nvGrpSpPr>
              <p:grpSpPr>
                <a:xfrm flipV="1">
                  <a:off x="6465362" y="4333602"/>
                  <a:ext cx="315351" cy="452185"/>
                  <a:chOff x="2660385" y="3018446"/>
                  <a:chExt cx="315351" cy="452185"/>
                </a:xfrm>
              </p:grpSpPr>
              <p:sp>
                <p:nvSpPr>
                  <p:cNvPr id="275" name="Down Arrow 27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9" name="Group 234"/>
                <p:cNvGrpSpPr/>
                <p:nvPr/>
              </p:nvGrpSpPr>
              <p:grpSpPr>
                <a:xfrm flipV="1">
                  <a:off x="7034572" y="4336915"/>
                  <a:ext cx="315351" cy="452185"/>
                  <a:chOff x="3687429" y="3021759"/>
                  <a:chExt cx="315351" cy="452185"/>
                </a:xfrm>
              </p:grpSpPr>
              <p:sp>
                <p:nvSpPr>
                  <p:cNvPr id="271" name="Down Arrow 27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9" name="Group 392"/>
              <p:cNvGrpSpPr/>
              <p:nvPr/>
            </p:nvGrpSpPr>
            <p:grpSpPr>
              <a:xfrm>
                <a:off x="5326940" y="4794663"/>
                <a:ext cx="2022983" cy="455500"/>
                <a:chOff x="5326940" y="4918842"/>
                <a:chExt cx="2022983" cy="455500"/>
              </a:xfrm>
            </p:grpSpPr>
            <p:grpSp>
              <p:nvGrpSpPr>
                <p:cNvPr id="241" name="Group 385"/>
                <p:cNvGrpSpPr/>
                <p:nvPr/>
              </p:nvGrpSpPr>
              <p:grpSpPr>
                <a:xfrm>
                  <a:off x="5896151" y="4920891"/>
                  <a:ext cx="315351" cy="452185"/>
                  <a:chOff x="6144878" y="5033781"/>
                  <a:chExt cx="315351" cy="452185"/>
                </a:xfrm>
              </p:grpSpPr>
              <p:sp>
                <p:nvSpPr>
                  <p:cNvPr id="259" name="Down Arrow 2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3" name="Group 384"/>
                <p:cNvGrpSpPr/>
                <p:nvPr/>
              </p:nvGrpSpPr>
              <p:grpSpPr>
                <a:xfrm>
                  <a:off x="5326940" y="4918842"/>
                  <a:ext cx="315351" cy="452185"/>
                  <a:chOff x="5326940" y="5031732"/>
                  <a:chExt cx="315351" cy="452185"/>
                </a:xfrm>
              </p:grpSpPr>
              <p:sp>
                <p:nvSpPr>
                  <p:cNvPr id="255" name="Down Arrow 25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4" name="Group 386"/>
                <p:cNvGrpSpPr/>
                <p:nvPr/>
              </p:nvGrpSpPr>
              <p:grpSpPr>
                <a:xfrm>
                  <a:off x="6465362" y="4918844"/>
                  <a:ext cx="315351" cy="452185"/>
                  <a:chOff x="7012249" y="5031734"/>
                  <a:chExt cx="315351" cy="452185"/>
                </a:xfrm>
              </p:grpSpPr>
              <p:sp>
                <p:nvSpPr>
                  <p:cNvPr id="251" name="Down Arrow 2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6" name="Group 387"/>
                <p:cNvGrpSpPr/>
                <p:nvPr/>
              </p:nvGrpSpPr>
              <p:grpSpPr>
                <a:xfrm>
                  <a:off x="7034572" y="4922157"/>
                  <a:ext cx="315351" cy="452185"/>
                  <a:chOff x="7836091" y="5035047"/>
                  <a:chExt cx="315351" cy="452185"/>
                </a:xfrm>
              </p:grpSpPr>
              <p:sp>
                <p:nvSpPr>
                  <p:cNvPr id="247" name="Down Arrow 24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6"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52" name="Group 395"/>
              <p:cNvGrpSpPr/>
              <p:nvPr/>
            </p:nvGrpSpPr>
            <p:grpSpPr>
              <a:xfrm>
                <a:off x="5326940" y="3038938"/>
                <a:ext cx="2022983" cy="455500"/>
                <a:chOff x="5326940" y="3038937"/>
                <a:chExt cx="2022983" cy="455500"/>
              </a:xfrm>
            </p:grpSpPr>
            <p:grpSp>
              <p:nvGrpSpPr>
                <p:cNvPr id="212" name="Group 378"/>
                <p:cNvGrpSpPr/>
                <p:nvPr/>
              </p:nvGrpSpPr>
              <p:grpSpPr>
                <a:xfrm>
                  <a:off x="5896151" y="3040986"/>
                  <a:ext cx="315351" cy="452185"/>
                  <a:chOff x="6144878" y="3040986"/>
                  <a:chExt cx="315351" cy="452185"/>
                </a:xfrm>
              </p:grpSpPr>
              <p:sp>
                <p:nvSpPr>
                  <p:cNvPr id="232" name="Down Arrow 23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5" name="Group 377"/>
                <p:cNvGrpSpPr/>
                <p:nvPr/>
              </p:nvGrpSpPr>
              <p:grpSpPr>
                <a:xfrm>
                  <a:off x="5326940" y="3038937"/>
                  <a:ext cx="315351" cy="452185"/>
                  <a:chOff x="5326940" y="3038937"/>
                  <a:chExt cx="315351" cy="452185"/>
                </a:xfrm>
              </p:grpSpPr>
              <p:sp>
                <p:nvSpPr>
                  <p:cNvPr id="230" name="Down Arrow 2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8" name="Group 230"/>
                <p:cNvGrpSpPr/>
                <p:nvPr/>
              </p:nvGrpSpPr>
              <p:grpSpPr>
                <a:xfrm flipV="1">
                  <a:off x="6465362" y="3038939"/>
                  <a:ext cx="315351" cy="452185"/>
                  <a:chOff x="2660385" y="1689916"/>
                  <a:chExt cx="315351" cy="452185"/>
                </a:xfrm>
              </p:grpSpPr>
              <p:sp>
                <p:nvSpPr>
                  <p:cNvPr id="227" name="Down Arrow 22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1" name="Group 379"/>
                <p:cNvGrpSpPr/>
                <p:nvPr/>
              </p:nvGrpSpPr>
              <p:grpSpPr>
                <a:xfrm>
                  <a:off x="7034572" y="3042252"/>
                  <a:ext cx="315351" cy="452185"/>
                  <a:chOff x="7836091" y="3042252"/>
                  <a:chExt cx="315351" cy="452185"/>
                </a:xfrm>
              </p:grpSpPr>
              <p:sp>
                <p:nvSpPr>
                  <p:cNvPr id="223" name="Down Arrow 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53" name="Group 394"/>
              <p:cNvGrpSpPr/>
              <p:nvPr/>
            </p:nvGrpSpPr>
            <p:grpSpPr>
              <a:xfrm>
                <a:off x="5326940" y="3624179"/>
                <a:ext cx="2022983" cy="455500"/>
                <a:chOff x="5326940" y="3669335"/>
                <a:chExt cx="2022983" cy="455500"/>
              </a:xfrm>
            </p:grpSpPr>
            <p:grpSp>
              <p:nvGrpSpPr>
                <p:cNvPr id="194" name="Group 382"/>
                <p:cNvGrpSpPr/>
                <p:nvPr/>
              </p:nvGrpSpPr>
              <p:grpSpPr>
                <a:xfrm>
                  <a:off x="5896151" y="3671384"/>
                  <a:ext cx="315351" cy="452185"/>
                  <a:chOff x="6144878" y="3705251"/>
                  <a:chExt cx="315351" cy="452185"/>
                </a:xfrm>
              </p:grpSpPr>
              <p:sp>
                <p:nvSpPr>
                  <p:cNvPr id="210" name="Down Arrow 2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7" name="Group 235"/>
                <p:cNvGrpSpPr/>
                <p:nvPr/>
              </p:nvGrpSpPr>
              <p:grpSpPr>
                <a:xfrm flipV="1">
                  <a:off x="5326940" y="3669335"/>
                  <a:ext cx="315351" cy="452185"/>
                  <a:chOff x="704140" y="2354179"/>
                  <a:chExt cx="315351" cy="452185"/>
                </a:xfrm>
              </p:grpSpPr>
              <p:sp>
                <p:nvSpPr>
                  <p:cNvPr id="208" name="Down Arrow 2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0" name="Group 381"/>
                <p:cNvGrpSpPr/>
                <p:nvPr/>
              </p:nvGrpSpPr>
              <p:grpSpPr>
                <a:xfrm>
                  <a:off x="6465362" y="3669337"/>
                  <a:ext cx="315351" cy="452185"/>
                  <a:chOff x="7012249" y="3703204"/>
                  <a:chExt cx="315351" cy="452185"/>
                </a:xfrm>
              </p:grpSpPr>
              <p:sp>
                <p:nvSpPr>
                  <p:cNvPr id="206" name="Down Arrow 2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3" name="Group 380"/>
                <p:cNvGrpSpPr/>
                <p:nvPr/>
              </p:nvGrpSpPr>
              <p:grpSpPr>
                <a:xfrm>
                  <a:off x="7034572" y="3672650"/>
                  <a:ext cx="315351" cy="452185"/>
                  <a:chOff x="7836091" y="3706517"/>
                  <a:chExt cx="315351" cy="452185"/>
                </a:xfrm>
              </p:grpSpPr>
              <p:sp>
                <p:nvSpPr>
                  <p:cNvPr id="204" name="Down Arrow 2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54" name="Group 393"/>
              <p:cNvGrpSpPr/>
              <p:nvPr/>
            </p:nvGrpSpPr>
            <p:grpSpPr>
              <a:xfrm>
                <a:off x="5326940" y="4209422"/>
                <a:ext cx="2022983" cy="455500"/>
                <a:chOff x="5326940" y="4333600"/>
                <a:chExt cx="2022983" cy="455500"/>
              </a:xfrm>
            </p:grpSpPr>
            <p:grpSp>
              <p:nvGrpSpPr>
                <p:cNvPr id="170" name="Group 231"/>
                <p:cNvGrpSpPr/>
                <p:nvPr/>
              </p:nvGrpSpPr>
              <p:grpSpPr>
                <a:xfrm flipV="1">
                  <a:off x="5896151" y="4335649"/>
                  <a:ext cx="315351" cy="452185"/>
                  <a:chOff x="1680124" y="3020493"/>
                  <a:chExt cx="315351" cy="452185"/>
                </a:xfrm>
              </p:grpSpPr>
              <p:sp>
                <p:nvSpPr>
                  <p:cNvPr id="188" name="Down Arrow 1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71" name="Group 383"/>
                <p:cNvGrpSpPr/>
                <p:nvPr/>
              </p:nvGrpSpPr>
              <p:grpSpPr>
                <a:xfrm>
                  <a:off x="5326940" y="4333600"/>
                  <a:ext cx="315351" cy="452185"/>
                  <a:chOff x="5326940" y="4367467"/>
                  <a:chExt cx="315351" cy="452185"/>
                </a:xfrm>
              </p:grpSpPr>
              <p:sp>
                <p:nvSpPr>
                  <p:cNvPr id="182" name="Down Arrow 1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72" name="Group 229"/>
                <p:cNvGrpSpPr/>
                <p:nvPr/>
              </p:nvGrpSpPr>
              <p:grpSpPr>
                <a:xfrm flipV="1">
                  <a:off x="6465362" y="4333602"/>
                  <a:ext cx="315351" cy="452185"/>
                  <a:chOff x="2660385" y="3018446"/>
                  <a:chExt cx="315351" cy="452185"/>
                </a:xfrm>
              </p:grpSpPr>
              <p:sp>
                <p:nvSpPr>
                  <p:cNvPr id="176" name="Down Arrow 17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73" name="Group 234"/>
                <p:cNvGrpSpPr/>
                <p:nvPr/>
              </p:nvGrpSpPr>
              <p:grpSpPr>
                <a:xfrm flipV="1">
                  <a:off x="7034572" y="4336915"/>
                  <a:ext cx="315351" cy="452185"/>
                  <a:chOff x="3687429" y="3021759"/>
                  <a:chExt cx="315351" cy="452185"/>
                </a:xfrm>
              </p:grpSpPr>
              <p:sp>
                <p:nvSpPr>
                  <p:cNvPr id="174" name="Down Arrow 17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55" name="Group 392"/>
              <p:cNvGrpSpPr/>
              <p:nvPr/>
            </p:nvGrpSpPr>
            <p:grpSpPr>
              <a:xfrm>
                <a:off x="5326940" y="4794663"/>
                <a:ext cx="2022983" cy="455500"/>
                <a:chOff x="5326940" y="4918842"/>
                <a:chExt cx="2022983" cy="455500"/>
              </a:xfrm>
            </p:grpSpPr>
            <p:grpSp>
              <p:nvGrpSpPr>
                <p:cNvPr id="156" name="Group 385"/>
                <p:cNvGrpSpPr/>
                <p:nvPr/>
              </p:nvGrpSpPr>
              <p:grpSpPr>
                <a:xfrm>
                  <a:off x="5896151" y="4920891"/>
                  <a:ext cx="315351" cy="452185"/>
                  <a:chOff x="6144878" y="5033781"/>
                  <a:chExt cx="315351" cy="452185"/>
                </a:xfrm>
              </p:grpSpPr>
              <p:sp>
                <p:nvSpPr>
                  <p:cNvPr id="168" name="Down Arrow 16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57" name="Group 384"/>
                <p:cNvGrpSpPr/>
                <p:nvPr/>
              </p:nvGrpSpPr>
              <p:grpSpPr>
                <a:xfrm>
                  <a:off x="5326940" y="4918842"/>
                  <a:ext cx="315351" cy="452185"/>
                  <a:chOff x="5326940" y="5031732"/>
                  <a:chExt cx="315351" cy="452185"/>
                </a:xfrm>
              </p:grpSpPr>
              <p:sp>
                <p:nvSpPr>
                  <p:cNvPr id="166" name="Down Arrow 16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58" name="Group 386"/>
                <p:cNvGrpSpPr/>
                <p:nvPr/>
              </p:nvGrpSpPr>
              <p:grpSpPr>
                <a:xfrm>
                  <a:off x="6465362" y="4918844"/>
                  <a:ext cx="315351" cy="452185"/>
                  <a:chOff x="7012249" y="5031734"/>
                  <a:chExt cx="315351" cy="452185"/>
                </a:xfrm>
              </p:grpSpPr>
              <p:sp>
                <p:nvSpPr>
                  <p:cNvPr id="164" name="Down Arrow 16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59" name="Group 387"/>
                <p:cNvGrpSpPr/>
                <p:nvPr/>
              </p:nvGrpSpPr>
              <p:grpSpPr>
                <a:xfrm>
                  <a:off x="7034572" y="4922157"/>
                  <a:ext cx="315351" cy="452185"/>
                  <a:chOff x="7836091" y="5035047"/>
                  <a:chExt cx="315351" cy="452185"/>
                </a:xfrm>
              </p:grpSpPr>
              <p:sp>
                <p:nvSpPr>
                  <p:cNvPr id="160" name="Down Arrow 1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98" name="Group 395"/>
              <p:cNvGrpSpPr/>
              <p:nvPr/>
            </p:nvGrpSpPr>
            <p:grpSpPr>
              <a:xfrm>
                <a:off x="5326940" y="3038938"/>
                <a:ext cx="2022983" cy="455500"/>
                <a:chOff x="5326940" y="3038937"/>
                <a:chExt cx="2022983" cy="455500"/>
              </a:xfrm>
            </p:grpSpPr>
            <p:grpSp>
              <p:nvGrpSpPr>
                <p:cNvPr id="140" name="Group 378"/>
                <p:cNvGrpSpPr/>
                <p:nvPr/>
              </p:nvGrpSpPr>
              <p:grpSpPr>
                <a:xfrm>
                  <a:off x="5896151" y="3040986"/>
                  <a:ext cx="315351" cy="452185"/>
                  <a:chOff x="6144878" y="3040986"/>
                  <a:chExt cx="315351" cy="452185"/>
                </a:xfrm>
              </p:grpSpPr>
              <p:sp>
                <p:nvSpPr>
                  <p:cNvPr id="150" name="Down Arrow 1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1" name="Group 377"/>
                <p:cNvGrpSpPr/>
                <p:nvPr/>
              </p:nvGrpSpPr>
              <p:grpSpPr>
                <a:xfrm>
                  <a:off x="5326940" y="3038937"/>
                  <a:ext cx="315351" cy="452185"/>
                  <a:chOff x="5326940" y="3038937"/>
                  <a:chExt cx="315351" cy="452185"/>
                </a:xfrm>
              </p:grpSpPr>
              <p:sp>
                <p:nvSpPr>
                  <p:cNvPr id="148" name="Down Arrow 1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2" name="Group 230"/>
                <p:cNvGrpSpPr/>
                <p:nvPr/>
              </p:nvGrpSpPr>
              <p:grpSpPr>
                <a:xfrm flipV="1">
                  <a:off x="6465362" y="3038939"/>
                  <a:ext cx="315351" cy="452185"/>
                  <a:chOff x="2660385" y="1689916"/>
                  <a:chExt cx="315351" cy="452185"/>
                </a:xfrm>
              </p:grpSpPr>
              <p:sp>
                <p:nvSpPr>
                  <p:cNvPr id="146" name="Down Arrow 1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43" name="Group 379"/>
                <p:cNvGrpSpPr/>
                <p:nvPr/>
              </p:nvGrpSpPr>
              <p:grpSpPr>
                <a:xfrm>
                  <a:off x="7034572" y="3042252"/>
                  <a:ext cx="315351" cy="452185"/>
                  <a:chOff x="7836091" y="3042252"/>
                  <a:chExt cx="315351" cy="452185"/>
                </a:xfrm>
              </p:grpSpPr>
              <p:sp>
                <p:nvSpPr>
                  <p:cNvPr id="144" name="Down Arrow 1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00" name="Group 394"/>
              <p:cNvGrpSpPr/>
              <p:nvPr/>
            </p:nvGrpSpPr>
            <p:grpSpPr>
              <a:xfrm>
                <a:off x="5326940" y="3624179"/>
                <a:ext cx="2022983" cy="455500"/>
                <a:chOff x="5326940" y="3669335"/>
                <a:chExt cx="2022983" cy="455500"/>
              </a:xfrm>
            </p:grpSpPr>
            <p:grpSp>
              <p:nvGrpSpPr>
                <p:cNvPr id="128" name="Group 382"/>
                <p:cNvGrpSpPr/>
                <p:nvPr/>
              </p:nvGrpSpPr>
              <p:grpSpPr>
                <a:xfrm>
                  <a:off x="5896151" y="3671384"/>
                  <a:ext cx="315351" cy="452185"/>
                  <a:chOff x="6144878" y="3705251"/>
                  <a:chExt cx="315351" cy="452185"/>
                </a:xfrm>
              </p:grpSpPr>
              <p:sp>
                <p:nvSpPr>
                  <p:cNvPr id="138" name="Down Arrow 1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29" name="Group 235"/>
                <p:cNvGrpSpPr/>
                <p:nvPr/>
              </p:nvGrpSpPr>
              <p:grpSpPr>
                <a:xfrm flipV="1">
                  <a:off x="5326940" y="3669335"/>
                  <a:ext cx="315351" cy="452185"/>
                  <a:chOff x="704140" y="2354179"/>
                  <a:chExt cx="315351" cy="452185"/>
                </a:xfrm>
              </p:grpSpPr>
              <p:sp>
                <p:nvSpPr>
                  <p:cNvPr id="136" name="Down Arrow 1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30" name="Group 381"/>
                <p:cNvGrpSpPr/>
                <p:nvPr/>
              </p:nvGrpSpPr>
              <p:grpSpPr>
                <a:xfrm>
                  <a:off x="6465362" y="3669337"/>
                  <a:ext cx="315351" cy="452185"/>
                  <a:chOff x="7012249" y="3703204"/>
                  <a:chExt cx="315351" cy="452185"/>
                </a:xfrm>
              </p:grpSpPr>
              <p:sp>
                <p:nvSpPr>
                  <p:cNvPr id="134" name="Down Arrow 1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31" name="Group 380"/>
                <p:cNvGrpSpPr/>
                <p:nvPr/>
              </p:nvGrpSpPr>
              <p:grpSpPr>
                <a:xfrm>
                  <a:off x="7034572" y="3672650"/>
                  <a:ext cx="315351" cy="452185"/>
                  <a:chOff x="7836091" y="3706517"/>
                  <a:chExt cx="315351" cy="452185"/>
                </a:xfrm>
              </p:grpSpPr>
              <p:sp>
                <p:nvSpPr>
                  <p:cNvPr id="132" name="Down Arrow 1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02" name="Group 393"/>
              <p:cNvGrpSpPr/>
              <p:nvPr/>
            </p:nvGrpSpPr>
            <p:grpSpPr>
              <a:xfrm>
                <a:off x="5326940" y="4209422"/>
                <a:ext cx="2022983" cy="455500"/>
                <a:chOff x="5326940" y="4333600"/>
                <a:chExt cx="2022983" cy="455500"/>
              </a:xfrm>
            </p:grpSpPr>
            <p:grpSp>
              <p:nvGrpSpPr>
                <p:cNvPr id="116" name="Group 231"/>
                <p:cNvGrpSpPr/>
                <p:nvPr/>
              </p:nvGrpSpPr>
              <p:grpSpPr>
                <a:xfrm flipV="1">
                  <a:off x="5896151" y="4335649"/>
                  <a:ext cx="315351" cy="452185"/>
                  <a:chOff x="1680124" y="3020493"/>
                  <a:chExt cx="315351" cy="452185"/>
                </a:xfrm>
              </p:grpSpPr>
              <p:sp>
                <p:nvSpPr>
                  <p:cNvPr id="126" name="Down Arrow 1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17" name="Group 383"/>
                <p:cNvGrpSpPr/>
                <p:nvPr/>
              </p:nvGrpSpPr>
              <p:grpSpPr>
                <a:xfrm>
                  <a:off x="5326940" y="4333600"/>
                  <a:ext cx="315351" cy="452185"/>
                  <a:chOff x="5326940" y="4367467"/>
                  <a:chExt cx="315351" cy="452185"/>
                </a:xfrm>
              </p:grpSpPr>
              <p:sp>
                <p:nvSpPr>
                  <p:cNvPr id="124" name="Down Arrow 1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18" name="Group 229"/>
                <p:cNvGrpSpPr/>
                <p:nvPr/>
              </p:nvGrpSpPr>
              <p:grpSpPr>
                <a:xfrm flipV="1">
                  <a:off x="6465362" y="4333602"/>
                  <a:ext cx="315351" cy="452185"/>
                  <a:chOff x="2660385" y="3018446"/>
                  <a:chExt cx="315351" cy="452185"/>
                </a:xfrm>
              </p:grpSpPr>
              <p:sp>
                <p:nvSpPr>
                  <p:cNvPr id="122" name="Down Arrow 1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19" name="Group 234"/>
                <p:cNvGrpSpPr/>
                <p:nvPr/>
              </p:nvGrpSpPr>
              <p:grpSpPr>
                <a:xfrm flipV="1">
                  <a:off x="7034572" y="4336915"/>
                  <a:ext cx="315351" cy="452185"/>
                  <a:chOff x="3687429" y="3021759"/>
                  <a:chExt cx="315351" cy="452185"/>
                </a:xfrm>
              </p:grpSpPr>
              <p:sp>
                <p:nvSpPr>
                  <p:cNvPr id="120" name="Down Arrow 1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03" name="Group 392"/>
              <p:cNvGrpSpPr/>
              <p:nvPr/>
            </p:nvGrpSpPr>
            <p:grpSpPr>
              <a:xfrm>
                <a:off x="5326940" y="4794663"/>
                <a:ext cx="2022983" cy="455500"/>
                <a:chOff x="5326940" y="4918842"/>
                <a:chExt cx="2022983" cy="455500"/>
              </a:xfrm>
            </p:grpSpPr>
            <p:grpSp>
              <p:nvGrpSpPr>
                <p:cNvPr id="104" name="Group 385"/>
                <p:cNvGrpSpPr/>
                <p:nvPr/>
              </p:nvGrpSpPr>
              <p:grpSpPr>
                <a:xfrm>
                  <a:off x="5896151" y="4920891"/>
                  <a:ext cx="315351" cy="452185"/>
                  <a:chOff x="6144878" y="5033781"/>
                  <a:chExt cx="315351" cy="452185"/>
                </a:xfrm>
              </p:grpSpPr>
              <p:sp>
                <p:nvSpPr>
                  <p:cNvPr id="114" name="Down Arrow 1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05" name="Group 384"/>
                <p:cNvGrpSpPr/>
                <p:nvPr/>
              </p:nvGrpSpPr>
              <p:grpSpPr>
                <a:xfrm>
                  <a:off x="5326940" y="4918842"/>
                  <a:ext cx="315351" cy="452185"/>
                  <a:chOff x="5326940" y="5031732"/>
                  <a:chExt cx="315351" cy="452185"/>
                </a:xfrm>
              </p:grpSpPr>
              <p:sp>
                <p:nvSpPr>
                  <p:cNvPr id="112" name="Down Arrow 1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06" name="Group 386"/>
                <p:cNvGrpSpPr/>
                <p:nvPr/>
              </p:nvGrpSpPr>
              <p:grpSpPr>
                <a:xfrm>
                  <a:off x="6465362" y="4918844"/>
                  <a:ext cx="315351" cy="452185"/>
                  <a:chOff x="7012249" y="5031734"/>
                  <a:chExt cx="315351" cy="452185"/>
                </a:xfrm>
              </p:grpSpPr>
              <p:sp>
                <p:nvSpPr>
                  <p:cNvPr id="110" name="Down Arrow 1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07" name="Group 387"/>
                <p:cNvGrpSpPr/>
                <p:nvPr/>
              </p:nvGrpSpPr>
              <p:grpSpPr>
                <a:xfrm>
                  <a:off x="7034572" y="4922157"/>
                  <a:ext cx="315351" cy="452185"/>
                  <a:chOff x="7836091" y="5035047"/>
                  <a:chExt cx="315351" cy="452185"/>
                </a:xfrm>
              </p:grpSpPr>
              <p:sp>
                <p:nvSpPr>
                  <p:cNvPr id="108" name="Down Arrow 1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2507" name="Group 2506"/>
          <p:cNvGrpSpPr/>
          <p:nvPr/>
        </p:nvGrpSpPr>
        <p:grpSpPr>
          <a:xfrm>
            <a:off x="649078" y="1697475"/>
            <a:ext cx="2150049" cy="2226846"/>
            <a:chOff x="6884295" y="3041841"/>
            <a:chExt cx="2150049" cy="2226846"/>
          </a:xfrm>
        </p:grpSpPr>
        <p:sp>
          <p:nvSpPr>
            <p:cNvPr id="2508" name="Rounded Rectangle 2507"/>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09" name="Rounded Rectangle 2508"/>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0" name="Rounded Rectangle 2509"/>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1" name="Rounded Rectangle 251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2" name="Rounded Rectangle 2511"/>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3" name="Rounded Rectangle 2512"/>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514"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780" name="Group 395"/>
              <p:cNvGrpSpPr/>
              <p:nvPr/>
            </p:nvGrpSpPr>
            <p:grpSpPr>
              <a:xfrm>
                <a:off x="5326940" y="3038938"/>
                <a:ext cx="2022983" cy="455500"/>
                <a:chOff x="5326940" y="3038937"/>
                <a:chExt cx="2022983" cy="455500"/>
              </a:xfrm>
            </p:grpSpPr>
            <p:grpSp>
              <p:nvGrpSpPr>
                <p:cNvPr id="2820" name="Group 378"/>
                <p:cNvGrpSpPr/>
                <p:nvPr/>
              </p:nvGrpSpPr>
              <p:grpSpPr>
                <a:xfrm>
                  <a:off x="5896151" y="3040986"/>
                  <a:ext cx="315351" cy="452185"/>
                  <a:chOff x="6144878" y="3040986"/>
                  <a:chExt cx="315351" cy="452185"/>
                </a:xfrm>
              </p:grpSpPr>
              <p:sp>
                <p:nvSpPr>
                  <p:cNvPr id="283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21" name="Group 377"/>
                <p:cNvGrpSpPr/>
                <p:nvPr/>
              </p:nvGrpSpPr>
              <p:grpSpPr>
                <a:xfrm>
                  <a:off x="5326940" y="3038937"/>
                  <a:ext cx="315351" cy="452185"/>
                  <a:chOff x="5326940" y="3038937"/>
                  <a:chExt cx="315351" cy="452185"/>
                </a:xfrm>
              </p:grpSpPr>
              <p:sp>
                <p:nvSpPr>
                  <p:cNvPr id="282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22" name="Group 230"/>
                <p:cNvGrpSpPr/>
                <p:nvPr/>
              </p:nvGrpSpPr>
              <p:grpSpPr>
                <a:xfrm flipV="1">
                  <a:off x="6465362" y="3038939"/>
                  <a:ext cx="315351" cy="452185"/>
                  <a:chOff x="2660385" y="1689916"/>
                  <a:chExt cx="315351" cy="452185"/>
                </a:xfrm>
              </p:grpSpPr>
              <p:sp>
                <p:nvSpPr>
                  <p:cNvPr id="2826" name="Down Arrow 282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23" name="Group 379"/>
                <p:cNvGrpSpPr/>
                <p:nvPr/>
              </p:nvGrpSpPr>
              <p:grpSpPr>
                <a:xfrm>
                  <a:off x="7034572" y="3042252"/>
                  <a:ext cx="315351" cy="452185"/>
                  <a:chOff x="7836091" y="3042252"/>
                  <a:chExt cx="315351" cy="452185"/>
                </a:xfrm>
              </p:grpSpPr>
              <p:sp>
                <p:nvSpPr>
                  <p:cNvPr id="2824" name="Down Arrow 282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81" name="Group 394"/>
              <p:cNvGrpSpPr/>
              <p:nvPr/>
            </p:nvGrpSpPr>
            <p:grpSpPr>
              <a:xfrm>
                <a:off x="5326940" y="3624179"/>
                <a:ext cx="2022983" cy="455500"/>
                <a:chOff x="5326940" y="3669335"/>
                <a:chExt cx="2022983" cy="455500"/>
              </a:xfrm>
            </p:grpSpPr>
            <p:grpSp>
              <p:nvGrpSpPr>
                <p:cNvPr id="2808" name="Group 382"/>
                <p:cNvGrpSpPr/>
                <p:nvPr/>
              </p:nvGrpSpPr>
              <p:grpSpPr>
                <a:xfrm>
                  <a:off x="5896151" y="3671384"/>
                  <a:ext cx="315351" cy="452185"/>
                  <a:chOff x="6144878" y="3705251"/>
                  <a:chExt cx="315351" cy="452185"/>
                </a:xfrm>
              </p:grpSpPr>
              <p:sp>
                <p:nvSpPr>
                  <p:cNvPr id="281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09" name="Group 235"/>
                <p:cNvGrpSpPr/>
                <p:nvPr/>
              </p:nvGrpSpPr>
              <p:grpSpPr>
                <a:xfrm flipV="1">
                  <a:off x="5326940" y="3669335"/>
                  <a:ext cx="315351" cy="452185"/>
                  <a:chOff x="704140" y="2354179"/>
                  <a:chExt cx="315351" cy="452185"/>
                </a:xfrm>
              </p:grpSpPr>
              <p:sp>
                <p:nvSpPr>
                  <p:cNvPr id="281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10" name="Group 381"/>
                <p:cNvGrpSpPr/>
                <p:nvPr/>
              </p:nvGrpSpPr>
              <p:grpSpPr>
                <a:xfrm>
                  <a:off x="6465362" y="3669337"/>
                  <a:ext cx="315351" cy="452185"/>
                  <a:chOff x="7012249" y="3703204"/>
                  <a:chExt cx="315351" cy="452185"/>
                </a:xfrm>
              </p:grpSpPr>
              <p:sp>
                <p:nvSpPr>
                  <p:cNvPr id="2814" name="Down Arrow 281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11" name="Group 380"/>
                <p:cNvGrpSpPr/>
                <p:nvPr/>
              </p:nvGrpSpPr>
              <p:grpSpPr>
                <a:xfrm>
                  <a:off x="7034572" y="3672650"/>
                  <a:ext cx="315351" cy="452185"/>
                  <a:chOff x="7836091" y="3706517"/>
                  <a:chExt cx="315351" cy="452185"/>
                </a:xfrm>
              </p:grpSpPr>
              <p:sp>
                <p:nvSpPr>
                  <p:cNvPr id="2812" name="Down Arrow 281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82" name="Group 393"/>
              <p:cNvGrpSpPr/>
              <p:nvPr/>
            </p:nvGrpSpPr>
            <p:grpSpPr>
              <a:xfrm>
                <a:off x="5326940" y="4209422"/>
                <a:ext cx="2022983" cy="455500"/>
                <a:chOff x="5326940" y="4333600"/>
                <a:chExt cx="2022983" cy="455500"/>
              </a:xfrm>
            </p:grpSpPr>
            <p:grpSp>
              <p:nvGrpSpPr>
                <p:cNvPr id="2796" name="Group 231"/>
                <p:cNvGrpSpPr/>
                <p:nvPr/>
              </p:nvGrpSpPr>
              <p:grpSpPr>
                <a:xfrm flipV="1">
                  <a:off x="5896151" y="4335649"/>
                  <a:ext cx="315351" cy="452185"/>
                  <a:chOff x="1680124" y="3020493"/>
                  <a:chExt cx="315351" cy="452185"/>
                </a:xfrm>
              </p:grpSpPr>
              <p:sp>
                <p:nvSpPr>
                  <p:cNvPr id="280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97" name="Group 383"/>
                <p:cNvGrpSpPr/>
                <p:nvPr/>
              </p:nvGrpSpPr>
              <p:grpSpPr>
                <a:xfrm>
                  <a:off x="5326940" y="4333600"/>
                  <a:ext cx="315351" cy="452185"/>
                  <a:chOff x="5326940" y="4367467"/>
                  <a:chExt cx="315351" cy="452185"/>
                </a:xfrm>
              </p:grpSpPr>
              <p:sp>
                <p:nvSpPr>
                  <p:cNvPr id="280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98" name="Group 229"/>
                <p:cNvGrpSpPr/>
                <p:nvPr/>
              </p:nvGrpSpPr>
              <p:grpSpPr>
                <a:xfrm flipV="1">
                  <a:off x="6465362" y="4333602"/>
                  <a:ext cx="315351" cy="452185"/>
                  <a:chOff x="2660385" y="3018446"/>
                  <a:chExt cx="315351" cy="452185"/>
                </a:xfrm>
              </p:grpSpPr>
              <p:sp>
                <p:nvSpPr>
                  <p:cNvPr id="280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99" name="Group 234"/>
                <p:cNvGrpSpPr/>
                <p:nvPr/>
              </p:nvGrpSpPr>
              <p:grpSpPr>
                <a:xfrm flipV="1">
                  <a:off x="7034572" y="4336915"/>
                  <a:ext cx="315351" cy="452185"/>
                  <a:chOff x="3687429" y="3021759"/>
                  <a:chExt cx="315351" cy="452185"/>
                </a:xfrm>
              </p:grpSpPr>
              <p:sp>
                <p:nvSpPr>
                  <p:cNvPr id="280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83" name="Group 392"/>
              <p:cNvGrpSpPr/>
              <p:nvPr/>
            </p:nvGrpSpPr>
            <p:grpSpPr>
              <a:xfrm>
                <a:off x="5326940" y="4794663"/>
                <a:ext cx="2022983" cy="455500"/>
                <a:chOff x="5326940" y="4918842"/>
                <a:chExt cx="2022983" cy="455500"/>
              </a:xfrm>
            </p:grpSpPr>
            <p:grpSp>
              <p:nvGrpSpPr>
                <p:cNvPr id="2784" name="Group 385"/>
                <p:cNvGrpSpPr/>
                <p:nvPr/>
              </p:nvGrpSpPr>
              <p:grpSpPr>
                <a:xfrm>
                  <a:off x="5896151" y="4920891"/>
                  <a:ext cx="315351" cy="452185"/>
                  <a:chOff x="6144878" y="5033781"/>
                  <a:chExt cx="315351" cy="452185"/>
                </a:xfrm>
              </p:grpSpPr>
              <p:sp>
                <p:nvSpPr>
                  <p:cNvPr id="2794" name="Down Arrow 279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85" name="Group 384"/>
                <p:cNvGrpSpPr/>
                <p:nvPr/>
              </p:nvGrpSpPr>
              <p:grpSpPr>
                <a:xfrm>
                  <a:off x="5326940" y="4918842"/>
                  <a:ext cx="315351" cy="452185"/>
                  <a:chOff x="5326940" y="5031732"/>
                  <a:chExt cx="315351" cy="452185"/>
                </a:xfrm>
              </p:grpSpPr>
              <p:sp>
                <p:nvSpPr>
                  <p:cNvPr id="2792" name="Down Arrow 279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86" name="Group 386"/>
                <p:cNvGrpSpPr/>
                <p:nvPr/>
              </p:nvGrpSpPr>
              <p:grpSpPr>
                <a:xfrm>
                  <a:off x="6465362" y="4918844"/>
                  <a:ext cx="315351" cy="452185"/>
                  <a:chOff x="7012249" y="5031734"/>
                  <a:chExt cx="315351" cy="452185"/>
                </a:xfrm>
              </p:grpSpPr>
              <p:sp>
                <p:nvSpPr>
                  <p:cNvPr id="279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87" name="Group 387"/>
                <p:cNvGrpSpPr/>
                <p:nvPr/>
              </p:nvGrpSpPr>
              <p:grpSpPr>
                <a:xfrm>
                  <a:off x="7034572" y="4922157"/>
                  <a:ext cx="315351" cy="452185"/>
                  <a:chOff x="7836091" y="5035047"/>
                  <a:chExt cx="315351" cy="452185"/>
                </a:xfrm>
              </p:grpSpPr>
              <p:sp>
                <p:nvSpPr>
                  <p:cNvPr id="278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15"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728" name="Group 395"/>
              <p:cNvGrpSpPr/>
              <p:nvPr/>
            </p:nvGrpSpPr>
            <p:grpSpPr>
              <a:xfrm>
                <a:off x="5326940" y="3038938"/>
                <a:ext cx="2022983" cy="455500"/>
                <a:chOff x="5326940" y="3038937"/>
                <a:chExt cx="2022983" cy="455500"/>
              </a:xfrm>
            </p:grpSpPr>
            <p:grpSp>
              <p:nvGrpSpPr>
                <p:cNvPr id="2768" name="Group 378"/>
                <p:cNvGrpSpPr/>
                <p:nvPr/>
              </p:nvGrpSpPr>
              <p:grpSpPr>
                <a:xfrm>
                  <a:off x="5896151" y="3040986"/>
                  <a:ext cx="315351" cy="452185"/>
                  <a:chOff x="6144878" y="3040986"/>
                  <a:chExt cx="315351" cy="452185"/>
                </a:xfrm>
              </p:grpSpPr>
              <p:sp>
                <p:nvSpPr>
                  <p:cNvPr id="2778" name="Down Arrow 277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69" name="Group 377"/>
                <p:cNvGrpSpPr/>
                <p:nvPr/>
              </p:nvGrpSpPr>
              <p:grpSpPr>
                <a:xfrm>
                  <a:off x="5326940" y="3038937"/>
                  <a:ext cx="315351" cy="452185"/>
                  <a:chOff x="5326940" y="3038937"/>
                  <a:chExt cx="315351" cy="452185"/>
                </a:xfrm>
              </p:grpSpPr>
              <p:sp>
                <p:nvSpPr>
                  <p:cNvPr id="2776" name="Down Arrow 27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70" name="Group 230"/>
                <p:cNvGrpSpPr/>
                <p:nvPr/>
              </p:nvGrpSpPr>
              <p:grpSpPr>
                <a:xfrm flipV="1">
                  <a:off x="6465362" y="3038939"/>
                  <a:ext cx="315351" cy="452185"/>
                  <a:chOff x="2660385" y="1689916"/>
                  <a:chExt cx="315351" cy="452185"/>
                </a:xfrm>
              </p:grpSpPr>
              <p:sp>
                <p:nvSpPr>
                  <p:cNvPr id="2774" name="Down Arrow 277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71" name="Group 379"/>
                <p:cNvGrpSpPr/>
                <p:nvPr/>
              </p:nvGrpSpPr>
              <p:grpSpPr>
                <a:xfrm>
                  <a:off x="7034572" y="3042252"/>
                  <a:ext cx="315351" cy="452185"/>
                  <a:chOff x="7836091" y="3042252"/>
                  <a:chExt cx="315351" cy="452185"/>
                </a:xfrm>
              </p:grpSpPr>
              <p:sp>
                <p:nvSpPr>
                  <p:cNvPr id="2772" name="Down Arrow 277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29" name="Group 394"/>
              <p:cNvGrpSpPr/>
              <p:nvPr/>
            </p:nvGrpSpPr>
            <p:grpSpPr>
              <a:xfrm>
                <a:off x="5326940" y="3624179"/>
                <a:ext cx="2022983" cy="455500"/>
                <a:chOff x="5326940" y="3669335"/>
                <a:chExt cx="2022983" cy="455500"/>
              </a:xfrm>
            </p:grpSpPr>
            <p:grpSp>
              <p:nvGrpSpPr>
                <p:cNvPr id="2756" name="Group 382"/>
                <p:cNvGrpSpPr/>
                <p:nvPr/>
              </p:nvGrpSpPr>
              <p:grpSpPr>
                <a:xfrm>
                  <a:off x="5896151" y="3671384"/>
                  <a:ext cx="315351" cy="452185"/>
                  <a:chOff x="6144878" y="3705251"/>
                  <a:chExt cx="315351" cy="452185"/>
                </a:xfrm>
              </p:grpSpPr>
              <p:sp>
                <p:nvSpPr>
                  <p:cNvPr id="2766" name="Down Arrow 276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57" name="Group 235"/>
                <p:cNvGrpSpPr/>
                <p:nvPr/>
              </p:nvGrpSpPr>
              <p:grpSpPr>
                <a:xfrm flipV="1">
                  <a:off x="5326940" y="3669335"/>
                  <a:ext cx="315351" cy="452185"/>
                  <a:chOff x="704140" y="2354179"/>
                  <a:chExt cx="315351" cy="452185"/>
                </a:xfrm>
              </p:grpSpPr>
              <p:sp>
                <p:nvSpPr>
                  <p:cNvPr id="2764" name="Down Arrow 276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58" name="Group 381"/>
                <p:cNvGrpSpPr/>
                <p:nvPr/>
              </p:nvGrpSpPr>
              <p:grpSpPr>
                <a:xfrm>
                  <a:off x="6465362" y="3669337"/>
                  <a:ext cx="315351" cy="452185"/>
                  <a:chOff x="7012249" y="3703204"/>
                  <a:chExt cx="315351" cy="452185"/>
                </a:xfrm>
              </p:grpSpPr>
              <p:sp>
                <p:nvSpPr>
                  <p:cNvPr id="2762" name="Down Arrow 276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59" name="Group 380"/>
                <p:cNvGrpSpPr/>
                <p:nvPr/>
              </p:nvGrpSpPr>
              <p:grpSpPr>
                <a:xfrm>
                  <a:off x="7034572" y="3672650"/>
                  <a:ext cx="315351" cy="452185"/>
                  <a:chOff x="7836091" y="3706517"/>
                  <a:chExt cx="315351" cy="452185"/>
                </a:xfrm>
              </p:grpSpPr>
              <p:sp>
                <p:nvSpPr>
                  <p:cNvPr id="2760" name="Down Arrow 275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30" name="Group 393"/>
              <p:cNvGrpSpPr/>
              <p:nvPr/>
            </p:nvGrpSpPr>
            <p:grpSpPr>
              <a:xfrm>
                <a:off x="5326940" y="4209422"/>
                <a:ext cx="2022983" cy="455500"/>
                <a:chOff x="5326940" y="4333600"/>
                <a:chExt cx="2022983" cy="455500"/>
              </a:xfrm>
            </p:grpSpPr>
            <p:grpSp>
              <p:nvGrpSpPr>
                <p:cNvPr id="2744" name="Group 231"/>
                <p:cNvGrpSpPr/>
                <p:nvPr/>
              </p:nvGrpSpPr>
              <p:grpSpPr>
                <a:xfrm flipV="1">
                  <a:off x="5896151" y="4335649"/>
                  <a:ext cx="315351" cy="452185"/>
                  <a:chOff x="1680124" y="3020493"/>
                  <a:chExt cx="315351" cy="452185"/>
                </a:xfrm>
              </p:grpSpPr>
              <p:sp>
                <p:nvSpPr>
                  <p:cNvPr id="2754" name="Down Arrow 275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45" name="Group 383"/>
                <p:cNvGrpSpPr/>
                <p:nvPr/>
              </p:nvGrpSpPr>
              <p:grpSpPr>
                <a:xfrm>
                  <a:off x="5326940" y="4333600"/>
                  <a:ext cx="315351" cy="452185"/>
                  <a:chOff x="5326940" y="4367467"/>
                  <a:chExt cx="315351" cy="452185"/>
                </a:xfrm>
              </p:grpSpPr>
              <p:sp>
                <p:nvSpPr>
                  <p:cNvPr id="2752" name="Down Arrow 275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46" name="Group 229"/>
                <p:cNvGrpSpPr/>
                <p:nvPr/>
              </p:nvGrpSpPr>
              <p:grpSpPr>
                <a:xfrm flipV="1">
                  <a:off x="6465362" y="4333602"/>
                  <a:ext cx="315351" cy="452185"/>
                  <a:chOff x="2660385" y="3018446"/>
                  <a:chExt cx="315351" cy="452185"/>
                </a:xfrm>
              </p:grpSpPr>
              <p:sp>
                <p:nvSpPr>
                  <p:cNvPr id="2750" name="Down Arrow 274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47" name="Group 234"/>
                <p:cNvGrpSpPr/>
                <p:nvPr/>
              </p:nvGrpSpPr>
              <p:grpSpPr>
                <a:xfrm flipV="1">
                  <a:off x="7034572" y="4336915"/>
                  <a:ext cx="315351" cy="452185"/>
                  <a:chOff x="3687429" y="3021759"/>
                  <a:chExt cx="315351" cy="452185"/>
                </a:xfrm>
              </p:grpSpPr>
              <p:sp>
                <p:nvSpPr>
                  <p:cNvPr id="2748" name="Down Arrow 274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31" name="Group 392"/>
              <p:cNvGrpSpPr/>
              <p:nvPr/>
            </p:nvGrpSpPr>
            <p:grpSpPr>
              <a:xfrm>
                <a:off x="5326940" y="4794663"/>
                <a:ext cx="2022983" cy="455500"/>
                <a:chOff x="5326940" y="4918842"/>
                <a:chExt cx="2022983" cy="455500"/>
              </a:xfrm>
            </p:grpSpPr>
            <p:grpSp>
              <p:nvGrpSpPr>
                <p:cNvPr id="2732" name="Group 385"/>
                <p:cNvGrpSpPr/>
                <p:nvPr/>
              </p:nvGrpSpPr>
              <p:grpSpPr>
                <a:xfrm>
                  <a:off x="5896151" y="4920891"/>
                  <a:ext cx="315351" cy="452185"/>
                  <a:chOff x="6144878" y="5033781"/>
                  <a:chExt cx="315351" cy="452185"/>
                </a:xfrm>
              </p:grpSpPr>
              <p:sp>
                <p:nvSpPr>
                  <p:cNvPr id="2742" name="Down Arrow 274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33" name="Group 384"/>
                <p:cNvGrpSpPr/>
                <p:nvPr/>
              </p:nvGrpSpPr>
              <p:grpSpPr>
                <a:xfrm>
                  <a:off x="5326940" y="4918842"/>
                  <a:ext cx="315351" cy="452185"/>
                  <a:chOff x="5326940" y="5031732"/>
                  <a:chExt cx="315351" cy="452185"/>
                </a:xfrm>
              </p:grpSpPr>
              <p:sp>
                <p:nvSpPr>
                  <p:cNvPr id="2740" name="Down Arrow 273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34" name="Group 386"/>
                <p:cNvGrpSpPr/>
                <p:nvPr/>
              </p:nvGrpSpPr>
              <p:grpSpPr>
                <a:xfrm>
                  <a:off x="6465362" y="4918844"/>
                  <a:ext cx="315351" cy="452185"/>
                  <a:chOff x="7012249" y="5031734"/>
                  <a:chExt cx="315351" cy="452185"/>
                </a:xfrm>
              </p:grpSpPr>
              <p:sp>
                <p:nvSpPr>
                  <p:cNvPr id="2738" name="Down Arrow 273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35" name="Group 387"/>
                <p:cNvGrpSpPr/>
                <p:nvPr/>
              </p:nvGrpSpPr>
              <p:grpSpPr>
                <a:xfrm>
                  <a:off x="7034572" y="4922157"/>
                  <a:ext cx="315351" cy="452185"/>
                  <a:chOff x="7836091" y="5035047"/>
                  <a:chExt cx="315351" cy="452185"/>
                </a:xfrm>
              </p:grpSpPr>
              <p:sp>
                <p:nvSpPr>
                  <p:cNvPr id="2736" name="Down Arrow 273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16"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676" name="Group 395"/>
              <p:cNvGrpSpPr/>
              <p:nvPr/>
            </p:nvGrpSpPr>
            <p:grpSpPr>
              <a:xfrm>
                <a:off x="5326940" y="3038938"/>
                <a:ext cx="2022983" cy="455500"/>
                <a:chOff x="5326940" y="3038937"/>
                <a:chExt cx="2022983" cy="455500"/>
              </a:xfrm>
            </p:grpSpPr>
            <p:grpSp>
              <p:nvGrpSpPr>
                <p:cNvPr id="2716" name="Group 378"/>
                <p:cNvGrpSpPr/>
                <p:nvPr/>
              </p:nvGrpSpPr>
              <p:grpSpPr>
                <a:xfrm>
                  <a:off x="5896151" y="3040986"/>
                  <a:ext cx="315351" cy="452185"/>
                  <a:chOff x="6144878" y="3040986"/>
                  <a:chExt cx="315351" cy="452185"/>
                </a:xfrm>
              </p:grpSpPr>
              <p:sp>
                <p:nvSpPr>
                  <p:cNvPr id="2726" name="Down Arrow 272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17" name="Group 377"/>
                <p:cNvGrpSpPr/>
                <p:nvPr/>
              </p:nvGrpSpPr>
              <p:grpSpPr>
                <a:xfrm>
                  <a:off x="5326940" y="3038937"/>
                  <a:ext cx="315351" cy="452185"/>
                  <a:chOff x="5326940" y="3038937"/>
                  <a:chExt cx="315351" cy="452185"/>
                </a:xfrm>
              </p:grpSpPr>
              <p:sp>
                <p:nvSpPr>
                  <p:cNvPr id="2724" name="Down Arrow 272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18" name="Group 230"/>
                <p:cNvGrpSpPr/>
                <p:nvPr/>
              </p:nvGrpSpPr>
              <p:grpSpPr>
                <a:xfrm flipV="1">
                  <a:off x="6465362" y="3038939"/>
                  <a:ext cx="315351" cy="452185"/>
                  <a:chOff x="2660385" y="1689916"/>
                  <a:chExt cx="315351" cy="452185"/>
                </a:xfrm>
              </p:grpSpPr>
              <p:sp>
                <p:nvSpPr>
                  <p:cNvPr id="2722" name="Down Arrow 272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19" name="Group 379"/>
                <p:cNvGrpSpPr/>
                <p:nvPr/>
              </p:nvGrpSpPr>
              <p:grpSpPr>
                <a:xfrm>
                  <a:off x="7034572" y="3042252"/>
                  <a:ext cx="315351" cy="452185"/>
                  <a:chOff x="7836091" y="3042252"/>
                  <a:chExt cx="315351" cy="452185"/>
                </a:xfrm>
              </p:grpSpPr>
              <p:sp>
                <p:nvSpPr>
                  <p:cNvPr id="2720" name="Down Arrow 271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77" name="Group 394"/>
              <p:cNvGrpSpPr/>
              <p:nvPr/>
            </p:nvGrpSpPr>
            <p:grpSpPr>
              <a:xfrm>
                <a:off x="5326940" y="3624179"/>
                <a:ext cx="2022983" cy="455500"/>
                <a:chOff x="5326940" y="3669335"/>
                <a:chExt cx="2022983" cy="455500"/>
              </a:xfrm>
            </p:grpSpPr>
            <p:grpSp>
              <p:nvGrpSpPr>
                <p:cNvPr id="2704" name="Group 382"/>
                <p:cNvGrpSpPr/>
                <p:nvPr/>
              </p:nvGrpSpPr>
              <p:grpSpPr>
                <a:xfrm>
                  <a:off x="5896151" y="3671384"/>
                  <a:ext cx="315351" cy="452185"/>
                  <a:chOff x="6144878" y="3705251"/>
                  <a:chExt cx="315351" cy="452185"/>
                </a:xfrm>
              </p:grpSpPr>
              <p:sp>
                <p:nvSpPr>
                  <p:cNvPr id="2714" name="Down Arrow 271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05" name="Group 235"/>
                <p:cNvGrpSpPr/>
                <p:nvPr/>
              </p:nvGrpSpPr>
              <p:grpSpPr>
                <a:xfrm flipV="1">
                  <a:off x="5326940" y="3669335"/>
                  <a:ext cx="315351" cy="452185"/>
                  <a:chOff x="704140" y="2354179"/>
                  <a:chExt cx="315351" cy="452185"/>
                </a:xfrm>
              </p:grpSpPr>
              <p:sp>
                <p:nvSpPr>
                  <p:cNvPr id="2712" name="Down Arrow 271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06" name="Group 381"/>
                <p:cNvGrpSpPr/>
                <p:nvPr/>
              </p:nvGrpSpPr>
              <p:grpSpPr>
                <a:xfrm>
                  <a:off x="6465362" y="3669337"/>
                  <a:ext cx="315351" cy="452185"/>
                  <a:chOff x="7012249" y="3703204"/>
                  <a:chExt cx="315351" cy="452185"/>
                </a:xfrm>
              </p:grpSpPr>
              <p:sp>
                <p:nvSpPr>
                  <p:cNvPr id="2710" name="Down Arrow 270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07" name="Group 380"/>
                <p:cNvGrpSpPr/>
                <p:nvPr/>
              </p:nvGrpSpPr>
              <p:grpSpPr>
                <a:xfrm>
                  <a:off x="7034572" y="3672650"/>
                  <a:ext cx="315351" cy="452185"/>
                  <a:chOff x="7836091" y="3706517"/>
                  <a:chExt cx="315351" cy="452185"/>
                </a:xfrm>
              </p:grpSpPr>
              <p:sp>
                <p:nvSpPr>
                  <p:cNvPr id="2708" name="Down Arrow 270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78" name="Group 393"/>
              <p:cNvGrpSpPr/>
              <p:nvPr/>
            </p:nvGrpSpPr>
            <p:grpSpPr>
              <a:xfrm>
                <a:off x="5326940" y="4209422"/>
                <a:ext cx="2022983" cy="455500"/>
                <a:chOff x="5326940" y="4333600"/>
                <a:chExt cx="2022983" cy="455500"/>
              </a:xfrm>
            </p:grpSpPr>
            <p:grpSp>
              <p:nvGrpSpPr>
                <p:cNvPr id="2692" name="Group 231"/>
                <p:cNvGrpSpPr/>
                <p:nvPr/>
              </p:nvGrpSpPr>
              <p:grpSpPr>
                <a:xfrm flipV="1">
                  <a:off x="5896151" y="4335649"/>
                  <a:ext cx="315351" cy="452185"/>
                  <a:chOff x="1680124" y="3020493"/>
                  <a:chExt cx="315351" cy="452185"/>
                </a:xfrm>
              </p:grpSpPr>
              <p:sp>
                <p:nvSpPr>
                  <p:cNvPr id="2702" name="Down Arrow 270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93" name="Group 383"/>
                <p:cNvGrpSpPr/>
                <p:nvPr/>
              </p:nvGrpSpPr>
              <p:grpSpPr>
                <a:xfrm>
                  <a:off x="5326940" y="4333600"/>
                  <a:ext cx="315351" cy="452185"/>
                  <a:chOff x="5326940" y="4367467"/>
                  <a:chExt cx="315351" cy="452185"/>
                </a:xfrm>
              </p:grpSpPr>
              <p:sp>
                <p:nvSpPr>
                  <p:cNvPr id="2700" name="Down Arrow 269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94" name="Group 229"/>
                <p:cNvGrpSpPr/>
                <p:nvPr/>
              </p:nvGrpSpPr>
              <p:grpSpPr>
                <a:xfrm flipV="1">
                  <a:off x="6465362" y="4333602"/>
                  <a:ext cx="315351" cy="452185"/>
                  <a:chOff x="2660385" y="3018446"/>
                  <a:chExt cx="315351" cy="452185"/>
                </a:xfrm>
              </p:grpSpPr>
              <p:sp>
                <p:nvSpPr>
                  <p:cNvPr id="2698" name="Down Arrow 269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95" name="Group 234"/>
                <p:cNvGrpSpPr/>
                <p:nvPr/>
              </p:nvGrpSpPr>
              <p:grpSpPr>
                <a:xfrm flipV="1">
                  <a:off x="7034572" y="4336915"/>
                  <a:ext cx="315351" cy="452185"/>
                  <a:chOff x="3687429" y="3021759"/>
                  <a:chExt cx="315351" cy="452185"/>
                </a:xfrm>
              </p:grpSpPr>
              <p:sp>
                <p:nvSpPr>
                  <p:cNvPr id="2696" name="Down Arrow 269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79" name="Group 392"/>
              <p:cNvGrpSpPr/>
              <p:nvPr/>
            </p:nvGrpSpPr>
            <p:grpSpPr>
              <a:xfrm>
                <a:off x="5326940" y="4794663"/>
                <a:ext cx="2022983" cy="455500"/>
                <a:chOff x="5326940" y="4918842"/>
                <a:chExt cx="2022983" cy="455500"/>
              </a:xfrm>
            </p:grpSpPr>
            <p:grpSp>
              <p:nvGrpSpPr>
                <p:cNvPr id="2680" name="Group 385"/>
                <p:cNvGrpSpPr/>
                <p:nvPr/>
              </p:nvGrpSpPr>
              <p:grpSpPr>
                <a:xfrm>
                  <a:off x="5896151" y="4920891"/>
                  <a:ext cx="315351" cy="452185"/>
                  <a:chOff x="6144878" y="5033781"/>
                  <a:chExt cx="315351" cy="452185"/>
                </a:xfrm>
              </p:grpSpPr>
              <p:sp>
                <p:nvSpPr>
                  <p:cNvPr id="2690" name="Down Arrow 268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81" name="Group 384"/>
                <p:cNvGrpSpPr/>
                <p:nvPr/>
              </p:nvGrpSpPr>
              <p:grpSpPr>
                <a:xfrm>
                  <a:off x="5326940" y="4918842"/>
                  <a:ext cx="315351" cy="452185"/>
                  <a:chOff x="5326940" y="5031732"/>
                  <a:chExt cx="315351" cy="452185"/>
                </a:xfrm>
              </p:grpSpPr>
              <p:sp>
                <p:nvSpPr>
                  <p:cNvPr id="2688" name="Down Arrow 268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82" name="Group 386"/>
                <p:cNvGrpSpPr/>
                <p:nvPr/>
              </p:nvGrpSpPr>
              <p:grpSpPr>
                <a:xfrm>
                  <a:off x="6465362" y="4918844"/>
                  <a:ext cx="315351" cy="452185"/>
                  <a:chOff x="7012249" y="5031734"/>
                  <a:chExt cx="315351" cy="452185"/>
                </a:xfrm>
              </p:grpSpPr>
              <p:sp>
                <p:nvSpPr>
                  <p:cNvPr id="2686" name="Down Arrow 268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83" name="Group 387"/>
                <p:cNvGrpSpPr/>
                <p:nvPr/>
              </p:nvGrpSpPr>
              <p:grpSpPr>
                <a:xfrm>
                  <a:off x="7034572" y="4922157"/>
                  <a:ext cx="315351" cy="452185"/>
                  <a:chOff x="7836091" y="5035047"/>
                  <a:chExt cx="315351" cy="452185"/>
                </a:xfrm>
              </p:grpSpPr>
              <p:sp>
                <p:nvSpPr>
                  <p:cNvPr id="2684" name="Down Arrow 268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1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624" name="Group 395"/>
              <p:cNvGrpSpPr/>
              <p:nvPr/>
            </p:nvGrpSpPr>
            <p:grpSpPr>
              <a:xfrm>
                <a:off x="5326940" y="3038938"/>
                <a:ext cx="2022983" cy="455500"/>
                <a:chOff x="5326940" y="3038937"/>
                <a:chExt cx="2022983" cy="455500"/>
              </a:xfrm>
            </p:grpSpPr>
            <p:grpSp>
              <p:nvGrpSpPr>
                <p:cNvPr id="2664" name="Group 378"/>
                <p:cNvGrpSpPr/>
                <p:nvPr/>
              </p:nvGrpSpPr>
              <p:grpSpPr>
                <a:xfrm>
                  <a:off x="5896151" y="3040986"/>
                  <a:ext cx="315351" cy="452185"/>
                  <a:chOff x="6144878" y="3040986"/>
                  <a:chExt cx="315351" cy="452185"/>
                </a:xfrm>
              </p:grpSpPr>
              <p:sp>
                <p:nvSpPr>
                  <p:cNvPr id="2674" name="Down Arrow 267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65" name="Group 377"/>
                <p:cNvGrpSpPr/>
                <p:nvPr/>
              </p:nvGrpSpPr>
              <p:grpSpPr>
                <a:xfrm>
                  <a:off x="5326940" y="3038937"/>
                  <a:ext cx="315351" cy="452185"/>
                  <a:chOff x="5326940" y="3038937"/>
                  <a:chExt cx="315351" cy="452185"/>
                </a:xfrm>
              </p:grpSpPr>
              <p:sp>
                <p:nvSpPr>
                  <p:cNvPr id="2672" name="Down Arrow 267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66" name="Group 230"/>
                <p:cNvGrpSpPr/>
                <p:nvPr/>
              </p:nvGrpSpPr>
              <p:grpSpPr>
                <a:xfrm flipV="1">
                  <a:off x="6465362" y="3038939"/>
                  <a:ext cx="315351" cy="452185"/>
                  <a:chOff x="2660385" y="1689916"/>
                  <a:chExt cx="315351" cy="452185"/>
                </a:xfrm>
              </p:grpSpPr>
              <p:sp>
                <p:nvSpPr>
                  <p:cNvPr id="2670" name="Down Arrow 266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67" name="Group 379"/>
                <p:cNvGrpSpPr/>
                <p:nvPr/>
              </p:nvGrpSpPr>
              <p:grpSpPr>
                <a:xfrm>
                  <a:off x="7034572" y="3042252"/>
                  <a:ext cx="315351" cy="452185"/>
                  <a:chOff x="7836091" y="3042252"/>
                  <a:chExt cx="315351" cy="452185"/>
                </a:xfrm>
              </p:grpSpPr>
              <p:sp>
                <p:nvSpPr>
                  <p:cNvPr id="2668" name="Down Arrow 266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25" name="Group 394"/>
              <p:cNvGrpSpPr/>
              <p:nvPr/>
            </p:nvGrpSpPr>
            <p:grpSpPr>
              <a:xfrm>
                <a:off x="5326940" y="3624179"/>
                <a:ext cx="2022983" cy="455500"/>
                <a:chOff x="5326940" y="3669335"/>
                <a:chExt cx="2022983" cy="455500"/>
              </a:xfrm>
            </p:grpSpPr>
            <p:grpSp>
              <p:nvGrpSpPr>
                <p:cNvPr id="2652" name="Group 382"/>
                <p:cNvGrpSpPr/>
                <p:nvPr/>
              </p:nvGrpSpPr>
              <p:grpSpPr>
                <a:xfrm>
                  <a:off x="5896151" y="3671384"/>
                  <a:ext cx="315351" cy="452185"/>
                  <a:chOff x="6144878" y="3705251"/>
                  <a:chExt cx="315351" cy="452185"/>
                </a:xfrm>
              </p:grpSpPr>
              <p:sp>
                <p:nvSpPr>
                  <p:cNvPr id="2662" name="Down Arrow 266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53" name="Group 235"/>
                <p:cNvGrpSpPr/>
                <p:nvPr/>
              </p:nvGrpSpPr>
              <p:grpSpPr>
                <a:xfrm flipV="1">
                  <a:off x="5326940" y="3669335"/>
                  <a:ext cx="315351" cy="452185"/>
                  <a:chOff x="704140" y="2354179"/>
                  <a:chExt cx="315351" cy="452185"/>
                </a:xfrm>
              </p:grpSpPr>
              <p:sp>
                <p:nvSpPr>
                  <p:cNvPr id="2660" name="Down Arrow 265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54" name="Group 381"/>
                <p:cNvGrpSpPr/>
                <p:nvPr/>
              </p:nvGrpSpPr>
              <p:grpSpPr>
                <a:xfrm>
                  <a:off x="6465362" y="3669337"/>
                  <a:ext cx="315351" cy="452185"/>
                  <a:chOff x="7012249" y="3703204"/>
                  <a:chExt cx="315351" cy="452185"/>
                </a:xfrm>
              </p:grpSpPr>
              <p:sp>
                <p:nvSpPr>
                  <p:cNvPr id="2658" name="Down Arrow 265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55" name="Group 380"/>
                <p:cNvGrpSpPr/>
                <p:nvPr/>
              </p:nvGrpSpPr>
              <p:grpSpPr>
                <a:xfrm>
                  <a:off x="7034572" y="3672650"/>
                  <a:ext cx="315351" cy="452185"/>
                  <a:chOff x="7836091" y="3706517"/>
                  <a:chExt cx="315351" cy="452185"/>
                </a:xfrm>
              </p:grpSpPr>
              <p:sp>
                <p:nvSpPr>
                  <p:cNvPr id="2656" name="Down Arrow 265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26" name="Group 393"/>
              <p:cNvGrpSpPr/>
              <p:nvPr/>
            </p:nvGrpSpPr>
            <p:grpSpPr>
              <a:xfrm>
                <a:off x="5326940" y="4209422"/>
                <a:ext cx="2022983" cy="455500"/>
                <a:chOff x="5326940" y="4333600"/>
                <a:chExt cx="2022983" cy="455500"/>
              </a:xfrm>
            </p:grpSpPr>
            <p:grpSp>
              <p:nvGrpSpPr>
                <p:cNvPr id="2640" name="Group 231"/>
                <p:cNvGrpSpPr/>
                <p:nvPr/>
              </p:nvGrpSpPr>
              <p:grpSpPr>
                <a:xfrm flipV="1">
                  <a:off x="5896151" y="4335649"/>
                  <a:ext cx="315351" cy="452185"/>
                  <a:chOff x="1680124" y="3020493"/>
                  <a:chExt cx="315351" cy="452185"/>
                </a:xfrm>
              </p:grpSpPr>
              <p:sp>
                <p:nvSpPr>
                  <p:cNvPr id="2650" name="Down Arrow 264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41" name="Group 383"/>
                <p:cNvGrpSpPr/>
                <p:nvPr/>
              </p:nvGrpSpPr>
              <p:grpSpPr>
                <a:xfrm>
                  <a:off x="5326940" y="4333600"/>
                  <a:ext cx="315351" cy="452185"/>
                  <a:chOff x="5326940" y="4367467"/>
                  <a:chExt cx="315351" cy="452185"/>
                </a:xfrm>
              </p:grpSpPr>
              <p:sp>
                <p:nvSpPr>
                  <p:cNvPr id="2648" name="Down Arrow 264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42" name="Group 229"/>
                <p:cNvGrpSpPr/>
                <p:nvPr/>
              </p:nvGrpSpPr>
              <p:grpSpPr>
                <a:xfrm flipV="1">
                  <a:off x="6465362" y="4333602"/>
                  <a:ext cx="315351" cy="452185"/>
                  <a:chOff x="2660385" y="3018446"/>
                  <a:chExt cx="315351" cy="452185"/>
                </a:xfrm>
              </p:grpSpPr>
              <p:sp>
                <p:nvSpPr>
                  <p:cNvPr id="2646" name="Down Arrow 264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43" name="Group 234"/>
                <p:cNvGrpSpPr/>
                <p:nvPr/>
              </p:nvGrpSpPr>
              <p:grpSpPr>
                <a:xfrm flipV="1">
                  <a:off x="7034572" y="4336915"/>
                  <a:ext cx="315351" cy="452185"/>
                  <a:chOff x="3687429" y="3021759"/>
                  <a:chExt cx="315351" cy="452185"/>
                </a:xfrm>
              </p:grpSpPr>
              <p:sp>
                <p:nvSpPr>
                  <p:cNvPr id="2644" name="Down Arrow 264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27" name="Group 392"/>
              <p:cNvGrpSpPr/>
              <p:nvPr/>
            </p:nvGrpSpPr>
            <p:grpSpPr>
              <a:xfrm>
                <a:off x="5326940" y="4794663"/>
                <a:ext cx="2022983" cy="455500"/>
                <a:chOff x="5326940" y="4918842"/>
                <a:chExt cx="2022983" cy="455500"/>
              </a:xfrm>
            </p:grpSpPr>
            <p:grpSp>
              <p:nvGrpSpPr>
                <p:cNvPr id="2628" name="Group 385"/>
                <p:cNvGrpSpPr/>
                <p:nvPr/>
              </p:nvGrpSpPr>
              <p:grpSpPr>
                <a:xfrm>
                  <a:off x="5896151" y="4920891"/>
                  <a:ext cx="315351" cy="452185"/>
                  <a:chOff x="6144878" y="5033781"/>
                  <a:chExt cx="315351" cy="452185"/>
                </a:xfrm>
              </p:grpSpPr>
              <p:sp>
                <p:nvSpPr>
                  <p:cNvPr id="2638" name="Down Arrow 263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29" name="Group 384"/>
                <p:cNvGrpSpPr/>
                <p:nvPr/>
              </p:nvGrpSpPr>
              <p:grpSpPr>
                <a:xfrm>
                  <a:off x="5326940" y="4918842"/>
                  <a:ext cx="315351" cy="452185"/>
                  <a:chOff x="5326940" y="5031732"/>
                  <a:chExt cx="315351" cy="452185"/>
                </a:xfrm>
              </p:grpSpPr>
              <p:sp>
                <p:nvSpPr>
                  <p:cNvPr id="2636" name="Down Arrow 263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30" name="Group 386"/>
                <p:cNvGrpSpPr/>
                <p:nvPr/>
              </p:nvGrpSpPr>
              <p:grpSpPr>
                <a:xfrm>
                  <a:off x="6465362" y="4918844"/>
                  <a:ext cx="315351" cy="452185"/>
                  <a:chOff x="7012249" y="5031734"/>
                  <a:chExt cx="315351" cy="452185"/>
                </a:xfrm>
              </p:grpSpPr>
              <p:sp>
                <p:nvSpPr>
                  <p:cNvPr id="2634" name="Down Arrow 263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31" name="Group 387"/>
                <p:cNvGrpSpPr/>
                <p:nvPr/>
              </p:nvGrpSpPr>
              <p:grpSpPr>
                <a:xfrm>
                  <a:off x="7034572" y="4922157"/>
                  <a:ext cx="315351" cy="452185"/>
                  <a:chOff x="7836091" y="5035047"/>
                  <a:chExt cx="315351" cy="452185"/>
                </a:xfrm>
              </p:grpSpPr>
              <p:sp>
                <p:nvSpPr>
                  <p:cNvPr id="2632" name="Down Arrow 263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1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572" name="Group 395"/>
              <p:cNvGrpSpPr/>
              <p:nvPr/>
            </p:nvGrpSpPr>
            <p:grpSpPr>
              <a:xfrm>
                <a:off x="5326940" y="3038938"/>
                <a:ext cx="2022983" cy="455500"/>
                <a:chOff x="5326940" y="3038937"/>
                <a:chExt cx="2022983" cy="455500"/>
              </a:xfrm>
            </p:grpSpPr>
            <p:grpSp>
              <p:nvGrpSpPr>
                <p:cNvPr id="2612" name="Group 378"/>
                <p:cNvGrpSpPr/>
                <p:nvPr/>
              </p:nvGrpSpPr>
              <p:grpSpPr>
                <a:xfrm>
                  <a:off x="5896151" y="3040986"/>
                  <a:ext cx="315351" cy="452185"/>
                  <a:chOff x="6144878" y="3040986"/>
                  <a:chExt cx="315351" cy="452185"/>
                </a:xfrm>
              </p:grpSpPr>
              <p:sp>
                <p:nvSpPr>
                  <p:cNvPr id="2622" name="Down Arrow 262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13" name="Group 377"/>
                <p:cNvGrpSpPr/>
                <p:nvPr/>
              </p:nvGrpSpPr>
              <p:grpSpPr>
                <a:xfrm>
                  <a:off x="5326940" y="3038937"/>
                  <a:ext cx="315351" cy="452185"/>
                  <a:chOff x="5326940" y="3038937"/>
                  <a:chExt cx="315351" cy="452185"/>
                </a:xfrm>
              </p:grpSpPr>
              <p:sp>
                <p:nvSpPr>
                  <p:cNvPr id="2620" name="Down Arrow 26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14" name="Group 230"/>
                <p:cNvGrpSpPr/>
                <p:nvPr/>
              </p:nvGrpSpPr>
              <p:grpSpPr>
                <a:xfrm flipV="1">
                  <a:off x="6465362" y="3038939"/>
                  <a:ext cx="315351" cy="452185"/>
                  <a:chOff x="2660385" y="1689916"/>
                  <a:chExt cx="315351" cy="452185"/>
                </a:xfrm>
              </p:grpSpPr>
              <p:sp>
                <p:nvSpPr>
                  <p:cNvPr id="2618" name="Down Arrow 261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15" name="Group 379"/>
                <p:cNvGrpSpPr/>
                <p:nvPr/>
              </p:nvGrpSpPr>
              <p:grpSpPr>
                <a:xfrm>
                  <a:off x="7034572" y="3042252"/>
                  <a:ext cx="315351" cy="452185"/>
                  <a:chOff x="7836091" y="3042252"/>
                  <a:chExt cx="315351" cy="452185"/>
                </a:xfrm>
              </p:grpSpPr>
              <p:sp>
                <p:nvSpPr>
                  <p:cNvPr id="2616" name="Down Arrow 261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73" name="Group 394"/>
              <p:cNvGrpSpPr/>
              <p:nvPr/>
            </p:nvGrpSpPr>
            <p:grpSpPr>
              <a:xfrm>
                <a:off x="5326940" y="3624179"/>
                <a:ext cx="2022983" cy="455500"/>
                <a:chOff x="5326940" y="3669335"/>
                <a:chExt cx="2022983" cy="455500"/>
              </a:xfrm>
            </p:grpSpPr>
            <p:grpSp>
              <p:nvGrpSpPr>
                <p:cNvPr id="2600" name="Group 382"/>
                <p:cNvGrpSpPr/>
                <p:nvPr/>
              </p:nvGrpSpPr>
              <p:grpSpPr>
                <a:xfrm>
                  <a:off x="5896151" y="3671384"/>
                  <a:ext cx="315351" cy="452185"/>
                  <a:chOff x="6144878" y="3705251"/>
                  <a:chExt cx="315351" cy="452185"/>
                </a:xfrm>
              </p:grpSpPr>
              <p:sp>
                <p:nvSpPr>
                  <p:cNvPr id="2610" name="Down Arrow 26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01" name="Group 235"/>
                <p:cNvGrpSpPr/>
                <p:nvPr/>
              </p:nvGrpSpPr>
              <p:grpSpPr>
                <a:xfrm flipV="1">
                  <a:off x="5326940" y="3669335"/>
                  <a:ext cx="315351" cy="452185"/>
                  <a:chOff x="704140" y="2354179"/>
                  <a:chExt cx="315351" cy="452185"/>
                </a:xfrm>
              </p:grpSpPr>
              <p:sp>
                <p:nvSpPr>
                  <p:cNvPr id="2608" name="Down Arrow 26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02" name="Group 381"/>
                <p:cNvGrpSpPr/>
                <p:nvPr/>
              </p:nvGrpSpPr>
              <p:grpSpPr>
                <a:xfrm>
                  <a:off x="6465362" y="3669337"/>
                  <a:ext cx="315351" cy="452185"/>
                  <a:chOff x="7012249" y="3703204"/>
                  <a:chExt cx="315351" cy="452185"/>
                </a:xfrm>
              </p:grpSpPr>
              <p:sp>
                <p:nvSpPr>
                  <p:cNvPr id="2606" name="Down Arrow 26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03" name="Group 380"/>
                <p:cNvGrpSpPr/>
                <p:nvPr/>
              </p:nvGrpSpPr>
              <p:grpSpPr>
                <a:xfrm>
                  <a:off x="7034572" y="3672650"/>
                  <a:ext cx="315351" cy="452185"/>
                  <a:chOff x="7836091" y="3706517"/>
                  <a:chExt cx="315351" cy="452185"/>
                </a:xfrm>
              </p:grpSpPr>
              <p:sp>
                <p:nvSpPr>
                  <p:cNvPr id="2604" name="Down Arrow 26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74" name="Group 393"/>
              <p:cNvGrpSpPr/>
              <p:nvPr/>
            </p:nvGrpSpPr>
            <p:grpSpPr>
              <a:xfrm>
                <a:off x="5326940" y="4209422"/>
                <a:ext cx="2022983" cy="455500"/>
                <a:chOff x="5326940" y="4333600"/>
                <a:chExt cx="2022983" cy="455500"/>
              </a:xfrm>
            </p:grpSpPr>
            <p:grpSp>
              <p:nvGrpSpPr>
                <p:cNvPr id="2588" name="Group 231"/>
                <p:cNvGrpSpPr/>
                <p:nvPr/>
              </p:nvGrpSpPr>
              <p:grpSpPr>
                <a:xfrm flipV="1">
                  <a:off x="5896151" y="4335649"/>
                  <a:ext cx="315351" cy="452185"/>
                  <a:chOff x="1680124" y="3020493"/>
                  <a:chExt cx="315351" cy="452185"/>
                </a:xfrm>
              </p:grpSpPr>
              <p:sp>
                <p:nvSpPr>
                  <p:cNvPr id="2598" name="Down Arrow 259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89" name="Group 383"/>
                <p:cNvGrpSpPr/>
                <p:nvPr/>
              </p:nvGrpSpPr>
              <p:grpSpPr>
                <a:xfrm>
                  <a:off x="5326940" y="4333600"/>
                  <a:ext cx="315351" cy="452185"/>
                  <a:chOff x="5326940" y="4367467"/>
                  <a:chExt cx="315351" cy="452185"/>
                </a:xfrm>
              </p:grpSpPr>
              <p:sp>
                <p:nvSpPr>
                  <p:cNvPr id="2596" name="Down Arrow 259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90" name="Group 229"/>
                <p:cNvGrpSpPr/>
                <p:nvPr/>
              </p:nvGrpSpPr>
              <p:grpSpPr>
                <a:xfrm flipV="1">
                  <a:off x="6465362" y="4333602"/>
                  <a:ext cx="315351" cy="452185"/>
                  <a:chOff x="2660385" y="3018446"/>
                  <a:chExt cx="315351" cy="452185"/>
                </a:xfrm>
              </p:grpSpPr>
              <p:sp>
                <p:nvSpPr>
                  <p:cNvPr id="2594" name="Down Arrow 25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91" name="Group 234"/>
                <p:cNvGrpSpPr/>
                <p:nvPr/>
              </p:nvGrpSpPr>
              <p:grpSpPr>
                <a:xfrm flipV="1">
                  <a:off x="7034572" y="4336915"/>
                  <a:ext cx="315351" cy="452185"/>
                  <a:chOff x="3687429" y="3021759"/>
                  <a:chExt cx="315351" cy="452185"/>
                </a:xfrm>
              </p:grpSpPr>
              <p:sp>
                <p:nvSpPr>
                  <p:cNvPr id="2592" name="Down Arrow 25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75" name="Group 392"/>
              <p:cNvGrpSpPr/>
              <p:nvPr/>
            </p:nvGrpSpPr>
            <p:grpSpPr>
              <a:xfrm>
                <a:off x="5326940" y="4794663"/>
                <a:ext cx="2022983" cy="455500"/>
                <a:chOff x="5326940" y="4918842"/>
                <a:chExt cx="2022983" cy="455500"/>
              </a:xfrm>
            </p:grpSpPr>
            <p:grpSp>
              <p:nvGrpSpPr>
                <p:cNvPr id="2576" name="Group 385"/>
                <p:cNvGrpSpPr/>
                <p:nvPr/>
              </p:nvGrpSpPr>
              <p:grpSpPr>
                <a:xfrm>
                  <a:off x="5896151" y="4920891"/>
                  <a:ext cx="315351" cy="452185"/>
                  <a:chOff x="6144878" y="5033781"/>
                  <a:chExt cx="315351" cy="452185"/>
                </a:xfrm>
              </p:grpSpPr>
              <p:sp>
                <p:nvSpPr>
                  <p:cNvPr id="2586" name="Down Arrow 258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77" name="Group 384"/>
                <p:cNvGrpSpPr/>
                <p:nvPr/>
              </p:nvGrpSpPr>
              <p:grpSpPr>
                <a:xfrm>
                  <a:off x="5326940" y="4918842"/>
                  <a:ext cx="315351" cy="452185"/>
                  <a:chOff x="5326940" y="5031732"/>
                  <a:chExt cx="315351" cy="452185"/>
                </a:xfrm>
              </p:grpSpPr>
              <p:sp>
                <p:nvSpPr>
                  <p:cNvPr id="2584" name="Down Arrow 258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78" name="Group 386"/>
                <p:cNvGrpSpPr/>
                <p:nvPr/>
              </p:nvGrpSpPr>
              <p:grpSpPr>
                <a:xfrm>
                  <a:off x="6465362" y="4918844"/>
                  <a:ext cx="315351" cy="452185"/>
                  <a:chOff x="7012249" y="5031734"/>
                  <a:chExt cx="315351" cy="452185"/>
                </a:xfrm>
              </p:grpSpPr>
              <p:sp>
                <p:nvSpPr>
                  <p:cNvPr id="2582" name="Down Arrow 258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79" name="Group 387"/>
                <p:cNvGrpSpPr/>
                <p:nvPr/>
              </p:nvGrpSpPr>
              <p:grpSpPr>
                <a:xfrm>
                  <a:off x="7034572" y="4922157"/>
                  <a:ext cx="315351" cy="452185"/>
                  <a:chOff x="7836091" y="5035047"/>
                  <a:chExt cx="315351" cy="452185"/>
                </a:xfrm>
              </p:grpSpPr>
              <p:sp>
                <p:nvSpPr>
                  <p:cNvPr id="2580" name="Down Arrow 257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19"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520" name="Group 395"/>
              <p:cNvGrpSpPr/>
              <p:nvPr/>
            </p:nvGrpSpPr>
            <p:grpSpPr>
              <a:xfrm>
                <a:off x="5326940" y="3038938"/>
                <a:ext cx="2022983" cy="455500"/>
                <a:chOff x="5326940" y="3038937"/>
                <a:chExt cx="2022983" cy="455500"/>
              </a:xfrm>
            </p:grpSpPr>
            <p:grpSp>
              <p:nvGrpSpPr>
                <p:cNvPr id="2560" name="Group 378"/>
                <p:cNvGrpSpPr/>
                <p:nvPr/>
              </p:nvGrpSpPr>
              <p:grpSpPr>
                <a:xfrm>
                  <a:off x="5896151" y="3040986"/>
                  <a:ext cx="315351" cy="452185"/>
                  <a:chOff x="6144878" y="3040986"/>
                  <a:chExt cx="315351" cy="452185"/>
                </a:xfrm>
              </p:grpSpPr>
              <p:sp>
                <p:nvSpPr>
                  <p:cNvPr id="2570" name="Down Arrow 256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561" name="Group 377"/>
                <p:cNvGrpSpPr/>
                <p:nvPr/>
              </p:nvGrpSpPr>
              <p:grpSpPr>
                <a:xfrm>
                  <a:off x="5326940" y="3038937"/>
                  <a:ext cx="315351" cy="452185"/>
                  <a:chOff x="5326940" y="3038937"/>
                  <a:chExt cx="315351" cy="452185"/>
                </a:xfrm>
              </p:grpSpPr>
              <p:sp>
                <p:nvSpPr>
                  <p:cNvPr id="2568" name="Down Arrow 25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562" name="Group 230"/>
                <p:cNvGrpSpPr/>
                <p:nvPr/>
              </p:nvGrpSpPr>
              <p:grpSpPr>
                <a:xfrm flipV="1">
                  <a:off x="6465362" y="3038939"/>
                  <a:ext cx="315351" cy="452185"/>
                  <a:chOff x="2660385" y="1689916"/>
                  <a:chExt cx="315351" cy="452185"/>
                </a:xfrm>
              </p:grpSpPr>
              <p:sp>
                <p:nvSpPr>
                  <p:cNvPr id="2566" name="Down Arrow 256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563" name="Group 379"/>
                <p:cNvGrpSpPr/>
                <p:nvPr/>
              </p:nvGrpSpPr>
              <p:grpSpPr>
                <a:xfrm>
                  <a:off x="7034572" y="3042252"/>
                  <a:ext cx="315351" cy="452185"/>
                  <a:chOff x="7836091" y="3042252"/>
                  <a:chExt cx="315351" cy="452185"/>
                </a:xfrm>
              </p:grpSpPr>
              <p:sp>
                <p:nvSpPr>
                  <p:cNvPr id="2564" name="Down Arrow 256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21" name="Group 394"/>
              <p:cNvGrpSpPr/>
              <p:nvPr/>
            </p:nvGrpSpPr>
            <p:grpSpPr>
              <a:xfrm>
                <a:off x="5326940" y="3624179"/>
                <a:ext cx="2022983" cy="455500"/>
                <a:chOff x="5326940" y="3669335"/>
                <a:chExt cx="2022983" cy="455500"/>
              </a:xfrm>
            </p:grpSpPr>
            <p:grpSp>
              <p:nvGrpSpPr>
                <p:cNvPr id="2548" name="Group 382"/>
                <p:cNvGrpSpPr/>
                <p:nvPr/>
              </p:nvGrpSpPr>
              <p:grpSpPr>
                <a:xfrm>
                  <a:off x="5896151" y="3671384"/>
                  <a:ext cx="315351" cy="452185"/>
                  <a:chOff x="6144878" y="3705251"/>
                  <a:chExt cx="315351" cy="452185"/>
                </a:xfrm>
              </p:grpSpPr>
              <p:sp>
                <p:nvSpPr>
                  <p:cNvPr id="2558" name="Down Arrow 255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49" name="Group 235"/>
                <p:cNvGrpSpPr/>
                <p:nvPr/>
              </p:nvGrpSpPr>
              <p:grpSpPr>
                <a:xfrm flipV="1">
                  <a:off x="5326940" y="3669335"/>
                  <a:ext cx="315351" cy="452185"/>
                  <a:chOff x="704140" y="2354179"/>
                  <a:chExt cx="315351" cy="452185"/>
                </a:xfrm>
              </p:grpSpPr>
              <p:sp>
                <p:nvSpPr>
                  <p:cNvPr id="2556" name="Down Arrow 255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50" name="Group 381"/>
                <p:cNvGrpSpPr/>
                <p:nvPr/>
              </p:nvGrpSpPr>
              <p:grpSpPr>
                <a:xfrm>
                  <a:off x="6465362" y="3669337"/>
                  <a:ext cx="315351" cy="452185"/>
                  <a:chOff x="7012249" y="3703204"/>
                  <a:chExt cx="315351" cy="452185"/>
                </a:xfrm>
              </p:grpSpPr>
              <p:sp>
                <p:nvSpPr>
                  <p:cNvPr id="2554" name="Down Arrow 255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51" name="Group 380"/>
                <p:cNvGrpSpPr/>
                <p:nvPr/>
              </p:nvGrpSpPr>
              <p:grpSpPr>
                <a:xfrm>
                  <a:off x="7034572" y="3672650"/>
                  <a:ext cx="315351" cy="452185"/>
                  <a:chOff x="7836091" y="3706517"/>
                  <a:chExt cx="315351" cy="452185"/>
                </a:xfrm>
              </p:grpSpPr>
              <p:sp>
                <p:nvSpPr>
                  <p:cNvPr id="2552" name="Down Arrow 255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22" name="Group 393"/>
              <p:cNvGrpSpPr/>
              <p:nvPr/>
            </p:nvGrpSpPr>
            <p:grpSpPr>
              <a:xfrm>
                <a:off x="5326940" y="4209422"/>
                <a:ext cx="2022983" cy="455500"/>
                <a:chOff x="5326940" y="4333600"/>
                <a:chExt cx="2022983" cy="455500"/>
              </a:xfrm>
            </p:grpSpPr>
            <p:grpSp>
              <p:nvGrpSpPr>
                <p:cNvPr id="2536" name="Group 231"/>
                <p:cNvGrpSpPr/>
                <p:nvPr/>
              </p:nvGrpSpPr>
              <p:grpSpPr>
                <a:xfrm flipV="1">
                  <a:off x="5896151" y="4335649"/>
                  <a:ext cx="315351" cy="452185"/>
                  <a:chOff x="1680124" y="3020493"/>
                  <a:chExt cx="315351" cy="452185"/>
                </a:xfrm>
              </p:grpSpPr>
              <p:sp>
                <p:nvSpPr>
                  <p:cNvPr id="2546" name="Down Arrow 254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37" name="Group 383"/>
                <p:cNvGrpSpPr/>
                <p:nvPr/>
              </p:nvGrpSpPr>
              <p:grpSpPr>
                <a:xfrm>
                  <a:off x="5326940" y="4333600"/>
                  <a:ext cx="315351" cy="452185"/>
                  <a:chOff x="5326940" y="4367467"/>
                  <a:chExt cx="315351" cy="452185"/>
                </a:xfrm>
              </p:grpSpPr>
              <p:sp>
                <p:nvSpPr>
                  <p:cNvPr id="2544" name="Down Arrow 254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38" name="Group 229"/>
                <p:cNvGrpSpPr/>
                <p:nvPr/>
              </p:nvGrpSpPr>
              <p:grpSpPr>
                <a:xfrm flipV="1">
                  <a:off x="6465362" y="4333602"/>
                  <a:ext cx="315351" cy="452185"/>
                  <a:chOff x="2660385" y="3018446"/>
                  <a:chExt cx="315351" cy="452185"/>
                </a:xfrm>
              </p:grpSpPr>
              <p:sp>
                <p:nvSpPr>
                  <p:cNvPr id="2542" name="Down Arrow 254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39" name="Group 234"/>
                <p:cNvGrpSpPr/>
                <p:nvPr/>
              </p:nvGrpSpPr>
              <p:grpSpPr>
                <a:xfrm flipV="1">
                  <a:off x="7034572" y="4336915"/>
                  <a:ext cx="315351" cy="452185"/>
                  <a:chOff x="3687429" y="3021759"/>
                  <a:chExt cx="315351" cy="452185"/>
                </a:xfrm>
              </p:grpSpPr>
              <p:sp>
                <p:nvSpPr>
                  <p:cNvPr id="2540" name="Down Arrow 253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23" name="Group 392"/>
              <p:cNvGrpSpPr/>
              <p:nvPr/>
            </p:nvGrpSpPr>
            <p:grpSpPr>
              <a:xfrm>
                <a:off x="5326940" y="4794663"/>
                <a:ext cx="2022983" cy="455500"/>
                <a:chOff x="5326940" y="4918842"/>
                <a:chExt cx="2022983" cy="455500"/>
              </a:xfrm>
            </p:grpSpPr>
            <p:grpSp>
              <p:nvGrpSpPr>
                <p:cNvPr id="2524" name="Group 385"/>
                <p:cNvGrpSpPr/>
                <p:nvPr/>
              </p:nvGrpSpPr>
              <p:grpSpPr>
                <a:xfrm>
                  <a:off x="5896151" y="4920891"/>
                  <a:ext cx="315351" cy="452185"/>
                  <a:chOff x="6144878" y="5033781"/>
                  <a:chExt cx="315351" cy="452185"/>
                </a:xfrm>
              </p:grpSpPr>
              <p:sp>
                <p:nvSpPr>
                  <p:cNvPr id="2534" name="Down Arrow 25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25" name="Group 384"/>
                <p:cNvGrpSpPr/>
                <p:nvPr/>
              </p:nvGrpSpPr>
              <p:grpSpPr>
                <a:xfrm>
                  <a:off x="5326940" y="4918842"/>
                  <a:ext cx="315351" cy="452185"/>
                  <a:chOff x="5326940" y="5031732"/>
                  <a:chExt cx="315351" cy="452185"/>
                </a:xfrm>
              </p:grpSpPr>
              <p:sp>
                <p:nvSpPr>
                  <p:cNvPr id="2532" name="Down Arrow 25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26" name="Group 386"/>
                <p:cNvGrpSpPr/>
                <p:nvPr/>
              </p:nvGrpSpPr>
              <p:grpSpPr>
                <a:xfrm>
                  <a:off x="6465362" y="4918844"/>
                  <a:ext cx="315351" cy="452185"/>
                  <a:chOff x="7012249" y="5031734"/>
                  <a:chExt cx="315351" cy="452185"/>
                </a:xfrm>
              </p:grpSpPr>
              <p:sp>
                <p:nvSpPr>
                  <p:cNvPr id="2530" name="Down Arrow 25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27" name="Group 387"/>
                <p:cNvGrpSpPr/>
                <p:nvPr/>
              </p:nvGrpSpPr>
              <p:grpSpPr>
                <a:xfrm>
                  <a:off x="7034572" y="4922157"/>
                  <a:ext cx="315351" cy="452185"/>
                  <a:chOff x="7836091" y="5035047"/>
                  <a:chExt cx="315351" cy="452185"/>
                </a:xfrm>
              </p:grpSpPr>
              <p:sp>
                <p:nvSpPr>
                  <p:cNvPr id="2528" name="Down Arrow 25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2848" name="Rounded Rectangular Callout 2847"/>
          <p:cNvSpPr/>
          <p:nvPr/>
        </p:nvSpPr>
        <p:spPr bwMode="auto">
          <a:xfrm>
            <a:off x="5549818" y="690282"/>
            <a:ext cx="3289380" cy="2422591"/>
          </a:xfrm>
          <a:prstGeom prst="wedgeRoundRectCallout">
            <a:avLst>
              <a:gd name="adj1" fmla="val -70961"/>
              <a:gd name="adj2" fmla="val 90832"/>
              <a:gd name="adj3" fmla="val 16667"/>
            </a:avLst>
          </a:prstGeom>
          <a:solidFill>
            <a:schemeClr val="accent1">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This will bias “vibration” of the system to </a:t>
            </a:r>
            <a:r>
              <a:rPr lang="en-US" sz="1800" dirty="0" err="1" smtClean="0">
                <a:latin typeface="Calibri" pitchFamily="34" charset="0"/>
              </a:rPr>
              <a:t>configs</a:t>
            </a:r>
            <a:r>
              <a:rPr lang="en-US" sz="1800" dirty="0" smtClean="0">
                <a:latin typeface="Calibri" pitchFamily="34" charset="0"/>
              </a:rPr>
              <a:t> resembling the trained image.</a:t>
            </a:r>
          </a:p>
          <a:p>
            <a:pPr>
              <a:lnSpc>
                <a:spcPct val="90000"/>
              </a:lnSpc>
              <a:spcBef>
                <a:spcPts val="0"/>
              </a:spcBef>
              <a:spcAft>
                <a:spcPts val="800"/>
              </a:spcAft>
            </a:pPr>
            <a:r>
              <a:rPr lang="en-US" sz="1800" dirty="0" smtClean="0">
                <a:latin typeface="Calibri" pitchFamily="34" charset="0"/>
              </a:rPr>
              <a:t>Why? Because in those random cases where our hidden atom activates…</a:t>
            </a:r>
          </a:p>
          <a:p>
            <a:pPr>
              <a:lnSpc>
                <a:spcPct val="90000"/>
              </a:lnSpc>
              <a:spcBef>
                <a:spcPts val="0"/>
              </a:spcBef>
              <a:spcAft>
                <a:spcPts val="800"/>
              </a:spcAft>
            </a:pPr>
            <a:r>
              <a:rPr lang="en-US" sz="1800" dirty="0" smtClean="0">
                <a:latin typeface="Calibri" pitchFamily="34" charset="0"/>
              </a:rPr>
              <a:t> it will generate our image on the visible plane.</a:t>
            </a:r>
          </a:p>
        </p:txBody>
      </p:sp>
      <p:sp>
        <p:nvSpPr>
          <p:cNvPr id="3178" name="Rounded Rectangular Callout 3177" hidden="1"/>
          <p:cNvSpPr/>
          <p:nvPr/>
        </p:nvSpPr>
        <p:spPr bwMode="auto">
          <a:xfrm>
            <a:off x="5823324" y="2388525"/>
            <a:ext cx="3032502" cy="1274617"/>
          </a:xfrm>
          <a:prstGeom prst="wedgeRoundRectCallout">
            <a:avLst>
              <a:gd name="adj1" fmla="val -76431"/>
              <a:gd name="adj2" fmla="val -6120"/>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All this happens because the desired visible-hidden </a:t>
            </a:r>
            <a:r>
              <a:rPr lang="en-US" sz="1800" dirty="0" err="1" smtClean="0">
                <a:latin typeface="Calibri" pitchFamily="34" charset="0"/>
              </a:rPr>
              <a:t>config</a:t>
            </a:r>
            <a:r>
              <a:rPr lang="en-US" sz="1800" dirty="0" smtClean="0">
                <a:latin typeface="Calibri" pitchFamily="34" charset="0"/>
              </a:rPr>
              <a:t> has a low energy state.</a:t>
            </a:r>
          </a:p>
        </p:txBody>
      </p:sp>
      <p:sp>
        <p:nvSpPr>
          <p:cNvPr id="2850" name="Rounded Rectangular Callout 2849"/>
          <p:cNvSpPr/>
          <p:nvPr/>
        </p:nvSpPr>
        <p:spPr bwMode="auto">
          <a:xfrm>
            <a:off x="5055782" y="3893128"/>
            <a:ext cx="3863774" cy="2139142"/>
          </a:xfrm>
          <a:prstGeom prst="wedgeRoundRectCallout">
            <a:avLst>
              <a:gd name="adj1" fmla="val -48471"/>
              <a:gd name="adj2" fmla="val -84816"/>
              <a:gd name="adj3" fmla="val 16667"/>
            </a:avLst>
          </a:prstGeom>
          <a:solidFill>
            <a:schemeClr val="accent1">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And, any time the visible plane vibrates into a </a:t>
            </a:r>
            <a:r>
              <a:rPr lang="en-US" sz="1800" dirty="0" err="1" smtClean="0">
                <a:latin typeface="Calibri" pitchFamily="34" charset="0"/>
              </a:rPr>
              <a:t>config</a:t>
            </a:r>
            <a:r>
              <a:rPr lang="en-US" sz="1800" dirty="0" smtClean="0">
                <a:latin typeface="Calibri" pitchFamily="34" charset="0"/>
              </a:rPr>
              <a:t> that (remotely) resembles our training image…</a:t>
            </a:r>
          </a:p>
          <a:p>
            <a:pPr>
              <a:lnSpc>
                <a:spcPct val="90000"/>
              </a:lnSpc>
              <a:spcBef>
                <a:spcPts val="0"/>
              </a:spcBef>
              <a:spcAft>
                <a:spcPts val="800"/>
              </a:spcAft>
            </a:pPr>
            <a:r>
              <a:rPr lang="en-US" sz="1800" dirty="0" smtClean="0">
                <a:latin typeface="Calibri" pitchFamily="34" charset="0"/>
              </a:rPr>
              <a:t>this will likely result in the activation of our hidden atom…</a:t>
            </a:r>
          </a:p>
          <a:p>
            <a:pPr>
              <a:lnSpc>
                <a:spcPct val="90000"/>
              </a:lnSpc>
              <a:spcBef>
                <a:spcPts val="0"/>
              </a:spcBef>
              <a:spcAft>
                <a:spcPts val="800"/>
              </a:spcAft>
            </a:pPr>
            <a:r>
              <a:rPr lang="en-US" sz="1800" dirty="0" smtClean="0">
                <a:latin typeface="Calibri" pitchFamily="34" charset="0"/>
              </a:rPr>
              <a:t>which will then increase the odds of the trained image showing up, etc…</a:t>
            </a:r>
          </a:p>
        </p:txBody>
      </p:sp>
      <p:grpSp>
        <p:nvGrpSpPr>
          <p:cNvPr id="1027" name="Group 1026"/>
          <p:cNvGrpSpPr/>
          <p:nvPr/>
        </p:nvGrpSpPr>
        <p:grpSpPr>
          <a:xfrm>
            <a:off x="7664893" y="146711"/>
            <a:ext cx="1367624" cy="205602"/>
            <a:chOff x="7696863" y="287379"/>
            <a:chExt cx="1367624" cy="205602"/>
          </a:xfrm>
        </p:grpSpPr>
        <p:pic>
          <p:nvPicPr>
            <p:cNvPr id="1029"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0" name="Right Arrow 102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3" name="Right Arrow 1032"/>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7" name="Right Arrow 103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9" name="Picture 1038"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040" name="Rounded Rectangle 1039"/>
          <p:cNvSpPr/>
          <p:nvPr/>
        </p:nvSpPr>
        <p:spPr bwMode="auto">
          <a:xfrm>
            <a:off x="815657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2491"/>
                                        </p:tgtEl>
                                      </p:cBhvr>
                                    </p:animEffect>
                                    <p:set>
                                      <p:cBhvr>
                                        <p:cTn id="21" dur="1" fill="hold">
                                          <p:stCondLst>
                                            <p:cond delay="999"/>
                                          </p:stCondLst>
                                        </p:cTn>
                                        <p:tgtEl>
                                          <p:spTgt spid="2491"/>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809"/>
                                        </p:tgtEl>
                                        <p:attrNameLst>
                                          <p:attrName>style.visibility</p:attrName>
                                        </p:attrNameLst>
                                      </p:cBhvr>
                                      <p:to>
                                        <p:strVal val="visible"/>
                                      </p:to>
                                    </p:set>
                                    <p:animEffect transition="in" filter="fade">
                                      <p:cBhvr>
                                        <p:cTn id="24" dur="1000"/>
                                        <p:tgtEl>
                                          <p:spTgt spid="80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507"/>
                                        </p:tgtEl>
                                        <p:attrNameLst>
                                          <p:attrName>style.visibility</p:attrName>
                                        </p:attrNameLst>
                                      </p:cBhvr>
                                      <p:to>
                                        <p:strVal val="visible"/>
                                      </p:to>
                                    </p:set>
                                    <p:anim calcmode="lin" valueType="num">
                                      <p:cBhvr additive="base">
                                        <p:cTn id="29" dur="500" fill="hold"/>
                                        <p:tgtEl>
                                          <p:spTgt spid="2507"/>
                                        </p:tgtEl>
                                        <p:attrNameLst>
                                          <p:attrName>ppt_x</p:attrName>
                                        </p:attrNameLst>
                                      </p:cBhvr>
                                      <p:tavLst>
                                        <p:tav tm="0">
                                          <p:val>
                                            <p:strVal val="0-#ppt_w/2"/>
                                          </p:val>
                                        </p:tav>
                                        <p:tav tm="100000">
                                          <p:val>
                                            <p:strVal val="#ppt_x"/>
                                          </p:val>
                                        </p:tav>
                                      </p:tavLst>
                                    </p:anim>
                                    <p:anim calcmode="lin" valueType="num">
                                      <p:cBhvr additive="base">
                                        <p:cTn id="30" dur="500" fill="hold"/>
                                        <p:tgtEl>
                                          <p:spTgt spid="250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46"/>
                                        </p:tgtEl>
                                        <p:attrNameLst>
                                          <p:attrName>style.visibility</p:attrName>
                                        </p:attrNameLst>
                                      </p:cBhvr>
                                      <p:to>
                                        <p:strVal val="visible"/>
                                      </p:to>
                                    </p:set>
                                    <p:animEffect transition="in" filter="fade">
                                      <p:cBhvr>
                                        <p:cTn id="35" dur="500"/>
                                        <p:tgtEl>
                                          <p:spTgt spid="2846"/>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0.00017 -2.22222E-6 L 0.28281 -2.22222E-6 " pathEditMode="relative" rAng="0" ptsTypes="AA">
                                      <p:cBhvr>
                                        <p:cTn id="39" dur="2000" fill="hold"/>
                                        <p:tgtEl>
                                          <p:spTgt spid="2507"/>
                                        </p:tgtEl>
                                        <p:attrNameLst>
                                          <p:attrName>ppt_x</p:attrName>
                                          <p:attrName>ppt_y</p:attrName>
                                        </p:attrNameLst>
                                      </p:cBhvr>
                                      <p:rCtr x="141" y="0"/>
                                    </p:animMotion>
                                  </p:childTnLst>
                                </p:cTn>
                              </p:par>
                              <p:par>
                                <p:cTn id="40" presetID="10" presetClass="exit" presetSubtype="0" fill="hold" grpId="1" nodeType="withEffect">
                                  <p:stCondLst>
                                    <p:cond delay="0"/>
                                  </p:stCondLst>
                                  <p:childTnLst>
                                    <p:animEffect transition="out" filter="fade">
                                      <p:cBhvr>
                                        <p:cTn id="41" dur="2000"/>
                                        <p:tgtEl>
                                          <p:spTgt spid="2846"/>
                                        </p:tgtEl>
                                      </p:cBhvr>
                                    </p:animEffect>
                                    <p:set>
                                      <p:cBhvr>
                                        <p:cTn id="42" dur="1" fill="hold">
                                          <p:stCondLst>
                                            <p:cond delay="1999"/>
                                          </p:stCondLst>
                                        </p:cTn>
                                        <p:tgtEl>
                                          <p:spTgt spid="28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833"/>
                                        </p:tgtEl>
                                        <p:attrNameLst>
                                          <p:attrName>style.visibility</p:attrName>
                                        </p:attrNameLst>
                                      </p:cBhvr>
                                      <p:to>
                                        <p:strVal val="visible"/>
                                      </p:to>
                                    </p:set>
                                    <p:animEffect transition="in" filter="wipe(down)">
                                      <p:cBhvr>
                                        <p:cTn id="51" dur="500"/>
                                        <p:tgtEl>
                                          <p:spTgt spid="2833"/>
                                        </p:tgtEl>
                                      </p:cBhvr>
                                    </p:animEffect>
                                  </p:childTnLst>
                                </p:cTn>
                              </p:par>
                              <p:par>
                                <p:cTn id="52" presetID="22" presetClass="entr" presetSubtype="4" fill="hold" nodeType="withEffect">
                                  <p:stCondLst>
                                    <p:cond delay="0"/>
                                  </p:stCondLst>
                                  <p:childTnLst>
                                    <p:set>
                                      <p:cBhvr>
                                        <p:cTn id="53" dur="1" fill="hold">
                                          <p:stCondLst>
                                            <p:cond delay="0"/>
                                          </p:stCondLst>
                                        </p:cTn>
                                        <p:tgtEl>
                                          <p:spTgt spid="1012"/>
                                        </p:tgtEl>
                                        <p:attrNameLst>
                                          <p:attrName>style.visibility</p:attrName>
                                        </p:attrNameLst>
                                      </p:cBhvr>
                                      <p:to>
                                        <p:strVal val="visible"/>
                                      </p:to>
                                    </p:set>
                                    <p:animEffect transition="in" filter="wipe(down)">
                                      <p:cBhvr>
                                        <p:cTn id="54" dur="500"/>
                                        <p:tgtEl>
                                          <p:spTgt spid="1012"/>
                                        </p:tgtEl>
                                      </p:cBhvr>
                                    </p:animEffect>
                                  </p:childTnLst>
                                </p:cTn>
                              </p:par>
                              <p:par>
                                <p:cTn id="55" presetID="22" presetClass="entr" presetSubtype="4" fill="hold" nodeType="withEffect">
                                  <p:stCondLst>
                                    <p:cond delay="0"/>
                                  </p:stCondLst>
                                  <p:childTnLst>
                                    <p:set>
                                      <p:cBhvr>
                                        <p:cTn id="56" dur="1" fill="hold">
                                          <p:stCondLst>
                                            <p:cond delay="0"/>
                                          </p:stCondLst>
                                        </p:cTn>
                                        <p:tgtEl>
                                          <p:spTgt spid="1014"/>
                                        </p:tgtEl>
                                        <p:attrNameLst>
                                          <p:attrName>style.visibility</p:attrName>
                                        </p:attrNameLst>
                                      </p:cBhvr>
                                      <p:to>
                                        <p:strVal val="visible"/>
                                      </p:to>
                                    </p:set>
                                    <p:animEffect transition="in" filter="wipe(down)">
                                      <p:cBhvr>
                                        <p:cTn id="57" dur="500"/>
                                        <p:tgtEl>
                                          <p:spTgt spid="1014"/>
                                        </p:tgtEl>
                                      </p:cBhvr>
                                    </p:animEffect>
                                  </p:childTnLst>
                                </p:cTn>
                              </p:par>
                              <p:par>
                                <p:cTn id="58" presetID="22" presetClass="entr" presetSubtype="4" fill="hold" nodeType="withEffect">
                                  <p:stCondLst>
                                    <p:cond delay="0"/>
                                  </p:stCondLst>
                                  <p:childTnLst>
                                    <p:set>
                                      <p:cBhvr>
                                        <p:cTn id="59" dur="1" fill="hold">
                                          <p:stCondLst>
                                            <p:cond delay="0"/>
                                          </p:stCondLst>
                                        </p:cTn>
                                        <p:tgtEl>
                                          <p:spTgt spid="1021"/>
                                        </p:tgtEl>
                                        <p:attrNameLst>
                                          <p:attrName>style.visibility</p:attrName>
                                        </p:attrNameLst>
                                      </p:cBhvr>
                                      <p:to>
                                        <p:strVal val="visible"/>
                                      </p:to>
                                    </p:set>
                                    <p:animEffect transition="in" filter="wipe(down)">
                                      <p:cBhvr>
                                        <p:cTn id="60" dur="500"/>
                                        <p:tgtEl>
                                          <p:spTgt spid="1021"/>
                                        </p:tgtEl>
                                      </p:cBhvr>
                                    </p:animEffect>
                                  </p:childTnLst>
                                </p:cTn>
                              </p:par>
                              <p:par>
                                <p:cTn id="61" presetID="22" presetClass="entr" presetSubtype="4" fill="hold" nodeType="withEffect">
                                  <p:stCondLst>
                                    <p:cond delay="0"/>
                                  </p:stCondLst>
                                  <p:childTnLst>
                                    <p:set>
                                      <p:cBhvr>
                                        <p:cTn id="62" dur="1" fill="hold">
                                          <p:stCondLst>
                                            <p:cond delay="0"/>
                                          </p:stCondLst>
                                        </p:cTn>
                                        <p:tgtEl>
                                          <p:spTgt spid="1024"/>
                                        </p:tgtEl>
                                        <p:attrNameLst>
                                          <p:attrName>style.visibility</p:attrName>
                                        </p:attrNameLst>
                                      </p:cBhvr>
                                      <p:to>
                                        <p:strVal val="visible"/>
                                      </p:to>
                                    </p:set>
                                    <p:animEffect transition="in" filter="wipe(down)">
                                      <p:cBhvr>
                                        <p:cTn id="63" dur="500"/>
                                        <p:tgtEl>
                                          <p:spTgt spid="1024"/>
                                        </p:tgtEl>
                                      </p:cBhvr>
                                    </p:animEffect>
                                  </p:childTnLst>
                                </p:cTn>
                              </p:par>
                              <p:par>
                                <p:cTn id="64" presetID="22" presetClass="entr" presetSubtype="4" fill="hold" nodeType="withEffect">
                                  <p:stCondLst>
                                    <p:cond delay="0"/>
                                  </p:stCondLst>
                                  <p:childTnLst>
                                    <p:set>
                                      <p:cBhvr>
                                        <p:cTn id="65" dur="1" fill="hold">
                                          <p:stCondLst>
                                            <p:cond delay="0"/>
                                          </p:stCondLst>
                                        </p:cTn>
                                        <p:tgtEl>
                                          <p:spTgt spid="1026"/>
                                        </p:tgtEl>
                                        <p:attrNameLst>
                                          <p:attrName>style.visibility</p:attrName>
                                        </p:attrNameLst>
                                      </p:cBhvr>
                                      <p:to>
                                        <p:strVal val="visible"/>
                                      </p:to>
                                    </p:set>
                                    <p:animEffect transition="in" filter="wipe(down)">
                                      <p:cBhvr>
                                        <p:cTn id="66" dur="500"/>
                                        <p:tgtEl>
                                          <p:spTgt spid="1026"/>
                                        </p:tgtEl>
                                      </p:cBhvr>
                                    </p:animEffect>
                                  </p:childTnLst>
                                </p:cTn>
                              </p:par>
                              <p:par>
                                <p:cTn id="67" presetID="22" presetClass="entr" presetSubtype="4" fill="hold" nodeType="withEffect">
                                  <p:stCondLst>
                                    <p:cond delay="0"/>
                                  </p:stCondLst>
                                  <p:childTnLst>
                                    <p:set>
                                      <p:cBhvr>
                                        <p:cTn id="68" dur="1" fill="hold">
                                          <p:stCondLst>
                                            <p:cond delay="0"/>
                                          </p:stCondLst>
                                        </p:cTn>
                                        <p:tgtEl>
                                          <p:spTgt spid="1028"/>
                                        </p:tgtEl>
                                        <p:attrNameLst>
                                          <p:attrName>style.visibility</p:attrName>
                                        </p:attrNameLst>
                                      </p:cBhvr>
                                      <p:to>
                                        <p:strVal val="visible"/>
                                      </p:to>
                                    </p:set>
                                    <p:animEffect transition="in" filter="wipe(down)">
                                      <p:cBhvr>
                                        <p:cTn id="69" dur="500"/>
                                        <p:tgtEl>
                                          <p:spTgt spid="1028"/>
                                        </p:tgtEl>
                                      </p:cBhvr>
                                    </p:animEffect>
                                  </p:childTnLst>
                                </p:cTn>
                              </p:par>
                              <p:par>
                                <p:cTn id="70" presetID="22" presetClass="entr" presetSubtype="4" fill="hold" nodeType="withEffect">
                                  <p:stCondLst>
                                    <p:cond delay="0"/>
                                  </p:stCondLst>
                                  <p:childTnLst>
                                    <p:set>
                                      <p:cBhvr>
                                        <p:cTn id="71" dur="1" fill="hold">
                                          <p:stCondLst>
                                            <p:cond delay="0"/>
                                          </p:stCondLst>
                                        </p:cTn>
                                        <p:tgtEl>
                                          <p:spTgt spid="1031"/>
                                        </p:tgtEl>
                                        <p:attrNameLst>
                                          <p:attrName>style.visibility</p:attrName>
                                        </p:attrNameLst>
                                      </p:cBhvr>
                                      <p:to>
                                        <p:strVal val="visible"/>
                                      </p:to>
                                    </p:set>
                                    <p:animEffect transition="in" filter="wipe(down)">
                                      <p:cBhvr>
                                        <p:cTn id="72" dur="500"/>
                                        <p:tgtEl>
                                          <p:spTgt spid="1031"/>
                                        </p:tgtEl>
                                      </p:cBhvr>
                                    </p:animEffect>
                                  </p:childTnLst>
                                </p:cTn>
                              </p:par>
                              <p:par>
                                <p:cTn id="73" presetID="22" presetClass="entr" presetSubtype="4" fill="hold" nodeType="withEffect">
                                  <p:stCondLst>
                                    <p:cond delay="0"/>
                                  </p:stCondLst>
                                  <p:childTnLst>
                                    <p:set>
                                      <p:cBhvr>
                                        <p:cTn id="74" dur="1" fill="hold">
                                          <p:stCondLst>
                                            <p:cond delay="0"/>
                                          </p:stCondLst>
                                        </p:cTn>
                                        <p:tgtEl>
                                          <p:spTgt spid="1034"/>
                                        </p:tgtEl>
                                        <p:attrNameLst>
                                          <p:attrName>style.visibility</p:attrName>
                                        </p:attrNameLst>
                                      </p:cBhvr>
                                      <p:to>
                                        <p:strVal val="visible"/>
                                      </p:to>
                                    </p:set>
                                    <p:animEffect transition="in" filter="wipe(down)">
                                      <p:cBhvr>
                                        <p:cTn id="75" dur="500"/>
                                        <p:tgtEl>
                                          <p:spTgt spid="1034"/>
                                        </p:tgtEl>
                                      </p:cBhvr>
                                    </p:animEffect>
                                  </p:childTnLst>
                                </p:cTn>
                              </p:par>
                              <p:par>
                                <p:cTn id="76" presetID="22" presetClass="entr" presetSubtype="4" fill="hold" nodeType="withEffect">
                                  <p:stCondLst>
                                    <p:cond delay="0"/>
                                  </p:stCondLst>
                                  <p:childTnLst>
                                    <p:set>
                                      <p:cBhvr>
                                        <p:cTn id="77" dur="1" fill="hold">
                                          <p:stCondLst>
                                            <p:cond delay="0"/>
                                          </p:stCondLst>
                                        </p:cTn>
                                        <p:tgtEl>
                                          <p:spTgt spid="1036"/>
                                        </p:tgtEl>
                                        <p:attrNameLst>
                                          <p:attrName>style.visibility</p:attrName>
                                        </p:attrNameLst>
                                      </p:cBhvr>
                                      <p:to>
                                        <p:strVal val="visible"/>
                                      </p:to>
                                    </p:set>
                                    <p:animEffect transition="in" filter="wipe(down)">
                                      <p:cBhvr>
                                        <p:cTn id="78" dur="500"/>
                                        <p:tgtEl>
                                          <p:spTgt spid="1036"/>
                                        </p:tgtEl>
                                      </p:cBhvr>
                                    </p:animEffect>
                                  </p:childTnLst>
                                </p:cTn>
                              </p:par>
                              <p:par>
                                <p:cTn id="79" presetID="22" presetClass="entr" presetSubtype="4" fill="hold" nodeType="withEffect">
                                  <p:stCondLst>
                                    <p:cond delay="0"/>
                                  </p:stCondLst>
                                  <p:childTnLst>
                                    <p:set>
                                      <p:cBhvr>
                                        <p:cTn id="80" dur="1" fill="hold">
                                          <p:stCondLst>
                                            <p:cond delay="0"/>
                                          </p:stCondLst>
                                        </p:cTn>
                                        <p:tgtEl>
                                          <p:spTgt spid="1038"/>
                                        </p:tgtEl>
                                        <p:attrNameLst>
                                          <p:attrName>style.visibility</p:attrName>
                                        </p:attrNameLst>
                                      </p:cBhvr>
                                      <p:to>
                                        <p:strVal val="visible"/>
                                      </p:to>
                                    </p:set>
                                    <p:animEffect transition="in" filter="wipe(down)">
                                      <p:cBhvr>
                                        <p:cTn id="81" dur="500"/>
                                        <p:tgtEl>
                                          <p:spTgt spid="1038"/>
                                        </p:tgtEl>
                                      </p:cBhvr>
                                    </p:animEffect>
                                  </p:childTnLst>
                                </p:cTn>
                              </p:par>
                              <p:par>
                                <p:cTn id="82" presetID="22" presetClass="entr" presetSubtype="4" fill="hold" nodeType="withEffect">
                                  <p:stCondLst>
                                    <p:cond delay="0"/>
                                  </p:stCondLst>
                                  <p:childTnLst>
                                    <p:set>
                                      <p:cBhvr>
                                        <p:cTn id="83" dur="1" fill="hold">
                                          <p:stCondLst>
                                            <p:cond delay="0"/>
                                          </p:stCondLst>
                                        </p:cTn>
                                        <p:tgtEl>
                                          <p:spTgt spid="1041"/>
                                        </p:tgtEl>
                                        <p:attrNameLst>
                                          <p:attrName>style.visibility</p:attrName>
                                        </p:attrNameLst>
                                      </p:cBhvr>
                                      <p:to>
                                        <p:strVal val="visible"/>
                                      </p:to>
                                    </p:set>
                                    <p:animEffect transition="in" filter="wipe(down)">
                                      <p:cBhvr>
                                        <p:cTn id="84" dur="500"/>
                                        <p:tgtEl>
                                          <p:spTgt spid="1041"/>
                                        </p:tgtEl>
                                      </p:cBhvr>
                                    </p:animEffect>
                                  </p:childTnLst>
                                </p:cTn>
                              </p:par>
                              <p:par>
                                <p:cTn id="85" presetID="22" presetClass="entr" presetSubtype="4" fill="hold" nodeType="withEffect">
                                  <p:stCondLst>
                                    <p:cond delay="0"/>
                                  </p:stCondLst>
                                  <p:childTnLst>
                                    <p:set>
                                      <p:cBhvr>
                                        <p:cTn id="86" dur="1" fill="hold">
                                          <p:stCondLst>
                                            <p:cond delay="0"/>
                                          </p:stCondLst>
                                        </p:cTn>
                                        <p:tgtEl>
                                          <p:spTgt spid="1045"/>
                                        </p:tgtEl>
                                        <p:attrNameLst>
                                          <p:attrName>style.visibility</p:attrName>
                                        </p:attrNameLst>
                                      </p:cBhvr>
                                      <p:to>
                                        <p:strVal val="visible"/>
                                      </p:to>
                                    </p:set>
                                    <p:animEffect transition="in" filter="wipe(down)">
                                      <p:cBhvr>
                                        <p:cTn id="87" dur="500"/>
                                        <p:tgtEl>
                                          <p:spTgt spid="1045"/>
                                        </p:tgtEl>
                                      </p:cBhvr>
                                    </p:animEffect>
                                  </p:childTnLst>
                                </p:cTn>
                              </p:par>
                              <p:par>
                                <p:cTn id="88" presetID="22" presetClass="entr" presetSubtype="4" fill="hold" nodeType="withEffect">
                                  <p:stCondLst>
                                    <p:cond delay="0"/>
                                  </p:stCondLst>
                                  <p:childTnLst>
                                    <p:set>
                                      <p:cBhvr>
                                        <p:cTn id="89" dur="1" fill="hold">
                                          <p:stCondLst>
                                            <p:cond delay="0"/>
                                          </p:stCondLst>
                                        </p:cTn>
                                        <p:tgtEl>
                                          <p:spTgt spid="1046"/>
                                        </p:tgtEl>
                                        <p:attrNameLst>
                                          <p:attrName>style.visibility</p:attrName>
                                        </p:attrNameLst>
                                      </p:cBhvr>
                                      <p:to>
                                        <p:strVal val="visible"/>
                                      </p:to>
                                    </p:set>
                                    <p:animEffect transition="in" filter="wipe(down)">
                                      <p:cBhvr>
                                        <p:cTn id="90" dur="500"/>
                                        <p:tgtEl>
                                          <p:spTgt spid="1046"/>
                                        </p:tgtEl>
                                      </p:cBhvr>
                                    </p:animEffect>
                                  </p:childTnLst>
                                </p:cTn>
                              </p:par>
                              <p:par>
                                <p:cTn id="91" presetID="22" presetClass="entr" presetSubtype="4" fill="hold" nodeType="withEffect">
                                  <p:stCondLst>
                                    <p:cond delay="0"/>
                                  </p:stCondLst>
                                  <p:childTnLst>
                                    <p:set>
                                      <p:cBhvr>
                                        <p:cTn id="92" dur="1" fill="hold">
                                          <p:stCondLst>
                                            <p:cond delay="0"/>
                                          </p:stCondLst>
                                        </p:cTn>
                                        <p:tgtEl>
                                          <p:spTgt spid="1049"/>
                                        </p:tgtEl>
                                        <p:attrNameLst>
                                          <p:attrName>style.visibility</p:attrName>
                                        </p:attrNameLst>
                                      </p:cBhvr>
                                      <p:to>
                                        <p:strVal val="visible"/>
                                      </p:to>
                                    </p:set>
                                    <p:animEffect transition="in" filter="wipe(down)">
                                      <p:cBhvr>
                                        <p:cTn id="93" dur="500"/>
                                        <p:tgtEl>
                                          <p:spTgt spid="1049"/>
                                        </p:tgtEl>
                                      </p:cBhvr>
                                    </p:animEffect>
                                  </p:childTnLst>
                                </p:cTn>
                              </p:par>
                              <p:par>
                                <p:cTn id="94" presetID="22" presetClass="entr" presetSubtype="4" fill="hold" nodeType="withEffect">
                                  <p:stCondLst>
                                    <p:cond delay="0"/>
                                  </p:stCondLst>
                                  <p:childTnLst>
                                    <p:set>
                                      <p:cBhvr>
                                        <p:cTn id="95" dur="1" fill="hold">
                                          <p:stCondLst>
                                            <p:cond delay="0"/>
                                          </p:stCondLst>
                                        </p:cTn>
                                        <p:tgtEl>
                                          <p:spTgt spid="1050"/>
                                        </p:tgtEl>
                                        <p:attrNameLst>
                                          <p:attrName>style.visibility</p:attrName>
                                        </p:attrNameLst>
                                      </p:cBhvr>
                                      <p:to>
                                        <p:strVal val="visible"/>
                                      </p:to>
                                    </p:set>
                                    <p:animEffect transition="in" filter="wipe(down)">
                                      <p:cBhvr>
                                        <p:cTn id="96" dur="500"/>
                                        <p:tgtEl>
                                          <p:spTgt spid="1050"/>
                                        </p:tgtEl>
                                      </p:cBhvr>
                                    </p:animEffect>
                                  </p:childTnLst>
                                </p:cTn>
                              </p:par>
                              <p:par>
                                <p:cTn id="97" presetID="22" presetClass="entr" presetSubtype="4" fill="hold" nodeType="withEffect">
                                  <p:stCondLst>
                                    <p:cond delay="0"/>
                                  </p:stCondLst>
                                  <p:childTnLst>
                                    <p:set>
                                      <p:cBhvr>
                                        <p:cTn id="98" dur="1" fill="hold">
                                          <p:stCondLst>
                                            <p:cond delay="0"/>
                                          </p:stCondLst>
                                        </p:cTn>
                                        <p:tgtEl>
                                          <p:spTgt spid="1051"/>
                                        </p:tgtEl>
                                        <p:attrNameLst>
                                          <p:attrName>style.visibility</p:attrName>
                                        </p:attrNameLst>
                                      </p:cBhvr>
                                      <p:to>
                                        <p:strVal val="visible"/>
                                      </p:to>
                                    </p:set>
                                    <p:animEffect transition="in" filter="wipe(down)">
                                      <p:cBhvr>
                                        <p:cTn id="99" dur="500"/>
                                        <p:tgtEl>
                                          <p:spTgt spid="1051"/>
                                        </p:tgtEl>
                                      </p:cBhvr>
                                    </p:animEffect>
                                  </p:childTnLst>
                                </p:cTn>
                              </p:par>
                              <p:par>
                                <p:cTn id="100" presetID="22" presetClass="entr" presetSubtype="4" fill="hold" nodeType="withEffect">
                                  <p:stCondLst>
                                    <p:cond delay="0"/>
                                  </p:stCondLst>
                                  <p:childTnLst>
                                    <p:set>
                                      <p:cBhvr>
                                        <p:cTn id="101" dur="1" fill="hold">
                                          <p:stCondLst>
                                            <p:cond delay="0"/>
                                          </p:stCondLst>
                                        </p:cTn>
                                        <p:tgtEl>
                                          <p:spTgt spid="1052"/>
                                        </p:tgtEl>
                                        <p:attrNameLst>
                                          <p:attrName>style.visibility</p:attrName>
                                        </p:attrNameLst>
                                      </p:cBhvr>
                                      <p:to>
                                        <p:strVal val="visible"/>
                                      </p:to>
                                    </p:set>
                                    <p:animEffect transition="in" filter="wipe(down)">
                                      <p:cBhvr>
                                        <p:cTn id="102" dur="500"/>
                                        <p:tgtEl>
                                          <p:spTgt spid="1052"/>
                                        </p:tgtEl>
                                      </p:cBhvr>
                                    </p:animEffect>
                                  </p:childTnLst>
                                </p:cTn>
                              </p:par>
                              <p:par>
                                <p:cTn id="103" presetID="22" presetClass="entr" presetSubtype="4" fill="hold" nodeType="withEffect">
                                  <p:stCondLst>
                                    <p:cond delay="0"/>
                                  </p:stCondLst>
                                  <p:childTnLst>
                                    <p:set>
                                      <p:cBhvr>
                                        <p:cTn id="104" dur="1" fill="hold">
                                          <p:stCondLst>
                                            <p:cond delay="0"/>
                                          </p:stCondLst>
                                        </p:cTn>
                                        <p:tgtEl>
                                          <p:spTgt spid="1053"/>
                                        </p:tgtEl>
                                        <p:attrNameLst>
                                          <p:attrName>style.visibility</p:attrName>
                                        </p:attrNameLst>
                                      </p:cBhvr>
                                      <p:to>
                                        <p:strVal val="visible"/>
                                      </p:to>
                                    </p:set>
                                    <p:animEffect transition="in" filter="wipe(down)">
                                      <p:cBhvr>
                                        <p:cTn id="105" dur="500"/>
                                        <p:tgtEl>
                                          <p:spTgt spid="1053"/>
                                        </p:tgtEl>
                                      </p:cBhvr>
                                    </p:animEffect>
                                  </p:childTnLst>
                                </p:cTn>
                              </p:par>
                              <p:par>
                                <p:cTn id="106" presetID="22" presetClass="entr" presetSubtype="4" fill="hold" nodeType="withEffect">
                                  <p:stCondLst>
                                    <p:cond delay="0"/>
                                  </p:stCondLst>
                                  <p:childTnLst>
                                    <p:set>
                                      <p:cBhvr>
                                        <p:cTn id="107" dur="1" fill="hold">
                                          <p:stCondLst>
                                            <p:cond delay="0"/>
                                          </p:stCondLst>
                                        </p:cTn>
                                        <p:tgtEl>
                                          <p:spTgt spid="1054"/>
                                        </p:tgtEl>
                                        <p:attrNameLst>
                                          <p:attrName>style.visibility</p:attrName>
                                        </p:attrNameLst>
                                      </p:cBhvr>
                                      <p:to>
                                        <p:strVal val="visible"/>
                                      </p:to>
                                    </p:set>
                                    <p:animEffect transition="in" filter="wipe(down)">
                                      <p:cBhvr>
                                        <p:cTn id="108" dur="500"/>
                                        <p:tgtEl>
                                          <p:spTgt spid="1054"/>
                                        </p:tgtEl>
                                      </p:cBhvr>
                                    </p:animEffect>
                                  </p:childTnLst>
                                </p:cTn>
                              </p:par>
                              <p:par>
                                <p:cTn id="109" presetID="22" presetClass="entr" presetSubtype="4" fill="hold" nodeType="withEffect">
                                  <p:stCondLst>
                                    <p:cond delay="0"/>
                                  </p:stCondLst>
                                  <p:childTnLst>
                                    <p:set>
                                      <p:cBhvr>
                                        <p:cTn id="110" dur="1" fill="hold">
                                          <p:stCondLst>
                                            <p:cond delay="0"/>
                                          </p:stCondLst>
                                        </p:cTn>
                                        <p:tgtEl>
                                          <p:spTgt spid="1061"/>
                                        </p:tgtEl>
                                        <p:attrNameLst>
                                          <p:attrName>style.visibility</p:attrName>
                                        </p:attrNameLst>
                                      </p:cBhvr>
                                      <p:to>
                                        <p:strVal val="visible"/>
                                      </p:to>
                                    </p:set>
                                    <p:animEffect transition="in" filter="wipe(down)">
                                      <p:cBhvr>
                                        <p:cTn id="111" dur="500"/>
                                        <p:tgtEl>
                                          <p:spTgt spid="1061"/>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06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1000"/>
                                        <p:tgtEl>
                                          <p:spTgt spid="2507"/>
                                        </p:tgtEl>
                                      </p:cBhvr>
                                    </p:animEffect>
                                    <p:set>
                                      <p:cBhvr>
                                        <p:cTn id="120" dur="1" fill="hold">
                                          <p:stCondLst>
                                            <p:cond delay="999"/>
                                          </p:stCondLst>
                                        </p:cTn>
                                        <p:tgtEl>
                                          <p:spTgt spid="2507"/>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2848">
                                            <p:bg/>
                                          </p:spTgt>
                                        </p:tgtEl>
                                        <p:attrNameLst>
                                          <p:attrName>style.visibility</p:attrName>
                                        </p:attrNameLst>
                                      </p:cBhvr>
                                      <p:to>
                                        <p:strVal val="visible"/>
                                      </p:to>
                                    </p:set>
                                    <p:animEffect transition="in" filter="wipe(down)">
                                      <p:cBhvr>
                                        <p:cTn id="125" dur="500"/>
                                        <p:tgtEl>
                                          <p:spTgt spid="2848">
                                            <p:bg/>
                                          </p:spTgt>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848">
                                            <p:txEl>
                                              <p:pRg st="0" end="0"/>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848">
                                            <p:txEl>
                                              <p:pRg st="1" end="1"/>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849"/>
                                        </p:tgtEl>
                                        <p:attrNameLst>
                                          <p:attrName>style.visibility</p:attrName>
                                        </p:attrNameLst>
                                      </p:cBhvr>
                                      <p:to>
                                        <p:strVal val="visible"/>
                                      </p:to>
                                    </p:set>
                                    <p:animEffect transition="in" filter="fade">
                                      <p:cBhvr>
                                        <p:cTn id="138" dur="1000"/>
                                        <p:tgtEl>
                                          <p:spTgt spid="2849"/>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848">
                                            <p:txEl>
                                              <p:pRg st="2" end="2"/>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507"/>
                                        </p:tgtEl>
                                        <p:attrNameLst>
                                          <p:attrName>style.visibility</p:attrName>
                                        </p:attrNameLst>
                                      </p:cBhvr>
                                      <p:to>
                                        <p:strVal val="visible"/>
                                      </p:to>
                                    </p:set>
                                    <p:animEffect transition="in" filter="fade">
                                      <p:cBhvr>
                                        <p:cTn id="147" dur="500"/>
                                        <p:tgtEl>
                                          <p:spTgt spid="2507"/>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2848">
                                            <p:txEl>
                                              <p:pRg st="0" end="0"/>
                                            </p:txEl>
                                          </p:spTgt>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2848">
                                            <p:txEl>
                                              <p:pRg st="1" end="1"/>
                                            </p:txEl>
                                          </p:spTgt>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2848">
                                            <p:txEl>
                                              <p:pRg st="2" end="2"/>
                                            </p:txEl>
                                          </p:spTgt>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2848">
                                            <p:bg/>
                                          </p:spTgt>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2507"/>
                                        </p:tgtEl>
                                      </p:cBhvr>
                                    </p:animEffect>
                                    <p:set>
                                      <p:cBhvr>
                                        <p:cTn id="162" dur="1" fill="hold">
                                          <p:stCondLst>
                                            <p:cond delay="499"/>
                                          </p:stCondLst>
                                        </p:cTn>
                                        <p:tgtEl>
                                          <p:spTgt spid="250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2849"/>
                                        </p:tgtEl>
                                      </p:cBhvr>
                                    </p:animEffect>
                                    <p:set>
                                      <p:cBhvr>
                                        <p:cTn id="165" dur="1" fill="hold">
                                          <p:stCondLst>
                                            <p:cond delay="499"/>
                                          </p:stCondLst>
                                        </p:cTn>
                                        <p:tgtEl>
                                          <p:spTgt spid="2849"/>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2850">
                                            <p:bg/>
                                          </p:spTgt>
                                        </p:tgtEl>
                                        <p:attrNameLst>
                                          <p:attrName>style.visibility</p:attrName>
                                        </p:attrNameLst>
                                      </p:cBhvr>
                                      <p:to>
                                        <p:strVal val="visible"/>
                                      </p:to>
                                    </p:set>
                                    <p:animEffect transition="in" filter="wipe(down)">
                                      <p:cBhvr>
                                        <p:cTn id="170" dur="500"/>
                                        <p:tgtEl>
                                          <p:spTgt spid="2850">
                                            <p:bg/>
                                          </p:spTgt>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850">
                                            <p:txEl>
                                              <p:pRg st="0" end="0"/>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3180"/>
                                        </p:tgtEl>
                                        <p:attrNameLst>
                                          <p:attrName>style.visibility</p:attrName>
                                        </p:attrNameLst>
                                      </p:cBhvr>
                                      <p:to>
                                        <p:strVal val="visible"/>
                                      </p:to>
                                    </p:set>
                                    <p:animEffect transition="in" filter="fade">
                                      <p:cBhvr>
                                        <p:cTn id="179" dur="1000"/>
                                        <p:tgtEl>
                                          <p:spTgt spid="3180"/>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850">
                                            <p:txEl>
                                              <p:pRg st="1" end="1"/>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2" nodeType="clickEffect">
                                  <p:stCondLst>
                                    <p:cond delay="0"/>
                                  </p:stCondLst>
                                  <p:childTnLst>
                                    <p:set>
                                      <p:cBhvr>
                                        <p:cTn id="187" dur="1" fill="hold">
                                          <p:stCondLst>
                                            <p:cond delay="0"/>
                                          </p:stCondLst>
                                        </p:cTn>
                                        <p:tgtEl>
                                          <p:spTgt spid="2849"/>
                                        </p:tgtEl>
                                        <p:attrNameLst>
                                          <p:attrName>style.visibility</p:attrName>
                                        </p:attrNameLst>
                                      </p:cBhvr>
                                      <p:to>
                                        <p:strVal val="visible"/>
                                      </p:to>
                                    </p:set>
                                    <p:animEffect transition="in" filter="fade">
                                      <p:cBhvr>
                                        <p:cTn id="188" dur="1000"/>
                                        <p:tgtEl>
                                          <p:spTgt spid="2849"/>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2850">
                                            <p:txEl>
                                              <p:pRg st="2" end="2"/>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2507"/>
                                        </p:tgtEl>
                                        <p:attrNameLst>
                                          <p:attrName>style.visibility</p:attrName>
                                        </p:attrNameLst>
                                      </p:cBhvr>
                                      <p:to>
                                        <p:strVal val="visible"/>
                                      </p:to>
                                    </p:set>
                                    <p:animEffect transition="in" filter="fade">
                                      <p:cBhvr>
                                        <p:cTn id="197" dur="1000"/>
                                        <p:tgtEl>
                                          <p:spTgt spid="2507"/>
                                        </p:tgtEl>
                                      </p:cBhvr>
                                    </p:animEffect>
                                  </p:childTnLst>
                                </p:cTn>
                              </p:par>
                              <p:par>
                                <p:cTn id="198" presetID="10" presetClass="exit" presetSubtype="0" fill="hold" nodeType="withEffect">
                                  <p:stCondLst>
                                    <p:cond delay="0"/>
                                  </p:stCondLst>
                                  <p:childTnLst>
                                    <p:animEffect transition="out" filter="fade">
                                      <p:cBhvr>
                                        <p:cTn id="199" dur="1000"/>
                                        <p:tgtEl>
                                          <p:spTgt spid="3180"/>
                                        </p:tgtEl>
                                      </p:cBhvr>
                                    </p:animEffect>
                                    <p:set>
                                      <p:cBhvr>
                                        <p:cTn id="200" dur="1" fill="hold">
                                          <p:stCondLst>
                                            <p:cond delay="999"/>
                                          </p:stCondLst>
                                        </p:cTn>
                                        <p:tgtEl>
                                          <p:spTgt spid="3180"/>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2850">
                                            <p:txEl>
                                              <p:pRg st="0" end="0"/>
                                            </p:txEl>
                                          </p:spTgt>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2850">
                                            <p:txEl>
                                              <p:pRg st="1" end="1"/>
                                            </p:txEl>
                                          </p:spTgt>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2850">
                                            <p:txEl>
                                              <p:pRg st="2" end="2"/>
                                            </p:txEl>
                                          </p:spTgt>
                                        </p:tgtEl>
                                        <p:attrNameLst>
                                          <p:attrName>style.visibility</p:attrName>
                                        </p:attrNameLst>
                                      </p:cBhvr>
                                      <p:to>
                                        <p:strVal val="hidden"/>
                                      </p:to>
                                    </p:set>
                                  </p:childTnLst>
                                </p:cTn>
                              </p:par>
                              <p:par>
                                <p:cTn id="209" presetID="1" presetClass="exit" presetSubtype="0" fill="hold" grpId="1" nodeType="withEffect">
                                  <p:stCondLst>
                                    <p:cond delay="0"/>
                                  </p:stCondLst>
                                  <p:childTnLst>
                                    <p:set>
                                      <p:cBhvr>
                                        <p:cTn id="210" dur="1" fill="hold">
                                          <p:stCondLst>
                                            <p:cond delay="0"/>
                                          </p:stCondLst>
                                        </p:cTn>
                                        <p:tgtEl>
                                          <p:spTgt spid="2850">
                                            <p:bg/>
                                          </p:spTgt>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grpId="0" nodeType="clickEffect">
                                  <p:stCondLst>
                                    <p:cond delay="0"/>
                                  </p:stCondLst>
                                  <p:childTnLst>
                                    <p:set>
                                      <p:cBhvr>
                                        <p:cTn id="214" dur="1" fill="hold">
                                          <p:stCondLst>
                                            <p:cond delay="0"/>
                                          </p:stCondLst>
                                        </p:cTn>
                                        <p:tgtEl>
                                          <p:spTgt spid="3178">
                                            <p:bg/>
                                          </p:spTgt>
                                        </p:tgtEl>
                                        <p:attrNameLst>
                                          <p:attrName>style.visibility</p:attrName>
                                        </p:attrNameLst>
                                      </p:cBhvr>
                                      <p:to>
                                        <p:strVal val="visible"/>
                                      </p:to>
                                    </p:set>
                                    <p:animEffect transition="in" filter="wipe(down)">
                                      <p:cBhvr>
                                        <p:cTn id="215" dur="500"/>
                                        <p:tgtEl>
                                          <p:spTgt spid="3178">
                                            <p:bg/>
                                          </p:spTgt>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178">
                                            <p:txEl>
                                              <p:pRg st="0" end="0"/>
                                            </p:txEl>
                                          </p:spTgt>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3178">
                                            <p:txEl>
                                              <p:pRg st="0" end="0"/>
                                            </p:txEl>
                                          </p:spTgt>
                                        </p:tgtEl>
                                        <p:attrNameLst>
                                          <p:attrName>style.visibility</p:attrName>
                                        </p:attrNameLst>
                                      </p:cBhvr>
                                      <p:to>
                                        <p:strVal val="hidden"/>
                                      </p:to>
                                    </p:set>
                                  </p:childTnLst>
                                </p:cTn>
                              </p:par>
                              <p:par>
                                <p:cTn id="224" presetID="1" presetClass="exit" presetSubtype="0" fill="hold" grpId="1" nodeType="withEffect">
                                  <p:stCondLst>
                                    <p:cond delay="0"/>
                                  </p:stCondLst>
                                  <p:childTnLst>
                                    <p:set>
                                      <p:cBhvr>
                                        <p:cTn id="225" dur="1" fill="hold">
                                          <p:stCondLst>
                                            <p:cond delay="0"/>
                                          </p:stCondLst>
                                        </p:cTn>
                                        <p:tgtEl>
                                          <p:spTgt spid="3178">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p:bldP spid="2849" grpId="0" animBg="1"/>
      <p:bldP spid="2849" grpId="1" animBg="1"/>
      <p:bldP spid="2849" grpId="2" animBg="1"/>
      <p:bldP spid="99" grpId="0"/>
      <p:bldP spid="82" grpId="0"/>
      <p:bldP spid="1481" grpId="0"/>
      <p:bldP spid="2846" grpId="0"/>
      <p:bldP spid="2846" grpId="1"/>
      <p:bldP spid="2848" grpId="0" uiExpand="1" build="p" animBg="1"/>
      <p:bldP spid="2848" grpId="1" build="allAtOnce" animBg="1"/>
      <p:bldP spid="3178" grpId="0" build="p" animBg="1"/>
      <p:bldP spid="3178" grpId="1" build="allAtOnce" animBg="1"/>
      <p:bldP spid="2850" grpId="0" uiExpand="1" build="p" animBg="1"/>
      <p:bldP spid="2850" grpId="1"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8" name="Group 2847"/>
          <p:cNvGrpSpPr/>
          <p:nvPr/>
        </p:nvGrpSpPr>
        <p:grpSpPr>
          <a:xfrm>
            <a:off x="7664893" y="146711"/>
            <a:ext cx="1367624" cy="205602"/>
            <a:chOff x="7696863" y="287379"/>
            <a:chExt cx="1367624" cy="205602"/>
          </a:xfrm>
        </p:grpSpPr>
        <p:pic>
          <p:nvPicPr>
            <p:cNvPr id="2849"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50" name="Right Arrow 284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2" name="Right Arrow 285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4" name="Right Arrow 285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5" name="Picture 2854"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2856" name="Rounded Rectangle 2855"/>
          <p:cNvSpPr/>
          <p:nvPr/>
        </p:nvSpPr>
        <p:spPr bwMode="auto">
          <a:xfrm>
            <a:off x="816474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4" name="Picture 4"/>
          <p:cNvPicPr>
            <a:picLocks noChangeAspect="1" noChangeArrowheads="1"/>
          </p:cNvPicPr>
          <p:nvPr/>
        </p:nvPicPr>
        <p:blipFill>
          <a:blip r:embed="rId7" cstate="print"/>
          <a:srcRect l="19554" r="30526"/>
          <a:stretch>
            <a:fillRect/>
          </a:stretch>
        </p:blipFill>
        <p:spPr bwMode="auto">
          <a:xfrm>
            <a:off x="7063933" y="2129794"/>
            <a:ext cx="1036830" cy="1312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97" name="Rounded Rectangular Callout 3396"/>
          <p:cNvSpPr/>
          <p:nvPr/>
        </p:nvSpPr>
        <p:spPr bwMode="auto">
          <a:xfrm>
            <a:off x="2947481" y="1916349"/>
            <a:ext cx="3274221" cy="1171894"/>
          </a:xfrm>
          <a:prstGeom prst="wedgeRoundRectCallout">
            <a:avLst>
              <a:gd name="adj1" fmla="val 79414"/>
              <a:gd name="adj2" fmla="val -7142"/>
              <a:gd name="adj3" fmla="val 16667"/>
            </a:avLst>
          </a:prstGeom>
          <a:solidFill>
            <a:schemeClr val="bg1">
              <a:lumMod val="75000"/>
              <a:lumOff val="2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chemeClr val="tx1">
                    <a:lumMod val="95000"/>
                  </a:schemeClr>
                </a:solidFill>
                <a:latin typeface="Arial" pitchFamily="34" charset="0"/>
                <a:cs typeface="Arial" pitchFamily="34" charset="0"/>
              </a:rPr>
              <a:t>we’ll use it to discover a set of weights that create </a:t>
            </a:r>
            <a:r>
              <a:rPr lang="en-US" sz="1800" dirty="0" smtClean="0">
                <a:solidFill>
                  <a:schemeClr val="accent4">
                    <a:lumMod val="60000"/>
                    <a:lumOff val="40000"/>
                  </a:schemeClr>
                </a:solidFill>
                <a:latin typeface="Arial" pitchFamily="34" charset="0"/>
                <a:cs typeface="Arial" pitchFamily="34" charset="0"/>
              </a:rPr>
              <a:t>multiple low-energy states</a:t>
            </a:r>
            <a:r>
              <a:rPr lang="en-US" sz="1800" dirty="0" smtClean="0">
                <a:solidFill>
                  <a:schemeClr val="tx1">
                    <a:lumMod val="95000"/>
                  </a:schemeClr>
                </a:solidFill>
                <a:latin typeface="Arial" pitchFamily="34" charset="0"/>
                <a:cs typeface="Arial" pitchFamily="34" charset="0"/>
              </a:rPr>
              <a:t>…”</a:t>
            </a: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27</a:t>
            </a:fld>
            <a:endParaRPr lang="en-US" dirty="0"/>
          </a:p>
        </p:txBody>
      </p:sp>
      <p:sp>
        <p:nvSpPr>
          <p:cNvPr id="656" name="Title 1"/>
          <p:cNvSpPr>
            <a:spLocks noGrp="1"/>
          </p:cNvSpPr>
          <p:nvPr>
            <p:ph type="title"/>
          </p:nvPr>
        </p:nvSpPr>
        <p:spPr>
          <a:xfrm>
            <a:off x="233344" y="134854"/>
            <a:ext cx="8910656" cy="838200"/>
          </a:xfrm>
        </p:spPr>
        <p:txBody>
          <a:bodyPr/>
          <a:lstStyle/>
          <a:p>
            <a:r>
              <a:rPr lang="en-US" dirty="0" smtClean="0"/>
              <a:t>The Restricted Boltzmann Machine</a:t>
            </a:r>
            <a:br>
              <a:rPr lang="en-US" dirty="0" smtClean="0"/>
            </a:br>
            <a:r>
              <a:rPr lang="en-US" sz="2400" dirty="0" smtClean="0">
                <a:solidFill>
                  <a:schemeClr val="accent2">
                    <a:lumMod val="40000"/>
                    <a:lumOff val="60000"/>
                  </a:schemeClr>
                </a:solidFill>
              </a:rPr>
              <a:t>Learning Multiple Images</a:t>
            </a:r>
            <a:endParaRPr lang="en-US" sz="2400" dirty="0">
              <a:solidFill>
                <a:schemeClr val="accent2">
                  <a:lumMod val="40000"/>
                  <a:lumOff val="60000"/>
                </a:schemeClr>
              </a:solidFill>
            </a:endParaRPr>
          </a:p>
        </p:txBody>
      </p:sp>
      <p:pic>
        <p:nvPicPr>
          <p:cNvPr id="541" name="Picture 3"/>
          <p:cNvPicPr>
            <a:picLocks noChangeAspect="1" noChangeArrowheads="1"/>
          </p:cNvPicPr>
          <p:nvPr/>
        </p:nvPicPr>
        <p:blipFill>
          <a:blip r:embed="rId8" cstate="print"/>
          <a:srcRect/>
          <a:stretch>
            <a:fillRect/>
          </a:stretch>
        </p:blipFill>
        <p:spPr bwMode="auto">
          <a:xfrm>
            <a:off x="1215616" y="2129794"/>
            <a:ext cx="937573" cy="1250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6" name="Rounded Rectangular Callout 545"/>
          <p:cNvSpPr/>
          <p:nvPr/>
        </p:nvSpPr>
        <p:spPr bwMode="auto">
          <a:xfrm>
            <a:off x="115259" y="0"/>
            <a:ext cx="4794837" cy="1713539"/>
          </a:xfrm>
          <a:prstGeom prst="wedgeRoundRectCallout">
            <a:avLst>
              <a:gd name="adj1" fmla="val -18238"/>
              <a:gd name="adj2" fmla="val 75387"/>
              <a:gd name="adj3" fmla="val 16667"/>
            </a:avLst>
          </a:prstGeom>
          <a:solidFill>
            <a:schemeClr val="bg1">
              <a:lumMod val="75000"/>
              <a:lumOff val="2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1800" dirty="0" smtClean="0">
                <a:solidFill>
                  <a:schemeClr val="tx1">
                    <a:lumMod val="95000"/>
                  </a:schemeClr>
                </a:solidFill>
              </a:rPr>
              <a:t>“OK, so we know how to</a:t>
            </a:r>
            <a:br>
              <a:rPr lang="en-US" sz="1800" dirty="0" smtClean="0">
                <a:solidFill>
                  <a:schemeClr val="tx1">
                    <a:lumMod val="95000"/>
                  </a:schemeClr>
                </a:solidFill>
              </a:rPr>
            </a:br>
            <a:r>
              <a:rPr lang="en-US" sz="1800" dirty="0" smtClean="0">
                <a:solidFill>
                  <a:schemeClr val="tx1">
                    <a:lumMod val="95000"/>
                  </a:schemeClr>
                </a:solidFill>
              </a:rPr>
              <a:t>train an RBM on a single </a:t>
            </a:r>
            <a:br>
              <a:rPr lang="en-US" sz="1800" dirty="0" smtClean="0">
                <a:solidFill>
                  <a:schemeClr val="tx1">
                    <a:lumMod val="95000"/>
                  </a:schemeClr>
                </a:solidFill>
              </a:rPr>
            </a:br>
            <a:r>
              <a:rPr lang="en-US" sz="1800" dirty="0" smtClean="0">
                <a:solidFill>
                  <a:schemeClr val="tx1">
                    <a:lumMod val="95000"/>
                  </a:schemeClr>
                </a:solidFill>
              </a:rPr>
              <a:t>image… But can we train </a:t>
            </a:r>
            <a:br>
              <a:rPr lang="en-US" sz="1800" dirty="0" smtClean="0">
                <a:solidFill>
                  <a:schemeClr val="tx1">
                    <a:lumMod val="95000"/>
                  </a:schemeClr>
                </a:solidFill>
              </a:rPr>
            </a:br>
            <a:r>
              <a:rPr lang="en-US" sz="1800" dirty="0" smtClean="0">
                <a:solidFill>
                  <a:schemeClr val="tx1">
                    <a:lumMod val="95000"/>
                  </a:schemeClr>
                </a:solidFill>
              </a:rPr>
              <a:t>it to learn (to daydream)</a:t>
            </a:r>
            <a:br>
              <a:rPr lang="en-US" sz="1800" dirty="0" smtClean="0">
                <a:solidFill>
                  <a:schemeClr val="tx1">
                    <a:lumMod val="95000"/>
                  </a:schemeClr>
                </a:solidFill>
              </a:rPr>
            </a:br>
            <a:r>
              <a:rPr lang="en-US" sz="1800" dirty="0" smtClean="0">
                <a:solidFill>
                  <a:schemeClr val="tx1">
                    <a:lumMod val="95000"/>
                  </a:schemeClr>
                </a:solidFill>
              </a:rPr>
              <a:t>multiple images?”</a:t>
            </a:r>
          </a:p>
        </p:txBody>
      </p:sp>
      <p:grpSp>
        <p:nvGrpSpPr>
          <p:cNvPr id="1753" name="Group 560"/>
          <p:cNvGrpSpPr/>
          <p:nvPr/>
        </p:nvGrpSpPr>
        <p:grpSpPr>
          <a:xfrm>
            <a:off x="3311818" y="96207"/>
            <a:ext cx="1353893" cy="1495668"/>
            <a:chOff x="6884295" y="3041841"/>
            <a:chExt cx="2150049" cy="2226846"/>
          </a:xfrm>
        </p:grpSpPr>
        <p:sp>
          <p:nvSpPr>
            <p:cNvPr id="1754" name="Rounded Rectangle 1753"/>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55" name="Rounded Rectangle 1754"/>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56" name="Rounded Rectangle 1755"/>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57" name="Rounded Rectangle 1756"/>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58" name="Rounded Rectangle 1757"/>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59" name="Rounded Rectangle 1758"/>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76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026" name="Group 395"/>
              <p:cNvGrpSpPr/>
              <p:nvPr/>
            </p:nvGrpSpPr>
            <p:grpSpPr>
              <a:xfrm>
                <a:off x="5326940" y="3038938"/>
                <a:ext cx="2022983" cy="455500"/>
                <a:chOff x="5326940" y="3038937"/>
                <a:chExt cx="2022983" cy="455500"/>
              </a:xfrm>
            </p:grpSpPr>
            <p:grpSp>
              <p:nvGrpSpPr>
                <p:cNvPr id="2066" name="Group 378"/>
                <p:cNvGrpSpPr/>
                <p:nvPr/>
              </p:nvGrpSpPr>
              <p:grpSpPr>
                <a:xfrm>
                  <a:off x="5896151" y="3040986"/>
                  <a:ext cx="315351" cy="452185"/>
                  <a:chOff x="6144878" y="3040986"/>
                  <a:chExt cx="315351" cy="452185"/>
                </a:xfrm>
              </p:grpSpPr>
              <p:sp>
                <p:nvSpPr>
                  <p:cNvPr id="2076"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067" name="Group 377"/>
                <p:cNvGrpSpPr/>
                <p:nvPr/>
              </p:nvGrpSpPr>
              <p:grpSpPr>
                <a:xfrm>
                  <a:off x="5326940" y="3038937"/>
                  <a:ext cx="315351" cy="452185"/>
                  <a:chOff x="5326940" y="3038937"/>
                  <a:chExt cx="315351" cy="452185"/>
                </a:xfrm>
              </p:grpSpPr>
              <p:sp>
                <p:nvSpPr>
                  <p:cNvPr id="2074"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068" name="Group 230"/>
                <p:cNvGrpSpPr/>
                <p:nvPr/>
              </p:nvGrpSpPr>
              <p:grpSpPr>
                <a:xfrm flipV="1">
                  <a:off x="6465362" y="3038939"/>
                  <a:ext cx="315351" cy="452185"/>
                  <a:chOff x="2660385" y="1689916"/>
                  <a:chExt cx="315351" cy="452185"/>
                </a:xfrm>
              </p:grpSpPr>
              <p:sp>
                <p:nvSpPr>
                  <p:cNvPr id="2072" name="Down Arrow 207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069" name="Group 379"/>
                <p:cNvGrpSpPr/>
                <p:nvPr/>
              </p:nvGrpSpPr>
              <p:grpSpPr>
                <a:xfrm>
                  <a:off x="7034572" y="3042252"/>
                  <a:ext cx="315351" cy="452185"/>
                  <a:chOff x="7836091" y="3042252"/>
                  <a:chExt cx="315351" cy="452185"/>
                </a:xfrm>
              </p:grpSpPr>
              <p:sp>
                <p:nvSpPr>
                  <p:cNvPr id="2070" name="Down Arrow 206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027" name="Group 394"/>
              <p:cNvGrpSpPr/>
              <p:nvPr/>
            </p:nvGrpSpPr>
            <p:grpSpPr>
              <a:xfrm>
                <a:off x="5326940" y="3624179"/>
                <a:ext cx="2022983" cy="455500"/>
                <a:chOff x="5326940" y="3669335"/>
                <a:chExt cx="2022983" cy="455500"/>
              </a:xfrm>
            </p:grpSpPr>
            <p:grpSp>
              <p:nvGrpSpPr>
                <p:cNvPr id="2054" name="Group 382"/>
                <p:cNvGrpSpPr/>
                <p:nvPr/>
              </p:nvGrpSpPr>
              <p:grpSpPr>
                <a:xfrm>
                  <a:off x="5896151" y="3671384"/>
                  <a:ext cx="315351" cy="452185"/>
                  <a:chOff x="6144878" y="3705251"/>
                  <a:chExt cx="315351" cy="452185"/>
                </a:xfrm>
              </p:grpSpPr>
              <p:sp>
                <p:nvSpPr>
                  <p:cNvPr id="2064"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055" name="Group 235"/>
                <p:cNvGrpSpPr/>
                <p:nvPr/>
              </p:nvGrpSpPr>
              <p:grpSpPr>
                <a:xfrm flipV="1">
                  <a:off x="5326940" y="3669335"/>
                  <a:ext cx="315351" cy="452185"/>
                  <a:chOff x="704140" y="2354179"/>
                  <a:chExt cx="315351" cy="452185"/>
                </a:xfrm>
              </p:grpSpPr>
              <p:sp>
                <p:nvSpPr>
                  <p:cNvPr id="2062"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056" name="Group 381"/>
                <p:cNvGrpSpPr/>
                <p:nvPr/>
              </p:nvGrpSpPr>
              <p:grpSpPr>
                <a:xfrm>
                  <a:off x="6465362" y="3669337"/>
                  <a:ext cx="315351" cy="452185"/>
                  <a:chOff x="7012249" y="3703204"/>
                  <a:chExt cx="315351" cy="452185"/>
                </a:xfrm>
              </p:grpSpPr>
              <p:sp>
                <p:nvSpPr>
                  <p:cNvPr id="2060" name="Down Arrow 205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057" name="Group 380"/>
                <p:cNvGrpSpPr/>
                <p:nvPr/>
              </p:nvGrpSpPr>
              <p:grpSpPr>
                <a:xfrm>
                  <a:off x="7034572" y="3672650"/>
                  <a:ext cx="315351" cy="452185"/>
                  <a:chOff x="7836091" y="3706517"/>
                  <a:chExt cx="315351" cy="452185"/>
                </a:xfrm>
              </p:grpSpPr>
              <p:sp>
                <p:nvSpPr>
                  <p:cNvPr id="2058" name="Down Arrow 205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028" name="Group 393"/>
              <p:cNvGrpSpPr/>
              <p:nvPr/>
            </p:nvGrpSpPr>
            <p:grpSpPr>
              <a:xfrm>
                <a:off x="5326940" y="4209422"/>
                <a:ext cx="2022983" cy="455500"/>
                <a:chOff x="5326940" y="4333600"/>
                <a:chExt cx="2022983" cy="455500"/>
              </a:xfrm>
            </p:grpSpPr>
            <p:grpSp>
              <p:nvGrpSpPr>
                <p:cNvPr id="2042" name="Group 231"/>
                <p:cNvGrpSpPr/>
                <p:nvPr/>
              </p:nvGrpSpPr>
              <p:grpSpPr>
                <a:xfrm flipV="1">
                  <a:off x="5896151" y="4335649"/>
                  <a:ext cx="315351" cy="452185"/>
                  <a:chOff x="1680124" y="3020493"/>
                  <a:chExt cx="315351" cy="452185"/>
                </a:xfrm>
              </p:grpSpPr>
              <p:sp>
                <p:nvSpPr>
                  <p:cNvPr id="2052"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043" name="Group 383"/>
                <p:cNvGrpSpPr/>
                <p:nvPr/>
              </p:nvGrpSpPr>
              <p:grpSpPr>
                <a:xfrm>
                  <a:off x="5326940" y="4333600"/>
                  <a:ext cx="315351" cy="452185"/>
                  <a:chOff x="5326940" y="4367467"/>
                  <a:chExt cx="315351" cy="452185"/>
                </a:xfrm>
              </p:grpSpPr>
              <p:sp>
                <p:nvSpPr>
                  <p:cNvPr id="2050"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044" name="Group 229"/>
                <p:cNvGrpSpPr/>
                <p:nvPr/>
              </p:nvGrpSpPr>
              <p:grpSpPr>
                <a:xfrm flipV="1">
                  <a:off x="6465362" y="4333602"/>
                  <a:ext cx="315351" cy="452185"/>
                  <a:chOff x="2660385" y="3018446"/>
                  <a:chExt cx="315351" cy="452185"/>
                </a:xfrm>
              </p:grpSpPr>
              <p:sp>
                <p:nvSpPr>
                  <p:cNvPr id="2048"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045" name="Group 234"/>
                <p:cNvGrpSpPr/>
                <p:nvPr/>
              </p:nvGrpSpPr>
              <p:grpSpPr>
                <a:xfrm flipV="1">
                  <a:off x="7034572" y="4336915"/>
                  <a:ext cx="315351" cy="452185"/>
                  <a:chOff x="3687429" y="3021759"/>
                  <a:chExt cx="315351" cy="452185"/>
                </a:xfrm>
              </p:grpSpPr>
              <p:sp>
                <p:nvSpPr>
                  <p:cNvPr id="2046"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029" name="Group 392"/>
              <p:cNvGrpSpPr/>
              <p:nvPr/>
            </p:nvGrpSpPr>
            <p:grpSpPr>
              <a:xfrm>
                <a:off x="5326940" y="4794663"/>
                <a:ext cx="2022983" cy="455500"/>
                <a:chOff x="5326940" y="4918842"/>
                <a:chExt cx="2022983" cy="455500"/>
              </a:xfrm>
            </p:grpSpPr>
            <p:grpSp>
              <p:nvGrpSpPr>
                <p:cNvPr id="2030" name="Group 385"/>
                <p:cNvGrpSpPr/>
                <p:nvPr/>
              </p:nvGrpSpPr>
              <p:grpSpPr>
                <a:xfrm>
                  <a:off x="5896151" y="4920891"/>
                  <a:ext cx="315351" cy="452185"/>
                  <a:chOff x="6144878" y="5033781"/>
                  <a:chExt cx="315351" cy="452185"/>
                </a:xfrm>
              </p:grpSpPr>
              <p:sp>
                <p:nvSpPr>
                  <p:cNvPr id="2040" name="Down Arrow 203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031" name="Group 384"/>
                <p:cNvGrpSpPr/>
                <p:nvPr/>
              </p:nvGrpSpPr>
              <p:grpSpPr>
                <a:xfrm>
                  <a:off x="5326940" y="4918842"/>
                  <a:ext cx="315351" cy="452185"/>
                  <a:chOff x="5326940" y="5031732"/>
                  <a:chExt cx="315351" cy="452185"/>
                </a:xfrm>
              </p:grpSpPr>
              <p:sp>
                <p:nvSpPr>
                  <p:cNvPr id="2038" name="Down Arrow 203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032" name="Group 386"/>
                <p:cNvGrpSpPr/>
                <p:nvPr/>
              </p:nvGrpSpPr>
              <p:grpSpPr>
                <a:xfrm>
                  <a:off x="6465362" y="4918844"/>
                  <a:ext cx="315351" cy="452185"/>
                  <a:chOff x="7012249" y="5031734"/>
                  <a:chExt cx="315351" cy="452185"/>
                </a:xfrm>
              </p:grpSpPr>
              <p:sp>
                <p:nvSpPr>
                  <p:cNvPr id="2036"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033" name="Group 387"/>
                <p:cNvGrpSpPr/>
                <p:nvPr/>
              </p:nvGrpSpPr>
              <p:grpSpPr>
                <a:xfrm>
                  <a:off x="7034572" y="4922157"/>
                  <a:ext cx="315351" cy="452185"/>
                  <a:chOff x="7836091" y="5035047"/>
                  <a:chExt cx="315351" cy="452185"/>
                </a:xfrm>
              </p:grpSpPr>
              <p:sp>
                <p:nvSpPr>
                  <p:cNvPr id="2034"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176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974" name="Group 395"/>
              <p:cNvGrpSpPr/>
              <p:nvPr/>
            </p:nvGrpSpPr>
            <p:grpSpPr>
              <a:xfrm>
                <a:off x="5326940" y="3038938"/>
                <a:ext cx="2022983" cy="455500"/>
                <a:chOff x="5326940" y="3038937"/>
                <a:chExt cx="2022983" cy="455500"/>
              </a:xfrm>
            </p:grpSpPr>
            <p:grpSp>
              <p:nvGrpSpPr>
                <p:cNvPr id="2014" name="Group 378"/>
                <p:cNvGrpSpPr/>
                <p:nvPr/>
              </p:nvGrpSpPr>
              <p:grpSpPr>
                <a:xfrm>
                  <a:off x="5896151" y="3040986"/>
                  <a:ext cx="315351" cy="452185"/>
                  <a:chOff x="6144878" y="3040986"/>
                  <a:chExt cx="315351" cy="452185"/>
                </a:xfrm>
              </p:grpSpPr>
              <p:sp>
                <p:nvSpPr>
                  <p:cNvPr id="2024" name="Down Arrow 202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015" name="Group 377"/>
                <p:cNvGrpSpPr/>
                <p:nvPr/>
              </p:nvGrpSpPr>
              <p:grpSpPr>
                <a:xfrm>
                  <a:off x="5326940" y="3038937"/>
                  <a:ext cx="315351" cy="452185"/>
                  <a:chOff x="5326940" y="3038937"/>
                  <a:chExt cx="315351" cy="452185"/>
                </a:xfrm>
              </p:grpSpPr>
              <p:sp>
                <p:nvSpPr>
                  <p:cNvPr id="2022" name="Down Arrow 202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016" name="Group 230"/>
                <p:cNvGrpSpPr/>
                <p:nvPr/>
              </p:nvGrpSpPr>
              <p:grpSpPr>
                <a:xfrm flipV="1">
                  <a:off x="6465362" y="3038939"/>
                  <a:ext cx="315351" cy="452185"/>
                  <a:chOff x="2660385" y="1689916"/>
                  <a:chExt cx="315351" cy="452185"/>
                </a:xfrm>
              </p:grpSpPr>
              <p:sp>
                <p:nvSpPr>
                  <p:cNvPr id="2020" name="Down Arrow 201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017" name="Group 379"/>
                <p:cNvGrpSpPr/>
                <p:nvPr/>
              </p:nvGrpSpPr>
              <p:grpSpPr>
                <a:xfrm>
                  <a:off x="7034572" y="3042252"/>
                  <a:ext cx="315351" cy="452185"/>
                  <a:chOff x="7836091" y="3042252"/>
                  <a:chExt cx="315351" cy="452185"/>
                </a:xfrm>
              </p:grpSpPr>
              <p:sp>
                <p:nvSpPr>
                  <p:cNvPr id="2018" name="Down Arrow 201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1975" name="Group 394"/>
              <p:cNvGrpSpPr/>
              <p:nvPr/>
            </p:nvGrpSpPr>
            <p:grpSpPr>
              <a:xfrm>
                <a:off x="5326940" y="3624179"/>
                <a:ext cx="2022983" cy="455500"/>
                <a:chOff x="5326940" y="3669335"/>
                <a:chExt cx="2022983" cy="455500"/>
              </a:xfrm>
            </p:grpSpPr>
            <p:grpSp>
              <p:nvGrpSpPr>
                <p:cNvPr id="2002" name="Group 382"/>
                <p:cNvGrpSpPr/>
                <p:nvPr/>
              </p:nvGrpSpPr>
              <p:grpSpPr>
                <a:xfrm>
                  <a:off x="5896151" y="3671384"/>
                  <a:ext cx="315351" cy="452185"/>
                  <a:chOff x="6144878" y="3705251"/>
                  <a:chExt cx="315351" cy="452185"/>
                </a:xfrm>
              </p:grpSpPr>
              <p:sp>
                <p:nvSpPr>
                  <p:cNvPr id="2012" name="Down Arrow 201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003" name="Group 235"/>
                <p:cNvGrpSpPr/>
                <p:nvPr/>
              </p:nvGrpSpPr>
              <p:grpSpPr>
                <a:xfrm flipV="1">
                  <a:off x="5326940" y="3669335"/>
                  <a:ext cx="315351" cy="452185"/>
                  <a:chOff x="704140" y="2354179"/>
                  <a:chExt cx="315351" cy="452185"/>
                </a:xfrm>
              </p:grpSpPr>
              <p:sp>
                <p:nvSpPr>
                  <p:cNvPr id="2010" name="Down Arrow 200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004" name="Group 381"/>
                <p:cNvGrpSpPr/>
                <p:nvPr/>
              </p:nvGrpSpPr>
              <p:grpSpPr>
                <a:xfrm>
                  <a:off x="6465362" y="3669337"/>
                  <a:ext cx="315351" cy="452185"/>
                  <a:chOff x="7012249" y="3703204"/>
                  <a:chExt cx="315351" cy="452185"/>
                </a:xfrm>
              </p:grpSpPr>
              <p:sp>
                <p:nvSpPr>
                  <p:cNvPr id="2008" name="Down Arrow 200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005" name="Group 380"/>
                <p:cNvGrpSpPr/>
                <p:nvPr/>
              </p:nvGrpSpPr>
              <p:grpSpPr>
                <a:xfrm>
                  <a:off x="7034572" y="3672650"/>
                  <a:ext cx="315351" cy="452185"/>
                  <a:chOff x="7836091" y="3706517"/>
                  <a:chExt cx="315351" cy="452185"/>
                </a:xfrm>
              </p:grpSpPr>
              <p:sp>
                <p:nvSpPr>
                  <p:cNvPr id="2006" name="Down Arrow 200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1976" name="Group 393"/>
              <p:cNvGrpSpPr/>
              <p:nvPr/>
            </p:nvGrpSpPr>
            <p:grpSpPr>
              <a:xfrm>
                <a:off x="5326940" y="4209422"/>
                <a:ext cx="2022983" cy="455500"/>
                <a:chOff x="5326940" y="4333600"/>
                <a:chExt cx="2022983" cy="455500"/>
              </a:xfrm>
            </p:grpSpPr>
            <p:grpSp>
              <p:nvGrpSpPr>
                <p:cNvPr id="1990" name="Group 231"/>
                <p:cNvGrpSpPr/>
                <p:nvPr/>
              </p:nvGrpSpPr>
              <p:grpSpPr>
                <a:xfrm flipV="1">
                  <a:off x="5896151" y="4335649"/>
                  <a:ext cx="315351" cy="452185"/>
                  <a:chOff x="1680124" y="3020493"/>
                  <a:chExt cx="315351" cy="452185"/>
                </a:xfrm>
              </p:grpSpPr>
              <p:sp>
                <p:nvSpPr>
                  <p:cNvPr id="2000" name="Down Arrow 199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1991" name="Group 383"/>
                <p:cNvGrpSpPr/>
                <p:nvPr/>
              </p:nvGrpSpPr>
              <p:grpSpPr>
                <a:xfrm>
                  <a:off x="5326940" y="4333600"/>
                  <a:ext cx="315351" cy="452185"/>
                  <a:chOff x="5326940" y="4367467"/>
                  <a:chExt cx="315351" cy="452185"/>
                </a:xfrm>
              </p:grpSpPr>
              <p:sp>
                <p:nvSpPr>
                  <p:cNvPr id="1998" name="Down Arrow 199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1992" name="Group 229"/>
                <p:cNvGrpSpPr/>
                <p:nvPr/>
              </p:nvGrpSpPr>
              <p:grpSpPr>
                <a:xfrm flipV="1">
                  <a:off x="6465362" y="4333602"/>
                  <a:ext cx="315351" cy="452185"/>
                  <a:chOff x="2660385" y="3018446"/>
                  <a:chExt cx="315351" cy="452185"/>
                </a:xfrm>
              </p:grpSpPr>
              <p:sp>
                <p:nvSpPr>
                  <p:cNvPr id="1996" name="Down Arrow 199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1993" name="Group 234"/>
                <p:cNvGrpSpPr/>
                <p:nvPr/>
              </p:nvGrpSpPr>
              <p:grpSpPr>
                <a:xfrm flipV="1">
                  <a:off x="7034572" y="4336915"/>
                  <a:ext cx="315351" cy="452185"/>
                  <a:chOff x="3687429" y="3021759"/>
                  <a:chExt cx="315351" cy="452185"/>
                </a:xfrm>
              </p:grpSpPr>
              <p:sp>
                <p:nvSpPr>
                  <p:cNvPr id="1994" name="Down Arrow 199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1977" name="Group 392"/>
              <p:cNvGrpSpPr/>
              <p:nvPr/>
            </p:nvGrpSpPr>
            <p:grpSpPr>
              <a:xfrm>
                <a:off x="5326940" y="4794663"/>
                <a:ext cx="2022983" cy="455500"/>
                <a:chOff x="5326940" y="4918842"/>
                <a:chExt cx="2022983" cy="455500"/>
              </a:xfrm>
            </p:grpSpPr>
            <p:grpSp>
              <p:nvGrpSpPr>
                <p:cNvPr id="1978" name="Group 385"/>
                <p:cNvGrpSpPr/>
                <p:nvPr/>
              </p:nvGrpSpPr>
              <p:grpSpPr>
                <a:xfrm>
                  <a:off x="5896151" y="4920891"/>
                  <a:ext cx="315351" cy="452185"/>
                  <a:chOff x="6144878" y="5033781"/>
                  <a:chExt cx="315351" cy="452185"/>
                </a:xfrm>
              </p:grpSpPr>
              <p:sp>
                <p:nvSpPr>
                  <p:cNvPr id="1988" name="Down Arrow 198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1979" name="Group 384"/>
                <p:cNvGrpSpPr/>
                <p:nvPr/>
              </p:nvGrpSpPr>
              <p:grpSpPr>
                <a:xfrm>
                  <a:off x="5326940" y="4918842"/>
                  <a:ext cx="315351" cy="452185"/>
                  <a:chOff x="5326940" y="5031732"/>
                  <a:chExt cx="315351" cy="452185"/>
                </a:xfrm>
              </p:grpSpPr>
              <p:sp>
                <p:nvSpPr>
                  <p:cNvPr id="1986" name="Down Arrow 198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1980" name="Group 386"/>
                <p:cNvGrpSpPr/>
                <p:nvPr/>
              </p:nvGrpSpPr>
              <p:grpSpPr>
                <a:xfrm>
                  <a:off x="6465362" y="4918844"/>
                  <a:ext cx="315351" cy="452185"/>
                  <a:chOff x="7012249" y="5031734"/>
                  <a:chExt cx="315351" cy="452185"/>
                </a:xfrm>
              </p:grpSpPr>
              <p:sp>
                <p:nvSpPr>
                  <p:cNvPr id="1984" name="Down Arrow 198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1981" name="Group 387"/>
                <p:cNvGrpSpPr/>
                <p:nvPr/>
              </p:nvGrpSpPr>
              <p:grpSpPr>
                <a:xfrm>
                  <a:off x="7034572" y="4922157"/>
                  <a:ext cx="315351" cy="452185"/>
                  <a:chOff x="7836091" y="5035047"/>
                  <a:chExt cx="315351" cy="452185"/>
                </a:xfrm>
              </p:grpSpPr>
              <p:sp>
                <p:nvSpPr>
                  <p:cNvPr id="1982" name="Down Arrow 198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176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922" name="Group 395"/>
              <p:cNvGrpSpPr/>
              <p:nvPr/>
            </p:nvGrpSpPr>
            <p:grpSpPr>
              <a:xfrm>
                <a:off x="5326940" y="3038938"/>
                <a:ext cx="2022983" cy="455500"/>
                <a:chOff x="5326940" y="3038937"/>
                <a:chExt cx="2022983" cy="455500"/>
              </a:xfrm>
            </p:grpSpPr>
            <p:grpSp>
              <p:nvGrpSpPr>
                <p:cNvPr id="1962" name="Group 378"/>
                <p:cNvGrpSpPr/>
                <p:nvPr/>
              </p:nvGrpSpPr>
              <p:grpSpPr>
                <a:xfrm>
                  <a:off x="5896151" y="3040986"/>
                  <a:ext cx="315351" cy="452185"/>
                  <a:chOff x="6144878" y="3040986"/>
                  <a:chExt cx="315351" cy="452185"/>
                </a:xfrm>
              </p:grpSpPr>
              <p:sp>
                <p:nvSpPr>
                  <p:cNvPr id="1972" name="Down Arrow 197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1963" name="Group 377"/>
                <p:cNvGrpSpPr/>
                <p:nvPr/>
              </p:nvGrpSpPr>
              <p:grpSpPr>
                <a:xfrm>
                  <a:off x="5326940" y="3038937"/>
                  <a:ext cx="315351" cy="452185"/>
                  <a:chOff x="5326940" y="3038937"/>
                  <a:chExt cx="315351" cy="452185"/>
                </a:xfrm>
              </p:grpSpPr>
              <p:sp>
                <p:nvSpPr>
                  <p:cNvPr id="1970" name="Down Arrow 196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1964" name="Group 230"/>
                <p:cNvGrpSpPr/>
                <p:nvPr/>
              </p:nvGrpSpPr>
              <p:grpSpPr>
                <a:xfrm flipV="1">
                  <a:off x="6465362" y="3038939"/>
                  <a:ext cx="315351" cy="452185"/>
                  <a:chOff x="2660385" y="1689916"/>
                  <a:chExt cx="315351" cy="452185"/>
                </a:xfrm>
              </p:grpSpPr>
              <p:sp>
                <p:nvSpPr>
                  <p:cNvPr id="1968" name="Down Arrow 19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1965" name="Group 379"/>
                <p:cNvGrpSpPr/>
                <p:nvPr/>
              </p:nvGrpSpPr>
              <p:grpSpPr>
                <a:xfrm>
                  <a:off x="7034572" y="3042252"/>
                  <a:ext cx="315351" cy="452185"/>
                  <a:chOff x="7836091" y="3042252"/>
                  <a:chExt cx="315351" cy="452185"/>
                </a:xfrm>
              </p:grpSpPr>
              <p:sp>
                <p:nvSpPr>
                  <p:cNvPr id="1966" name="Down Arrow 19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1923" name="Group 394"/>
              <p:cNvGrpSpPr/>
              <p:nvPr/>
            </p:nvGrpSpPr>
            <p:grpSpPr>
              <a:xfrm>
                <a:off x="5326940" y="3624179"/>
                <a:ext cx="2022983" cy="455500"/>
                <a:chOff x="5326940" y="3669335"/>
                <a:chExt cx="2022983" cy="455500"/>
              </a:xfrm>
            </p:grpSpPr>
            <p:grpSp>
              <p:nvGrpSpPr>
                <p:cNvPr id="1950" name="Group 382"/>
                <p:cNvGrpSpPr/>
                <p:nvPr/>
              </p:nvGrpSpPr>
              <p:grpSpPr>
                <a:xfrm>
                  <a:off x="5896151" y="3671384"/>
                  <a:ext cx="315351" cy="452185"/>
                  <a:chOff x="6144878" y="3705251"/>
                  <a:chExt cx="315351" cy="452185"/>
                </a:xfrm>
              </p:grpSpPr>
              <p:sp>
                <p:nvSpPr>
                  <p:cNvPr id="1960" name="Down Arrow 195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1951" name="Group 235"/>
                <p:cNvGrpSpPr/>
                <p:nvPr/>
              </p:nvGrpSpPr>
              <p:grpSpPr>
                <a:xfrm flipV="1">
                  <a:off x="5326940" y="3669335"/>
                  <a:ext cx="315351" cy="452185"/>
                  <a:chOff x="704140" y="2354179"/>
                  <a:chExt cx="315351" cy="452185"/>
                </a:xfrm>
              </p:grpSpPr>
              <p:sp>
                <p:nvSpPr>
                  <p:cNvPr id="1958" name="Down Arrow 195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1952" name="Group 381"/>
                <p:cNvGrpSpPr/>
                <p:nvPr/>
              </p:nvGrpSpPr>
              <p:grpSpPr>
                <a:xfrm>
                  <a:off x="6465362" y="3669337"/>
                  <a:ext cx="315351" cy="452185"/>
                  <a:chOff x="7012249" y="3703204"/>
                  <a:chExt cx="315351" cy="452185"/>
                </a:xfrm>
              </p:grpSpPr>
              <p:sp>
                <p:nvSpPr>
                  <p:cNvPr id="1956" name="Down Arrow 19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1953" name="Group 380"/>
                <p:cNvGrpSpPr/>
                <p:nvPr/>
              </p:nvGrpSpPr>
              <p:grpSpPr>
                <a:xfrm>
                  <a:off x="7034572" y="3672650"/>
                  <a:ext cx="315351" cy="452185"/>
                  <a:chOff x="7836091" y="3706517"/>
                  <a:chExt cx="315351" cy="452185"/>
                </a:xfrm>
              </p:grpSpPr>
              <p:sp>
                <p:nvSpPr>
                  <p:cNvPr id="1954" name="Down Arrow 19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1924" name="Group 393"/>
              <p:cNvGrpSpPr/>
              <p:nvPr/>
            </p:nvGrpSpPr>
            <p:grpSpPr>
              <a:xfrm>
                <a:off x="5326940" y="4209422"/>
                <a:ext cx="2022983" cy="455500"/>
                <a:chOff x="5326940" y="4333600"/>
                <a:chExt cx="2022983" cy="455500"/>
              </a:xfrm>
            </p:grpSpPr>
            <p:grpSp>
              <p:nvGrpSpPr>
                <p:cNvPr id="1938" name="Group 231"/>
                <p:cNvGrpSpPr/>
                <p:nvPr/>
              </p:nvGrpSpPr>
              <p:grpSpPr>
                <a:xfrm flipV="1">
                  <a:off x="5896151" y="4335649"/>
                  <a:ext cx="315351" cy="452185"/>
                  <a:chOff x="1680124" y="3020493"/>
                  <a:chExt cx="315351" cy="452185"/>
                </a:xfrm>
              </p:grpSpPr>
              <p:sp>
                <p:nvSpPr>
                  <p:cNvPr id="1948" name="Down Arrow 194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1939" name="Group 383"/>
                <p:cNvGrpSpPr/>
                <p:nvPr/>
              </p:nvGrpSpPr>
              <p:grpSpPr>
                <a:xfrm>
                  <a:off x="5326940" y="4333600"/>
                  <a:ext cx="315351" cy="452185"/>
                  <a:chOff x="5326940" y="4367467"/>
                  <a:chExt cx="315351" cy="452185"/>
                </a:xfrm>
              </p:grpSpPr>
              <p:sp>
                <p:nvSpPr>
                  <p:cNvPr id="1946" name="Down Arrow 194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1940" name="Group 229"/>
                <p:cNvGrpSpPr/>
                <p:nvPr/>
              </p:nvGrpSpPr>
              <p:grpSpPr>
                <a:xfrm flipV="1">
                  <a:off x="6465362" y="4333602"/>
                  <a:ext cx="315351" cy="452185"/>
                  <a:chOff x="2660385" y="3018446"/>
                  <a:chExt cx="315351" cy="452185"/>
                </a:xfrm>
              </p:grpSpPr>
              <p:sp>
                <p:nvSpPr>
                  <p:cNvPr id="1944" name="Down Arrow 194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1941" name="Group 234"/>
                <p:cNvGrpSpPr/>
                <p:nvPr/>
              </p:nvGrpSpPr>
              <p:grpSpPr>
                <a:xfrm flipV="1">
                  <a:off x="7034572" y="4336915"/>
                  <a:ext cx="315351" cy="452185"/>
                  <a:chOff x="3687429" y="3021759"/>
                  <a:chExt cx="315351" cy="452185"/>
                </a:xfrm>
              </p:grpSpPr>
              <p:sp>
                <p:nvSpPr>
                  <p:cNvPr id="1942" name="Down Arrow 194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1925" name="Group 392"/>
              <p:cNvGrpSpPr/>
              <p:nvPr/>
            </p:nvGrpSpPr>
            <p:grpSpPr>
              <a:xfrm>
                <a:off x="5326940" y="4794663"/>
                <a:ext cx="2022983" cy="455500"/>
                <a:chOff x="5326940" y="4918842"/>
                <a:chExt cx="2022983" cy="455500"/>
              </a:xfrm>
            </p:grpSpPr>
            <p:grpSp>
              <p:nvGrpSpPr>
                <p:cNvPr id="1926" name="Group 385"/>
                <p:cNvGrpSpPr/>
                <p:nvPr/>
              </p:nvGrpSpPr>
              <p:grpSpPr>
                <a:xfrm>
                  <a:off x="5896151" y="4920891"/>
                  <a:ext cx="315351" cy="452185"/>
                  <a:chOff x="6144878" y="5033781"/>
                  <a:chExt cx="315351" cy="452185"/>
                </a:xfrm>
              </p:grpSpPr>
              <p:sp>
                <p:nvSpPr>
                  <p:cNvPr id="1936" name="Down Arrow 19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1927" name="Group 384"/>
                <p:cNvGrpSpPr/>
                <p:nvPr/>
              </p:nvGrpSpPr>
              <p:grpSpPr>
                <a:xfrm>
                  <a:off x="5326940" y="4918842"/>
                  <a:ext cx="315351" cy="452185"/>
                  <a:chOff x="5326940" y="5031732"/>
                  <a:chExt cx="315351" cy="452185"/>
                </a:xfrm>
              </p:grpSpPr>
              <p:sp>
                <p:nvSpPr>
                  <p:cNvPr id="1934" name="Down Arrow 19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1928" name="Group 386"/>
                <p:cNvGrpSpPr/>
                <p:nvPr/>
              </p:nvGrpSpPr>
              <p:grpSpPr>
                <a:xfrm>
                  <a:off x="6465362" y="4918844"/>
                  <a:ext cx="315351" cy="452185"/>
                  <a:chOff x="7012249" y="5031734"/>
                  <a:chExt cx="315351" cy="452185"/>
                </a:xfrm>
              </p:grpSpPr>
              <p:sp>
                <p:nvSpPr>
                  <p:cNvPr id="1932" name="Down Arrow 193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1929" name="Group 387"/>
                <p:cNvGrpSpPr/>
                <p:nvPr/>
              </p:nvGrpSpPr>
              <p:grpSpPr>
                <a:xfrm>
                  <a:off x="7034572" y="4922157"/>
                  <a:ext cx="315351" cy="452185"/>
                  <a:chOff x="7836091" y="5035047"/>
                  <a:chExt cx="315351" cy="452185"/>
                </a:xfrm>
              </p:grpSpPr>
              <p:sp>
                <p:nvSpPr>
                  <p:cNvPr id="1930" name="Down Arrow 19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1763"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870" name="Group 395"/>
              <p:cNvGrpSpPr/>
              <p:nvPr/>
            </p:nvGrpSpPr>
            <p:grpSpPr>
              <a:xfrm>
                <a:off x="5326940" y="3038938"/>
                <a:ext cx="2022983" cy="455500"/>
                <a:chOff x="5326940" y="3038937"/>
                <a:chExt cx="2022983" cy="455500"/>
              </a:xfrm>
            </p:grpSpPr>
            <p:grpSp>
              <p:nvGrpSpPr>
                <p:cNvPr id="1910" name="Group 378"/>
                <p:cNvGrpSpPr/>
                <p:nvPr/>
              </p:nvGrpSpPr>
              <p:grpSpPr>
                <a:xfrm>
                  <a:off x="5896151" y="3040986"/>
                  <a:ext cx="315351" cy="452185"/>
                  <a:chOff x="6144878" y="3040986"/>
                  <a:chExt cx="315351" cy="452185"/>
                </a:xfrm>
              </p:grpSpPr>
              <p:sp>
                <p:nvSpPr>
                  <p:cNvPr id="1920" name="Down Arrow 19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1911" name="Group 377"/>
                <p:cNvGrpSpPr/>
                <p:nvPr/>
              </p:nvGrpSpPr>
              <p:grpSpPr>
                <a:xfrm>
                  <a:off x="5326940" y="3038937"/>
                  <a:ext cx="315351" cy="452185"/>
                  <a:chOff x="5326940" y="3038937"/>
                  <a:chExt cx="315351" cy="452185"/>
                </a:xfrm>
              </p:grpSpPr>
              <p:sp>
                <p:nvSpPr>
                  <p:cNvPr id="1918" name="Down Arrow 19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1912" name="Group 230"/>
                <p:cNvGrpSpPr/>
                <p:nvPr/>
              </p:nvGrpSpPr>
              <p:grpSpPr>
                <a:xfrm flipV="1">
                  <a:off x="6465362" y="3038939"/>
                  <a:ext cx="315351" cy="452185"/>
                  <a:chOff x="2660385" y="1689916"/>
                  <a:chExt cx="315351" cy="452185"/>
                </a:xfrm>
              </p:grpSpPr>
              <p:sp>
                <p:nvSpPr>
                  <p:cNvPr id="1916" name="Down Arrow 19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1913" name="Group 379"/>
                <p:cNvGrpSpPr/>
                <p:nvPr/>
              </p:nvGrpSpPr>
              <p:grpSpPr>
                <a:xfrm>
                  <a:off x="7034572" y="3042252"/>
                  <a:ext cx="315351" cy="452185"/>
                  <a:chOff x="7836091" y="3042252"/>
                  <a:chExt cx="315351" cy="452185"/>
                </a:xfrm>
              </p:grpSpPr>
              <p:sp>
                <p:nvSpPr>
                  <p:cNvPr id="1914" name="Down Arrow 19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1871" name="Group 394"/>
              <p:cNvGrpSpPr/>
              <p:nvPr/>
            </p:nvGrpSpPr>
            <p:grpSpPr>
              <a:xfrm>
                <a:off x="5326940" y="3624179"/>
                <a:ext cx="2022983" cy="455500"/>
                <a:chOff x="5326940" y="3669335"/>
                <a:chExt cx="2022983" cy="455500"/>
              </a:xfrm>
            </p:grpSpPr>
            <p:grpSp>
              <p:nvGrpSpPr>
                <p:cNvPr id="1898" name="Group 382"/>
                <p:cNvGrpSpPr/>
                <p:nvPr/>
              </p:nvGrpSpPr>
              <p:grpSpPr>
                <a:xfrm>
                  <a:off x="5896151" y="3671384"/>
                  <a:ext cx="315351" cy="452185"/>
                  <a:chOff x="6144878" y="3705251"/>
                  <a:chExt cx="315351" cy="452185"/>
                </a:xfrm>
              </p:grpSpPr>
              <p:sp>
                <p:nvSpPr>
                  <p:cNvPr id="1908" name="Down Arrow 19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1899" name="Group 235"/>
                <p:cNvGrpSpPr/>
                <p:nvPr/>
              </p:nvGrpSpPr>
              <p:grpSpPr>
                <a:xfrm flipV="1">
                  <a:off x="5326940" y="3669335"/>
                  <a:ext cx="315351" cy="452185"/>
                  <a:chOff x="704140" y="2354179"/>
                  <a:chExt cx="315351" cy="452185"/>
                </a:xfrm>
              </p:grpSpPr>
              <p:sp>
                <p:nvSpPr>
                  <p:cNvPr id="1906" name="Down Arrow 19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1900" name="Group 381"/>
                <p:cNvGrpSpPr/>
                <p:nvPr/>
              </p:nvGrpSpPr>
              <p:grpSpPr>
                <a:xfrm>
                  <a:off x="6465362" y="3669337"/>
                  <a:ext cx="315351" cy="452185"/>
                  <a:chOff x="7012249" y="3703204"/>
                  <a:chExt cx="315351" cy="452185"/>
                </a:xfrm>
              </p:grpSpPr>
              <p:sp>
                <p:nvSpPr>
                  <p:cNvPr id="1904" name="Down Arrow 19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1901" name="Group 380"/>
                <p:cNvGrpSpPr/>
                <p:nvPr/>
              </p:nvGrpSpPr>
              <p:grpSpPr>
                <a:xfrm>
                  <a:off x="7034572" y="3672650"/>
                  <a:ext cx="315351" cy="452185"/>
                  <a:chOff x="7836091" y="3706517"/>
                  <a:chExt cx="315351" cy="452185"/>
                </a:xfrm>
              </p:grpSpPr>
              <p:sp>
                <p:nvSpPr>
                  <p:cNvPr id="1902" name="Down Arrow 19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1872" name="Group 393"/>
              <p:cNvGrpSpPr/>
              <p:nvPr/>
            </p:nvGrpSpPr>
            <p:grpSpPr>
              <a:xfrm>
                <a:off x="5326940" y="4209422"/>
                <a:ext cx="2022983" cy="455500"/>
                <a:chOff x="5326940" y="4333600"/>
                <a:chExt cx="2022983" cy="455500"/>
              </a:xfrm>
            </p:grpSpPr>
            <p:grpSp>
              <p:nvGrpSpPr>
                <p:cNvPr id="1886" name="Group 231"/>
                <p:cNvGrpSpPr/>
                <p:nvPr/>
              </p:nvGrpSpPr>
              <p:grpSpPr>
                <a:xfrm flipV="1">
                  <a:off x="5896151" y="4335649"/>
                  <a:ext cx="315351" cy="452185"/>
                  <a:chOff x="1680124" y="3020493"/>
                  <a:chExt cx="315351" cy="452185"/>
                </a:xfrm>
              </p:grpSpPr>
              <p:sp>
                <p:nvSpPr>
                  <p:cNvPr id="1896" name="Down Arrow 18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1887" name="Group 383"/>
                <p:cNvGrpSpPr/>
                <p:nvPr/>
              </p:nvGrpSpPr>
              <p:grpSpPr>
                <a:xfrm>
                  <a:off x="5326940" y="4333600"/>
                  <a:ext cx="315351" cy="452185"/>
                  <a:chOff x="5326940" y="4367467"/>
                  <a:chExt cx="315351" cy="452185"/>
                </a:xfrm>
              </p:grpSpPr>
              <p:sp>
                <p:nvSpPr>
                  <p:cNvPr id="1894" name="Down Arrow 18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1888" name="Group 229"/>
                <p:cNvGrpSpPr/>
                <p:nvPr/>
              </p:nvGrpSpPr>
              <p:grpSpPr>
                <a:xfrm flipV="1">
                  <a:off x="6465362" y="4333602"/>
                  <a:ext cx="315351" cy="452185"/>
                  <a:chOff x="2660385" y="3018446"/>
                  <a:chExt cx="315351" cy="452185"/>
                </a:xfrm>
              </p:grpSpPr>
              <p:sp>
                <p:nvSpPr>
                  <p:cNvPr id="1892" name="Down Arrow 18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1889" name="Group 234"/>
                <p:cNvGrpSpPr/>
                <p:nvPr/>
              </p:nvGrpSpPr>
              <p:grpSpPr>
                <a:xfrm flipV="1">
                  <a:off x="7034572" y="4336915"/>
                  <a:ext cx="315351" cy="452185"/>
                  <a:chOff x="3687429" y="3021759"/>
                  <a:chExt cx="315351" cy="452185"/>
                </a:xfrm>
              </p:grpSpPr>
              <p:sp>
                <p:nvSpPr>
                  <p:cNvPr id="1890" name="Down Arrow 18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1873" name="Group 392"/>
              <p:cNvGrpSpPr/>
              <p:nvPr/>
            </p:nvGrpSpPr>
            <p:grpSpPr>
              <a:xfrm>
                <a:off x="5326940" y="4794663"/>
                <a:ext cx="2022983" cy="455500"/>
                <a:chOff x="5326940" y="4918842"/>
                <a:chExt cx="2022983" cy="455500"/>
              </a:xfrm>
            </p:grpSpPr>
            <p:grpSp>
              <p:nvGrpSpPr>
                <p:cNvPr id="1874" name="Group 385"/>
                <p:cNvGrpSpPr/>
                <p:nvPr/>
              </p:nvGrpSpPr>
              <p:grpSpPr>
                <a:xfrm>
                  <a:off x="5896151" y="4920891"/>
                  <a:ext cx="315351" cy="452185"/>
                  <a:chOff x="6144878" y="5033781"/>
                  <a:chExt cx="315351" cy="452185"/>
                </a:xfrm>
              </p:grpSpPr>
              <p:sp>
                <p:nvSpPr>
                  <p:cNvPr id="1884" name="Down Arrow 18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1875" name="Group 384"/>
                <p:cNvGrpSpPr/>
                <p:nvPr/>
              </p:nvGrpSpPr>
              <p:grpSpPr>
                <a:xfrm>
                  <a:off x="5326940" y="4918842"/>
                  <a:ext cx="315351" cy="452185"/>
                  <a:chOff x="5326940" y="5031732"/>
                  <a:chExt cx="315351" cy="452185"/>
                </a:xfrm>
              </p:grpSpPr>
              <p:sp>
                <p:nvSpPr>
                  <p:cNvPr id="1882" name="Down Arrow 18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1876" name="Group 386"/>
                <p:cNvGrpSpPr/>
                <p:nvPr/>
              </p:nvGrpSpPr>
              <p:grpSpPr>
                <a:xfrm>
                  <a:off x="6465362" y="4918844"/>
                  <a:ext cx="315351" cy="452185"/>
                  <a:chOff x="7012249" y="5031734"/>
                  <a:chExt cx="315351" cy="452185"/>
                </a:xfrm>
              </p:grpSpPr>
              <p:sp>
                <p:nvSpPr>
                  <p:cNvPr id="1880" name="Down Arrow 18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1877" name="Group 387"/>
                <p:cNvGrpSpPr/>
                <p:nvPr/>
              </p:nvGrpSpPr>
              <p:grpSpPr>
                <a:xfrm>
                  <a:off x="7034572" y="4922157"/>
                  <a:ext cx="315351" cy="452185"/>
                  <a:chOff x="7836091" y="5035047"/>
                  <a:chExt cx="315351" cy="452185"/>
                </a:xfrm>
              </p:grpSpPr>
              <p:sp>
                <p:nvSpPr>
                  <p:cNvPr id="1878" name="Down Arrow 18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176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818" name="Group 395"/>
              <p:cNvGrpSpPr/>
              <p:nvPr/>
            </p:nvGrpSpPr>
            <p:grpSpPr>
              <a:xfrm>
                <a:off x="5326940" y="3038938"/>
                <a:ext cx="2022983" cy="455500"/>
                <a:chOff x="5326940" y="3038937"/>
                <a:chExt cx="2022983" cy="455500"/>
              </a:xfrm>
            </p:grpSpPr>
            <p:grpSp>
              <p:nvGrpSpPr>
                <p:cNvPr id="1858" name="Group 378"/>
                <p:cNvGrpSpPr/>
                <p:nvPr/>
              </p:nvGrpSpPr>
              <p:grpSpPr>
                <a:xfrm>
                  <a:off x="5896151" y="3040986"/>
                  <a:ext cx="315351" cy="452185"/>
                  <a:chOff x="6144878" y="3040986"/>
                  <a:chExt cx="315351" cy="452185"/>
                </a:xfrm>
              </p:grpSpPr>
              <p:sp>
                <p:nvSpPr>
                  <p:cNvPr id="1868" name="Down Arrow 18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1859" name="Group 377"/>
                <p:cNvGrpSpPr/>
                <p:nvPr/>
              </p:nvGrpSpPr>
              <p:grpSpPr>
                <a:xfrm>
                  <a:off x="5326940" y="3038937"/>
                  <a:ext cx="315351" cy="452185"/>
                  <a:chOff x="5326940" y="3038937"/>
                  <a:chExt cx="315351" cy="452185"/>
                </a:xfrm>
              </p:grpSpPr>
              <p:sp>
                <p:nvSpPr>
                  <p:cNvPr id="1866" name="Down Arrow 18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1860" name="Group 230"/>
                <p:cNvGrpSpPr/>
                <p:nvPr/>
              </p:nvGrpSpPr>
              <p:grpSpPr>
                <a:xfrm flipV="1">
                  <a:off x="6465362" y="3038939"/>
                  <a:ext cx="315351" cy="452185"/>
                  <a:chOff x="2660385" y="1689916"/>
                  <a:chExt cx="315351" cy="452185"/>
                </a:xfrm>
              </p:grpSpPr>
              <p:sp>
                <p:nvSpPr>
                  <p:cNvPr id="1864" name="Down Arrow 18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1861" name="Group 379"/>
                <p:cNvGrpSpPr/>
                <p:nvPr/>
              </p:nvGrpSpPr>
              <p:grpSpPr>
                <a:xfrm>
                  <a:off x="7034572" y="3042252"/>
                  <a:ext cx="315351" cy="452185"/>
                  <a:chOff x="7836091" y="3042252"/>
                  <a:chExt cx="315351" cy="452185"/>
                </a:xfrm>
              </p:grpSpPr>
              <p:sp>
                <p:nvSpPr>
                  <p:cNvPr id="1862" name="Down Arrow 18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1819" name="Group 394"/>
              <p:cNvGrpSpPr/>
              <p:nvPr/>
            </p:nvGrpSpPr>
            <p:grpSpPr>
              <a:xfrm>
                <a:off x="5326940" y="3624179"/>
                <a:ext cx="2022983" cy="455500"/>
                <a:chOff x="5326940" y="3669335"/>
                <a:chExt cx="2022983" cy="455500"/>
              </a:xfrm>
            </p:grpSpPr>
            <p:grpSp>
              <p:nvGrpSpPr>
                <p:cNvPr id="1846" name="Group 382"/>
                <p:cNvGrpSpPr/>
                <p:nvPr/>
              </p:nvGrpSpPr>
              <p:grpSpPr>
                <a:xfrm>
                  <a:off x="5896151" y="3671384"/>
                  <a:ext cx="315351" cy="452185"/>
                  <a:chOff x="6144878" y="3705251"/>
                  <a:chExt cx="315351" cy="452185"/>
                </a:xfrm>
              </p:grpSpPr>
              <p:sp>
                <p:nvSpPr>
                  <p:cNvPr id="1856" name="Down Arrow 18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1847" name="Group 235"/>
                <p:cNvGrpSpPr/>
                <p:nvPr/>
              </p:nvGrpSpPr>
              <p:grpSpPr>
                <a:xfrm flipV="1">
                  <a:off x="5326940" y="3669335"/>
                  <a:ext cx="315351" cy="452185"/>
                  <a:chOff x="704140" y="2354179"/>
                  <a:chExt cx="315351" cy="452185"/>
                </a:xfrm>
              </p:grpSpPr>
              <p:sp>
                <p:nvSpPr>
                  <p:cNvPr id="1854" name="Down Arrow 18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1848" name="Group 381"/>
                <p:cNvGrpSpPr/>
                <p:nvPr/>
              </p:nvGrpSpPr>
              <p:grpSpPr>
                <a:xfrm>
                  <a:off x="6465362" y="3669337"/>
                  <a:ext cx="315351" cy="452185"/>
                  <a:chOff x="7012249" y="3703204"/>
                  <a:chExt cx="315351" cy="452185"/>
                </a:xfrm>
              </p:grpSpPr>
              <p:sp>
                <p:nvSpPr>
                  <p:cNvPr id="1852" name="Down Arrow 18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1849" name="Group 380"/>
                <p:cNvGrpSpPr/>
                <p:nvPr/>
              </p:nvGrpSpPr>
              <p:grpSpPr>
                <a:xfrm>
                  <a:off x="7034572" y="3672650"/>
                  <a:ext cx="315351" cy="452185"/>
                  <a:chOff x="7836091" y="3706517"/>
                  <a:chExt cx="315351" cy="452185"/>
                </a:xfrm>
              </p:grpSpPr>
              <p:sp>
                <p:nvSpPr>
                  <p:cNvPr id="1850" name="Down Arrow 18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1820" name="Group 393"/>
              <p:cNvGrpSpPr/>
              <p:nvPr/>
            </p:nvGrpSpPr>
            <p:grpSpPr>
              <a:xfrm>
                <a:off x="5326940" y="4209422"/>
                <a:ext cx="2022983" cy="455500"/>
                <a:chOff x="5326940" y="4333600"/>
                <a:chExt cx="2022983" cy="455500"/>
              </a:xfrm>
            </p:grpSpPr>
            <p:grpSp>
              <p:nvGrpSpPr>
                <p:cNvPr id="1834" name="Group 231"/>
                <p:cNvGrpSpPr/>
                <p:nvPr/>
              </p:nvGrpSpPr>
              <p:grpSpPr>
                <a:xfrm flipV="1">
                  <a:off x="5896151" y="4335649"/>
                  <a:ext cx="315351" cy="452185"/>
                  <a:chOff x="1680124" y="3020493"/>
                  <a:chExt cx="315351" cy="452185"/>
                </a:xfrm>
              </p:grpSpPr>
              <p:sp>
                <p:nvSpPr>
                  <p:cNvPr id="1844" name="Down Arrow 18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1835" name="Group 383"/>
                <p:cNvGrpSpPr/>
                <p:nvPr/>
              </p:nvGrpSpPr>
              <p:grpSpPr>
                <a:xfrm>
                  <a:off x="5326940" y="4333600"/>
                  <a:ext cx="315351" cy="452185"/>
                  <a:chOff x="5326940" y="4367467"/>
                  <a:chExt cx="315351" cy="452185"/>
                </a:xfrm>
              </p:grpSpPr>
              <p:sp>
                <p:nvSpPr>
                  <p:cNvPr id="1842" name="Down Arrow 18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1836" name="Group 229"/>
                <p:cNvGrpSpPr/>
                <p:nvPr/>
              </p:nvGrpSpPr>
              <p:grpSpPr>
                <a:xfrm flipV="1">
                  <a:off x="6465362" y="4333602"/>
                  <a:ext cx="315351" cy="452185"/>
                  <a:chOff x="2660385" y="3018446"/>
                  <a:chExt cx="315351" cy="452185"/>
                </a:xfrm>
              </p:grpSpPr>
              <p:sp>
                <p:nvSpPr>
                  <p:cNvPr id="1840" name="Down Arrow 18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1837" name="Group 234"/>
                <p:cNvGrpSpPr/>
                <p:nvPr/>
              </p:nvGrpSpPr>
              <p:grpSpPr>
                <a:xfrm flipV="1">
                  <a:off x="7034572" y="4336915"/>
                  <a:ext cx="315351" cy="452185"/>
                  <a:chOff x="3687429" y="3021759"/>
                  <a:chExt cx="315351" cy="452185"/>
                </a:xfrm>
              </p:grpSpPr>
              <p:sp>
                <p:nvSpPr>
                  <p:cNvPr id="1838" name="Down Arrow 18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1821" name="Group 392"/>
              <p:cNvGrpSpPr/>
              <p:nvPr/>
            </p:nvGrpSpPr>
            <p:grpSpPr>
              <a:xfrm>
                <a:off x="5326940" y="4794663"/>
                <a:ext cx="2022983" cy="455500"/>
                <a:chOff x="5326940" y="4918842"/>
                <a:chExt cx="2022983" cy="455500"/>
              </a:xfrm>
            </p:grpSpPr>
            <p:grpSp>
              <p:nvGrpSpPr>
                <p:cNvPr id="1822" name="Group 385"/>
                <p:cNvGrpSpPr/>
                <p:nvPr/>
              </p:nvGrpSpPr>
              <p:grpSpPr>
                <a:xfrm>
                  <a:off x="5896151" y="4920891"/>
                  <a:ext cx="315351" cy="452185"/>
                  <a:chOff x="6144878" y="5033781"/>
                  <a:chExt cx="315351" cy="452185"/>
                </a:xfrm>
              </p:grpSpPr>
              <p:sp>
                <p:nvSpPr>
                  <p:cNvPr id="1832" name="Down Arrow 18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1823" name="Group 384"/>
                <p:cNvGrpSpPr/>
                <p:nvPr/>
              </p:nvGrpSpPr>
              <p:grpSpPr>
                <a:xfrm>
                  <a:off x="5326940" y="4918842"/>
                  <a:ext cx="315351" cy="452185"/>
                  <a:chOff x="5326940" y="5031732"/>
                  <a:chExt cx="315351" cy="452185"/>
                </a:xfrm>
              </p:grpSpPr>
              <p:sp>
                <p:nvSpPr>
                  <p:cNvPr id="1830" name="Down Arrow 18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1824" name="Group 386"/>
                <p:cNvGrpSpPr/>
                <p:nvPr/>
              </p:nvGrpSpPr>
              <p:grpSpPr>
                <a:xfrm>
                  <a:off x="6465362" y="4918844"/>
                  <a:ext cx="315351" cy="452185"/>
                  <a:chOff x="7012249" y="5031734"/>
                  <a:chExt cx="315351" cy="452185"/>
                </a:xfrm>
              </p:grpSpPr>
              <p:sp>
                <p:nvSpPr>
                  <p:cNvPr id="1828" name="Down Arrow 18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1825" name="Group 387"/>
                <p:cNvGrpSpPr/>
                <p:nvPr/>
              </p:nvGrpSpPr>
              <p:grpSpPr>
                <a:xfrm>
                  <a:off x="7034572" y="4922157"/>
                  <a:ext cx="315351" cy="452185"/>
                  <a:chOff x="7836091" y="5035047"/>
                  <a:chExt cx="315351" cy="452185"/>
                </a:xfrm>
              </p:grpSpPr>
              <p:sp>
                <p:nvSpPr>
                  <p:cNvPr id="1826" name="Down Arrow 18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176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766" name="Group 395"/>
              <p:cNvGrpSpPr/>
              <p:nvPr/>
            </p:nvGrpSpPr>
            <p:grpSpPr>
              <a:xfrm>
                <a:off x="5326940" y="3038938"/>
                <a:ext cx="2022983" cy="455500"/>
                <a:chOff x="5326940" y="3038937"/>
                <a:chExt cx="2022983" cy="455500"/>
              </a:xfrm>
            </p:grpSpPr>
            <p:grpSp>
              <p:nvGrpSpPr>
                <p:cNvPr id="1806" name="Group 378"/>
                <p:cNvGrpSpPr/>
                <p:nvPr/>
              </p:nvGrpSpPr>
              <p:grpSpPr>
                <a:xfrm>
                  <a:off x="5896151" y="3040986"/>
                  <a:ext cx="315351" cy="452185"/>
                  <a:chOff x="6144878" y="3040986"/>
                  <a:chExt cx="315351" cy="452185"/>
                </a:xfrm>
              </p:grpSpPr>
              <p:sp>
                <p:nvSpPr>
                  <p:cNvPr id="1816" name="Down Arrow 18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1807" name="Group 377"/>
                <p:cNvGrpSpPr/>
                <p:nvPr/>
              </p:nvGrpSpPr>
              <p:grpSpPr>
                <a:xfrm>
                  <a:off x="5326940" y="3038937"/>
                  <a:ext cx="315351" cy="452185"/>
                  <a:chOff x="5326940" y="3038937"/>
                  <a:chExt cx="315351" cy="452185"/>
                </a:xfrm>
              </p:grpSpPr>
              <p:sp>
                <p:nvSpPr>
                  <p:cNvPr id="1814" name="Down Arrow 18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1808" name="Group 230"/>
                <p:cNvGrpSpPr/>
                <p:nvPr/>
              </p:nvGrpSpPr>
              <p:grpSpPr>
                <a:xfrm flipV="1">
                  <a:off x="6465362" y="3038939"/>
                  <a:ext cx="315351" cy="452185"/>
                  <a:chOff x="2660385" y="1689916"/>
                  <a:chExt cx="315351" cy="452185"/>
                </a:xfrm>
              </p:grpSpPr>
              <p:sp>
                <p:nvSpPr>
                  <p:cNvPr id="1812" name="Down Arrow 18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1809" name="Group 379"/>
                <p:cNvGrpSpPr/>
                <p:nvPr/>
              </p:nvGrpSpPr>
              <p:grpSpPr>
                <a:xfrm>
                  <a:off x="7034572" y="3042252"/>
                  <a:ext cx="315351" cy="452185"/>
                  <a:chOff x="7836091" y="3042252"/>
                  <a:chExt cx="315351" cy="452185"/>
                </a:xfrm>
              </p:grpSpPr>
              <p:sp>
                <p:nvSpPr>
                  <p:cNvPr id="1810" name="Down Arrow 18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1767" name="Group 394"/>
              <p:cNvGrpSpPr/>
              <p:nvPr/>
            </p:nvGrpSpPr>
            <p:grpSpPr>
              <a:xfrm>
                <a:off x="5326940" y="3624179"/>
                <a:ext cx="2022983" cy="455500"/>
                <a:chOff x="5326940" y="3669335"/>
                <a:chExt cx="2022983" cy="455500"/>
              </a:xfrm>
            </p:grpSpPr>
            <p:grpSp>
              <p:nvGrpSpPr>
                <p:cNvPr id="1794" name="Group 382"/>
                <p:cNvGrpSpPr/>
                <p:nvPr/>
              </p:nvGrpSpPr>
              <p:grpSpPr>
                <a:xfrm>
                  <a:off x="5896151" y="3671384"/>
                  <a:ext cx="315351" cy="452185"/>
                  <a:chOff x="6144878" y="3705251"/>
                  <a:chExt cx="315351" cy="452185"/>
                </a:xfrm>
              </p:grpSpPr>
              <p:sp>
                <p:nvSpPr>
                  <p:cNvPr id="1804" name="Down Arrow 18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1795" name="Group 235"/>
                <p:cNvGrpSpPr/>
                <p:nvPr/>
              </p:nvGrpSpPr>
              <p:grpSpPr>
                <a:xfrm flipV="1">
                  <a:off x="5326940" y="3669335"/>
                  <a:ext cx="315351" cy="452185"/>
                  <a:chOff x="704140" y="2354179"/>
                  <a:chExt cx="315351" cy="452185"/>
                </a:xfrm>
              </p:grpSpPr>
              <p:sp>
                <p:nvSpPr>
                  <p:cNvPr id="1802" name="Down Arrow 18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1796" name="Group 381"/>
                <p:cNvGrpSpPr/>
                <p:nvPr/>
              </p:nvGrpSpPr>
              <p:grpSpPr>
                <a:xfrm>
                  <a:off x="6465362" y="3669337"/>
                  <a:ext cx="315351" cy="452185"/>
                  <a:chOff x="7012249" y="3703204"/>
                  <a:chExt cx="315351" cy="452185"/>
                </a:xfrm>
              </p:grpSpPr>
              <p:sp>
                <p:nvSpPr>
                  <p:cNvPr id="1800" name="Down Arrow 179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1797" name="Group 380"/>
                <p:cNvGrpSpPr/>
                <p:nvPr/>
              </p:nvGrpSpPr>
              <p:grpSpPr>
                <a:xfrm>
                  <a:off x="7034572" y="3672650"/>
                  <a:ext cx="315351" cy="452185"/>
                  <a:chOff x="7836091" y="3706517"/>
                  <a:chExt cx="315351" cy="452185"/>
                </a:xfrm>
              </p:grpSpPr>
              <p:sp>
                <p:nvSpPr>
                  <p:cNvPr id="1798" name="Down Arrow 179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1768" name="Group 393"/>
              <p:cNvGrpSpPr/>
              <p:nvPr/>
            </p:nvGrpSpPr>
            <p:grpSpPr>
              <a:xfrm>
                <a:off x="5326940" y="4209422"/>
                <a:ext cx="2022983" cy="455500"/>
                <a:chOff x="5326940" y="4333600"/>
                <a:chExt cx="2022983" cy="455500"/>
              </a:xfrm>
            </p:grpSpPr>
            <p:grpSp>
              <p:nvGrpSpPr>
                <p:cNvPr id="1782" name="Group 231"/>
                <p:cNvGrpSpPr/>
                <p:nvPr/>
              </p:nvGrpSpPr>
              <p:grpSpPr>
                <a:xfrm flipV="1">
                  <a:off x="5896151" y="4335649"/>
                  <a:ext cx="315351" cy="452185"/>
                  <a:chOff x="1680124" y="3020493"/>
                  <a:chExt cx="315351" cy="452185"/>
                </a:xfrm>
              </p:grpSpPr>
              <p:sp>
                <p:nvSpPr>
                  <p:cNvPr id="1792" name="Down Arrow 179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1783" name="Group 383"/>
                <p:cNvGrpSpPr/>
                <p:nvPr/>
              </p:nvGrpSpPr>
              <p:grpSpPr>
                <a:xfrm>
                  <a:off x="5326940" y="4333600"/>
                  <a:ext cx="315351" cy="452185"/>
                  <a:chOff x="5326940" y="4367467"/>
                  <a:chExt cx="315351" cy="452185"/>
                </a:xfrm>
              </p:grpSpPr>
              <p:sp>
                <p:nvSpPr>
                  <p:cNvPr id="1790" name="Down Arrow 178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1784" name="Group 229"/>
                <p:cNvGrpSpPr/>
                <p:nvPr/>
              </p:nvGrpSpPr>
              <p:grpSpPr>
                <a:xfrm flipV="1">
                  <a:off x="6465362" y="4333602"/>
                  <a:ext cx="315351" cy="452185"/>
                  <a:chOff x="2660385" y="3018446"/>
                  <a:chExt cx="315351" cy="452185"/>
                </a:xfrm>
              </p:grpSpPr>
              <p:sp>
                <p:nvSpPr>
                  <p:cNvPr id="1788" name="Down Arrow 178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1785" name="Group 234"/>
                <p:cNvGrpSpPr/>
                <p:nvPr/>
              </p:nvGrpSpPr>
              <p:grpSpPr>
                <a:xfrm flipV="1">
                  <a:off x="7034572" y="4336915"/>
                  <a:ext cx="315351" cy="452185"/>
                  <a:chOff x="3687429" y="3021759"/>
                  <a:chExt cx="315351" cy="452185"/>
                </a:xfrm>
              </p:grpSpPr>
              <p:sp>
                <p:nvSpPr>
                  <p:cNvPr id="1786" name="Down Arrow 178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1769" name="Group 392"/>
              <p:cNvGrpSpPr/>
              <p:nvPr/>
            </p:nvGrpSpPr>
            <p:grpSpPr>
              <a:xfrm>
                <a:off x="5326940" y="4794663"/>
                <a:ext cx="2022983" cy="455500"/>
                <a:chOff x="5326940" y="4918842"/>
                <a:chExt cx="2022983" cy="455500"/>
              </a:xfrm>
            </p:grpSpPr>
            <p:grpSp>
              <p:nvGrpSpPr>
                <p:cNvPr id="1770" name="Group 385"/>
                <p:cNvGrpSpPr/>
                <p:nvPr/>
              </p:nvGrpSpPr>
              <p:grpSpPr>
                <a:xfrm>
                  <a:off x="5896151" y="4920891"/>
                  <a:ext cx="315351" cy="452185"/>
                  <a:chOff x="6144878" y="5033781"/>
                  <a:chExt cx="315351" cy="452185"/>
                </a:xfrm>
              </p:grpSpPr>
              <p:sp>
                <p:nvSpPr>
                  <p:cNvPr id="1780" name="Down Arrow 177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1771" name="Group 384"/>
                <p:cNvGrpSpPr/>
                <p:nvPr/>
              </p:nvGrpSpPr>
              <p:grpSpPr>
                <a:xfrm>
                  <a:off x="5326940" y="4918842"/>
                  <a:ext cx="315351" cy="452185"/>
                  <a:chOff x="5326940" y="5031732"/>
                  <a:chExt cx="315351" cy="452185"/>
                </a:xfrm>
              </p:grpSpPr>
              <p:sp>
                <p:nvSpPr>
                  <p:cNvPr id="1778" name="Down Arrow 177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1772" name="Group 386"/>
                <p:cNvGrpSpPr/>
                <p:nvPr/>
              </p:nvGrpSpPr>
              <p:grpSpPr>
                <a:xfrm>
                  <a:off x="6465362" y="4918844"/>
                  <a:ext cx="315351" cy="452185"/>
                  <a:chOff x="7012249" y="5031734"/>
                  <a:chExt cx="315351" cy="452185"/>
                </a:xfrm>
              </p:grpSpPr>
              <p:sp>
                <p:nvSpPr>
                  <p:cNvPr id="1776" name="Down Arrow 177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1773" name="Group 387"/>
                <p:cNvGrpSpPr/>
                <p:nvPr/>
              </p:nvGrpSpPr>
              <p:grpSpPr>
                <a:xfrm>
                  <a:off x="7034572" y="4922157"/>
                  <a:ext cx="315351" cy="452185"/>
                  <a:chOff x="7836091" y="5035047"/>
                  <a:chExt cx="315351" cy="452185"/>
                </a:xfrm>
              </p:grpSpPr>
              <p:sp>
                <p:nvSpPr>
                  <p:cNvPr id="1774" name="Down Arrow 177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nvGrpSpPr>
          <p:cNvPr id="2078" name="Group 1834"/>
          <p:cNvGrpSpPr/>
          <p:nvPr/>
        </p:nvGrpSpPr>
        <p:grpSpPr>
          <a:xfrm>
            <a:off x="3780853" y="277908"/>
            <a:ext cx="864730" cy="749757"/>
            <a:chOff x="6884295" y="3041841"/>
            <a:chExt cx="2150049" cy="2226846"/>
          </a:xfrm>
        </p:grpSpPr>
        <p:sp>
          <p:nvSpPr>
            <p:cNvPr id="2079" name="Rounded Rectangle 2078"/>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80" name="Rounded Rectangle 2079"/>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81" name="Rounded Rectangle 2080"/>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82" name="Rounded Rectangle 2081"/>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83" name="Rounded Rectangle 2082"/>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84" name="Rounded Rectangle 2083"/>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085"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351" name="Group 395"/>
              <p:cNvGrpSpPr/>
              <p:nvPr/>
            </p:nvGrpSpPr>
            <p:grpSpPr>
              <a:xfrm>
                <a:off x="5326940" y="3038938"/>
                <a:ext cx="2022983" cy="455500"/>
                <a:chOff x="5326940" y="3038937"/>
                <a:chExt cx="2022983" cy="455500"/>
              </a:xfrm>
            </p:grpSpPr>
            <p:grpSp>
              <p:nvGrpSpPr>
                <p:cNvPr id="2391" name="Group 378"/>
                <p:cNvGrpSpPr/>
                <p:nvPr/>
              </p:nvGrpSpPr>
              <p:grpSpPr>
                <a:xfrm>
                  <a:off x="5896151" y="3040986"/>
                  <a:ext cx="315351" cy="452185"/>
                  <a:chOff x="6144878" y="3040986"/>
                  <a:chExt cx="315351" cy="452185"/>
                </a:xfrm>
              </p:grpSpPr>
              <p:sp>
                <p:nvSpPr>
                  <p:cNvPr id="2401"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392" name="Group 377"/>
                <p:cNvGrpSpPr/>
                <p:nvPr/>
              </p:nvGrpSpPr>
              <p:grpSpPr>
                <a:xfrm>
                  <a:off x="5326940" y="3038937"/>
                  <a:ext cx="315351" cy="452185"/>
                  <a:chOff x="5326940" y="3038937"/>
                  <a:chExt cx="315351" cy="452185"/>
                </a:xfrm>
              </p:grpSpPr>
              <p:sp>
                <p:nvSpPr>
                  <p:cNvPr id="2399"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393" name="Group 230"/>
                <p:cNvGrpSpPr/>
                <p:nvPr/>
              </p:nvGrpSpPr>
              <p:grpSpPr>
                <a:xfrm flipV="1">
                  <a:off x="6465362" y="3038939"/>
                  <a:ext cx="315351" cy="452185"/>
                  <a:chOff x="2660385" y="1689916"/>
                  <a:chExt cx="315351" cy="452185"/>
                </a:xfrm>
              </p:grpSpPr>
              <p:sp>
                <p:nvSpPr>
                  <p:cNvPr id="2397" name="Down Arrow 239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394" name="Group 379"/>
                <p:cNvGrpSpPr/>
                <p:nvPr/>
              </p:nvGrpSpPr>
              <p:grpSpPr>
                <a:xfrm>
                  <a:off x="7034572" y="3042252"/>
                  <a:ext cx="315351" cy="452185"/>
                  <a:chOff x="7836091" y="3042252"/>
                  <a:chExt cx="315351" cy="452185"/>
                </a:xfrm>
              </p:grpSpPr>
              <p:sp>
                <p:nvSpPr>
                  <p:cNvPr id="2395" name="Down Arrow 239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352" name="Group 394"/>
              <p:cNvGrpSpPr/>
              <p:nvPr/>
            </p:nvGrpSpPr>
            <p:grpSpPr>
              <a:xfrm>
                <a:off x="5326940" y="3624179"/>
                <a:ext cx="2022983" cy="455500"/>
                <a:chOff x="5326940" y="3669335"/>
                <a:chExt cx="2022983" cy="455500"/>
              </a:xfrm>
            </p:grpSpPr>
            <p:grpSp>
              <p:nvGrpSpPr>
                <p:cNvPr id="2379" name="Group 382"/>
                <p:cNvGrpSpPr/>
                <p:nvPr/>
              </p:nvGrpSpPr>
              <p:grpSpPr>
                <a:xfrm>
                  <a:off x="5896151" y="3671384"/>
                  <a:ext cx="315351" cy="452185"/>
                  <a:chOff x="6144878" y="3705251"/>
                  <a:chExt cx="315351" cy="452185"/>
                </a:xfrm>
              </p:grpSpPr>
              <p:sp>
                <p:nvSpPr>
                  <p:cNvPr id="2389"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380" name="Group 235"/>
                <p:cNvGrpSpPr/>
                <p:nvPr/>
              </p:nvGrpSpPr>
              <p:grpSpPr>
                <a:xfrm flipV="1">
                  <a:off x="5326940" y="3669335"/>
                  <a:ext cx="315351" cy="452185"/>
                  <a:chOff x="704140" y="2354179"/>
                  <a:chExt cx="315351" cy="452185"/>
                </a:xfrm>
              </p:grpSpPr>
              <p:sp>
                <p:nvSpPr>
                  <p:cNvPr id="2387"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381" name="Group 381"/>
                <p:cNvGrpSpPr/>
                <p:nvPr/>
              </p:nvGrpSpPr>
              <p:grpSpPr>
                <a:xfrm>
                  <a:off x="6465362" y="3669337"/>
                  <a:ext cx="315351" cy="452185"/>
                  <a:chOff x="7012249" y="3703204"/>
                  <a:chExt cx="315351" cy="452185"/>
                </a:xfrm>
              </p:grpSpPr>
              <p:sp>
                <p:nvSpPr>
                  <p:cNvPr id="2385" name="Down Arrow 238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382" name="Group 380"/>
                <p:cNvGrpSpPr/>
                <p:nvPr/>
              </p:nvGrpSpPr>
              <p:grpSpPr>
                <a:xfrm>
                  <a:off x="7034572" y="3672650"/>
                  <a:ext cx="315351" cy="452185"/>
                  <a:chOff x="7836091" y="3706517"/>
                  <a:chExt cx="315351" cy="452185"/>
                </a:xfrm>
              </p:grpSpPr>
              <p:sp>
                <p:nvSpPr>
                  <p:cNvPr id="2383" name="Down Arrow 238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353" name="Group 393"/>
              <p:cNvGrpSpPr/>
              <p:nvPr/>
            </p:nvGrpSpPr>
            <p:grpSpPr>
              <a:xfrm>
                <a:off x="5326940" y="4209422"/>
                <a:ext cx="2022983" cy="455500"/>
                <a:chOff x="5326940" y="4333600"/>
                <a:chExt cx="2022983" cy="455500"/>
              </a:xfrm>
            </p:grpSpPr>
            <p:grpSp>
              <p:nvGrpSpPr>
                <p:cNvPr id="2367" name="Group 231"/>
                <p:cNvGrpSpPr/>
                <p:nvPr/>
              </p:nvGrpSpPr>
              <p:grpSpPr>
                <a:xfrm flipV="1">
                  <a:off x="5896151" y="4335649"/>
                  <a:ext cx="315351" cy="452185"/>
                  <a:chOff x="1680124" y="3020493"/>
                  <a:chExt cx="315351" cy="452185"/>
                </a:xfrm>
              </p:grpSpPr>
              <p:sp>
                <p:nvSpPr>
                  <p:cNvPr id="2377"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368" name="Group 383"/>
                <p:cNvGrpSpPr/>
                <p:nvPr/>
              </p:nvGrpSpPr>
              <p:grpSpPr>
                <a:xfrm>
                  <a:off x="5326940" y="4333600"/>
                  <a:ext cx="315351" cy="452185"/>
                  <a:chOff x="5326940" y="4367467"/>
                  <a:chExt cx="315351" cy="452185"/>
                </a:xfrm>
              </p:grpSpPr>
              <p:sp>
                <p:nvSpPr>
                  <p:cNvPr id="2375"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369" name="Group 229"/>
                <p:cNvGrpSpPr/>
                <p:nvPr/>
              </p:nvGrpSpPr>
              <p:grpSpPr>
                <a:xfrm flipV="1">
                  <a:off x="6465362" y="4333602"/>
                  <a:ext cx="315351" cy="452185"/>
                  <a:chOff x="2660385" y="3018446"/>
                  <a:chExt cx="315351" cy="452185"/>
                </a:xfrm>
              </p:grpSpPr>
              <p:sp>
                <p:nvSpPr>
                  <p:cNvPr id="2373"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370" name="Group 234"/>
                <p:cNvGrpSpPr/>
                <p:nvPr/>
              </p:nvGrpSpPr>
              <p:grpSpPr>
                <a:xfrm flipV="1">
                  <a:off x="7034572" y="4336915"/>
                  <a:ext cx="315351" cy="452185"/>
                  <a:chOff x="3687429" y="3021759"/>
                  <a:chExt cx="315351" cy="452185"/>
                </a:xfrm>
              </p:grpSpPr>
              <p:sp>
                <p:nvSpPr>
                  <p:cNvPr id="2371"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354" name="Group 392"/>
              <p:cNvGrpSpPr/>
              <p:nvPr/>
            </p:nvGrpSpPr>
            <p:grpSpPr>
              <a:xfrm>
                <a:off x="5326940" y="4794663"/>
                <a:ext cx="2022983" cy="455500"/>
                <a:chOff x="5326940" y="4918842"/>
                <a:chExt cx="2022983" cy="455500"/>
              </a:xfrm>
            </p:grpSpPr>
            <p:grpSp>
              <p:nvGrpSpPr>
                <p:cNvPr id="2355" name="Group 385"/>
                <p:cNvGrpSpPr/>
                <p:nvPr/>
              </p:nvGrpSpPr>
              <p:grpSpPr>
                <a:xfrm>
                  <a:off x="5896151" y="4920891"/>
                  <a:ext cx="315351" cy="452185"/>
                  <a:chOff x="6144878" y="5033781"/>
                  <a:chExt cx="315351" cy="452185"/>
                </a:xfrm>
              </p:grpSpPr>
              <p:sp>
                <p:nvSpPr>
                  <p:cNvPr id="2365" name="Down Arrow 236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356" name="Group 384"/>
                <p:cNvGrpSpPr/>
                <p:nvPr/>
              </p:nvGrpSpPr>
              <p:grpSpPr>
                <a:xfrm>
                  <a:off x="5326940" y="4918842"/>
                  <a:ext cx="315351" cy="452185"/>
                  <a:chOff x="5326940" y="5031732"/>
                  <a:chExt cx="315351" cy="452185"/>
                </a:xfrm>
              </p:grpSpPr>
              <p:sp>
                <p:nvSpPr>
                  <p:cNvPr id="2363" name="Down Arrow 236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357" name="Group 386"/>
                <p:cNvGrpSpPr/>
                <p:nvPr/>
              </p:nvGrpSpPr>
              <p:grpSpPr>
                <a:xfrm>
                  <a:off x="6465362" y="4918844"/>
                  <a:ext cx="315351" cy="452185"/>
                  <a:chOff x="7012249" y="5031734"/>
                  <a:chExt cx="315351" cy="452185"/>
                </a:xfrm>
              </p:grpSpPr>
              <p:sp>
                <p:nvSpPr>
                  <p:cNvPr id="2361"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358" name="Group 387"/>
                <p:cNvGrpSpPr/>
                <p:nvPr/>
              </p:nvGrpSpPr>
              <p:grpSpPr>
                <a:xfrm>
                  <a:off x="7034572" y="4922157"/>
                  <a:ext cx="315351" cy="452185"/>
                  <a:chOff x="7836091" y="5035047"/>
                  <a:chExt cx="315351" cy="452185"/>
                </a:xfrm>
              </p:grpSpPr>
              <p:sp>
                <p:nvSpPr>
                  <p:cNvPr id="2359"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086"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299" name="Group 395"/>
              <p:cNvGrpSpPr/>
              <p:nvPr/>
            </p:nvGrpSpPr>
            <p:grpSpPr>
              <a:xfrm>
                <a:off x="5326940" y="3038938"/>
                <a:ext cx="2022983" cy="455500"/>
                <a:chOff x="5326940" y="3038937"/>
                <a:chExt cx="2022983" cy="455500"/>
              </a:xfrm>
            </p:grpSpPr>
            <p:grpSp>
              <p:nvGrpSpPr>
                <p:cNvPr id="2339" name="Group 378"/>
                <p:cNvGrpSpPr/>
                <p:nvPr/>
              </p:nvGrpSpPr>
              <p:grpSpPr>
                <a:xfrm>
                  <a:off x="5896151" y="3040986"/>
                  <a:ext cx="315351" cy="452185"/>
                  <a:chOff x="6144878" y="3040986"/>
                  <a:chExt cx="315351" cy="452185"/>
                </a:xfrm>
              </p:grpSpPr>
              <p:sp>
                <p:nvSpPr>
                  <p:cNvPr id="2349" name="Down Arrow 234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340" name="Group 377"/>
                <p:cNvGrpSpPr/>
                <p:nvPr/>
              </p:nvGrpSpPr>
              <p:grpSpPr>
                <a:xfrm>
                  <a:off x="5326940" y="3038937"/>
                  <a:ext cx="315351" cy="452185"/>
                  <a:chOff x="5326940" y="3038937"/>
                  <a:chExt cx="315351" cy="452185"/>
                </a:xfrm>
              </p:grpSpPr>
              <p:sp>
                <p:nvSpPr>
                  <p:cNvPr id="2347" name="Down Arrow 23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341" name="Group 230"/>
                <p:cNvGrpSpPr/>
                <p:nvPr/>
              </p:nvGrpSpPr>
              <p:grpSpPr>
                <a:xfrm flipV="1">
                  <a:off x="6465362" y="3038939"/>
                  <a:ext cx="315351" cy="452185"/>
                  <a:chOff x="2660385" y="1689916"/>
                  <a:chExt cx="315351" cy="452185"/>
                </a:xfrm>
              </p:grpSpPr>
              <p:sp>
                <p:nvSpPr>
                  <p:cNvPr id="2345" name="Down Arrow 234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342" name="Group 379"/>
                <p:cNvGrpSpPr/>
                <p:nvPr/>
              </p:nvGrpSpPr>
              <p:grpSpPr>
                <a:xfrm>
                  <a:off x="7034572" y="3042252"/>
                  <a:ext cx="315351" cy="452185"/>
                  <a:chOff x="7836091" y="3042252"/>
                  <a:chExt cx="315351" cy="452185"/>
                </a:xfrm>
              </p:grpSpPr>
              <p:sp>
                <p:nvSpPr>
                  <p:cNvPr id="2343" name="Down Arrow 234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300" name="Group 394"/>
              <p:cNvGrpSpPr/>
              <p:nvPr/>
            </p:nvGrpSpPr>
            <p:grpSpPr>
              <a:xfrm>
                <a:off x="5326940" y="3624179"/>
                <a:ext cx="2022983" cy="455500"/>
                <a:chOff x="5326940" y="3669335"/>
                <a:chExt cx="2022983" cy="455500"/>
              </a:xfrm>
            </p:grpSpPr>
            <p:grpSp>
              <p:nvGrpSpPr>
                <p:cNvPr id="2327" name="Group 382"/>
                <p:cNvGrpSpPr/>
                <p:nvPr/>
              </p:nvGrpSpPr>
              <p:grpSpPr>
                <a:xfrm>
                  <a:off x="5896151" y="3671384"/>
                  <a:ext cx="315351" cy="452185"/>
                  <a:chOff x="6144878" y="3705251"/>
                  <a:chExt cx="315351" cy="452185"/>
                </a:xfrm>
              </p:grpSpPr>
              <p:sp>
                <p:nvSpPr>
                  <p:cNvPr id="2337" name="Down Arrow 233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328" name="Group 235"/>
                <p:cNvGrpSpPr/>
                <p:nvPr/>
              </p:nvGrpSpPr>
              <p:grpSpPr>
                <a:xfrm flipV="1">
                  <a:off x="5326940" y="3669335"/>
                  <a:ext cx="315351" cy="452185"/>
                  <a:chOff x="704140" y="2354179"/>
                  <a:chExt cx="315351" cy="452185"/>
                </a:xfrm>
              </p:grpSpPr>
              <p:sp>
                <p:nvSpPr>
                  <p:cNvPr id="2335" name="Down Arrow 233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329" name="Group 381"/>
                <p:cNvGrpSpPr/>
                <p:nvPr/>
              </p:nvGrpSpPr>
              <p:grpSpPr>
                <a:xfrm>
                  <a:off x="6465362" y="3669337"/>
                  <a:ext cx="315351" cy="452185"/>
                  <a:chOff x="7012249" y="3703204"/>
                  <a:chExt cx="315351" cy="452185"/>
                </a:xfrm>
              </p:grpSpPr>
              <p:sp>
                <p:nvSpPr>
                  <p:cNvPr id="2333" name="Down Arrow 233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330" name="Group 380"/>
                <p:cNvGrpSpPr/>
                <p:nvPr/>
              </p:nvGrpSpPr>
              <p:grpSpPr>
                <a:xfrm>
                  <a:off x="7034572" y="3672650"/>
                  <a:ext cx="315351" cy="452185"/>
                  <a:chOff x="7836091" y="3706517"/>
                  <a:chExt cx="315351" cy="452185"/>
                </a:xfrm>
              </p:grpSpPr>
              <p:sp>
                <p:nvSpPr>
                  <p:cNvPr id="2331" name="Down Arrow 233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301" name="Group 393"/>
              <p:cNvGrpSpPr/>
              <p:nvPr/>
            </p:nvGrpSpPr>
            <p:grpSpPr>
              <a:xfrm>
                <a:off x="5326940" y="4209422"/>
                <a:ext cx="2022983" cy="455500"/>
                <a:chOff x="5326940" y="4333600"/>
                <a:chExt cx="2022983" cy="455500"/>
              </a:xfrm>
            </p:grpSpPr>
            <p:grpSp>
              <p:nvGrpSpPr>
                <p:cNvPr id="2315" name="Group 231"/>
                <p:cNvGrpSpPr/>
                <p:nvPr/>
              </p:nvGrpSpPr>
              <p:grpSpPr>
                <a:xfrm flipV="1">
                  <a:off x="5896151" y="4335649"/>
                  <a:ext cx="315351" cy="452185"/>
                  <a:chOff x="1680124" y="3020493"/>
                  <a:chExt cx="315351" cy="452185"/>
                </a:xfrm>
              </p:grpSpPr>
              <p:sp>
                <p:nvSpPr>
                  <p:cNvPr id="2325" name="Down Arrow 232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316" name="Group 383"/>
                <p:cNvGrpSpPr/>
                <p:nvPr/>
              </p:nvGrpSpPr>
              <p:grpSpPr>
                <a:xfrm>
                  <a:off x="5326940" y="4333600"/>
                  <a:ext cx="315351" cy="452185"/>
                  <a:chOff x="5326940" y="4367467"/>
                  <a:chExt cx="315351" cy="452185"/>
                </a:xfrm>
              </p:grpSpPr>
              <p:sp>
                <p:nvSpPr>
                  <p:cNvPr id="2323" name="Down Arrow 232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317" name="Group 229"/>
                <p:cNvGrpSpPr/>
                <p:nvPr/>
              </p:nvGrpSpPr>
              <p:grpSpPr>
                <a:xfrm flipV="1">
                  <a:off x="6465362" y="4333602"/>
                  <a:ext cx="315351" cy="452185"/>
                  <a:chOff x="2660385" y="3018446"/>
                  <a:chExt cx="315351" cy="452185"/>
                </a:xfrm>
              </p:grpSpPr>
              <p:sp>
                <p:nvSpPr>
                  <p:cNvPr id="2321" name="Down Arrow 232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318" name="Group 234"/>
                <p:cNvGrpSpPr/>
                <p:nvPr/>
              </p:nvGrpSpPr>
              <p:grpSpPr>
                <a:xfrm flipV="1">
                  <a:off x="7034572" y="4336915"/>
                  <a:ext cx="315351" cy="452185"/>
                  <a:chOff x="3687429" y="3021759"/>
                  <a:chExt cx="315351" cy="452185"/>
                </a:xfrm>
              </p:grpSpPr>
              <p:sp>
                <p:nvSpPr>
                  <p:cNvPr id="2319" name="Down Arrow 231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302" name="Group 392"/>
              <p:cNvGrpSpPr/>
              <p:nvPr/>
            </p:nvGrpSpPr>
            <p:grpSpPr>
              <a:xfrm>
                <a:off x="5326940" y="4794663"/>
                <a:ext cx="2022983" cy="455500"/>
                <a:chOff x="5326940" y="4918842"/>
                <a:chExt cx="2022983" cy="455500"/>
              </a:xfrm>
            </p:grpSpPr>
            <p:grpSp>
              <p:nvGrpSpPr>
                <p:cNvPr id="2303" name="Group 385"/>
                <p:cNvGrpSpPr/>
                <p:nvPr/>
              </p:nvGrpSpPr>
              <p:grpSpPr>
                <a:xfrm>
                  <a:off x="5896151" y="4920891"/>
                  <a:ext cx="315351" cy="452185"/>
                  <a:chOff x="6144878" y="5033781"/>
                  <a:chExt cx="315351" cy="452185"/>
                </a:xfrm>
              </p:grpSpPr>
              <p:sp>
                <p:nvSpPr>
                  <p:cNvPr id="2313" name="Down Arrow 231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304" name="Group 384"/>
                <p:cNvGrpSpPr/>
                <p:nvPr/>
              </p:nvGrpSpPr>
              <p:grpSpPr>
                <a:xfrm>
                  <a:off x="5326940" y="4918842"/>
                  <a:ext cx="315351" cy="452185"/>
                  <a:chOff x="5326940" y="5031732"/>
                  <a:chExt cx="315351" cy="452185"/>
                </a:xfrm>
              </p:grpSpPr>
              <p:sp>
                <p:nvSpPr>
                  <p:cNvPr id="2311" name="Down Arrow 231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305" name="Group 386"/>
                <p:cNvGrpSpPr/>
                <p:nvPr/>
              </p:nvGrpSpPr>
              <p:grpSpPr>
                <a:xfrm>
                  <a:off x="6465362" y="4918844"/>
                  <a:ext cx="315351" cy="452185"/>
                  <a:chOff x="7012249" y="5031734"/>
                  <a:chExt cx="315351" cy="452185"/>
                </a:xfrm>
              </p:grpSpPr>
              <p:sp>
                <p:nvSpPr>
                  <p:cNvPr id="2309" name="Down Arrow 230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306" name="Group 387"/>
                <p:cNvGrpSpPr/>
                <p:nvPr/>
              </p:nvGrpSpPr>
              <p:grpSpPr>
                <a:xfrm>
                  <a:off x="7034572" y="4922157"/>
                  <a:ext cx="315351" cy="452185"/>
                  <a:chOff x="7836091" y="5035047"/>
                  <a:chExt cx="315351" cy="452185"/>
                </a:xfrm>
              </p:grpSpPr>
              <p:sp>
                <p:nvSpPr>
                  <p:cNvPr id="2307" name="Down Arrow 230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087"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247" name="Group 395"/>
              <p:cNvGrpSpPr/>
              <p:nvPr/>
            </p:nvGrpSpPr>
            <p:grpSpPr>
              <a:xfrm>
                <a:off x="5326940" y="3038938"/>
                <a:ext cx="2022983" cy="455500"/>
                <a:chOff x="5326940" y="3038937"/>
                <a:chExt cx="2022983" cy="455500"/>
              </a:xfrm>
            </p:grpSpPr>
            <p:grpSp>
              <p:nvGrpSpPr>
                <p:cNvPr id="2287" name="Group 378"/>
                <p:cNvGrpSpPr/>
                <p:nvPr/>
              </p:nvGrpSpPr>
              <p:grpSpPr>
                <a:xfrm>
                  <a:off x="5896151" y="3040986"/>
                  <a:ext cx="315351" cy="452185"/>
                  <a:chOff x="6144878" y="3040986"/>
                  <a:chExt cx="315351" cy="452185"/>
                </a:xfrm>
              </p:grpSpPr>
              <p:sp>
                <p:nvSpPr>
                  <p:cNvPr id="2297" name="Down Arrow 229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288" name="Group 377"/>
                <p:cNvGrpSpPr/>
                <p:nvPr/>
              </p:nvGrpSpPr>
              <p:grpSpPr>
                <a:xfrm>
                  <a:off x="5326940" y="3038937"/>
                  <a:ext cx="315351" cy="452185"/>
                  <a:chOff x="5326940" y="3038937"/>
                  <a:chExt cx="315351" cy="452185"/>
                </a:xfrm>
              </p:grpSpPr>
              <p:sp>
                <p:nvSpPr>
                  <p:cNvPr id="2295" name="Down Arrow 229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289" name="Group 230"/>
                <p:cNvGrpSpPr/>
                <p:nvPr/>
              </p:nvGrpSpPr>
              <p:grpSpPr>
                <a:xfrm flipV="1">
                  <a:off x="6465362" y="3038939"/>
                  <a:ext cx="315351" cy="452185"/>
                  <a:chOff x="2660385" y="1689916"/>
                  <a:chExt cx="315351" cy="452185"/>
                </a:xfrm>
              </p:grpSpPr>
              <p:sp>
                <p:nvSpPr>
                  <p:cNvPr id="2293" name="Down Arrow 229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290" name="Group 379"/>
                <p:cNvGrpSpPr/>
                <p:nvPr/>
              </p:nvGrpSpPr>
              <p:grpSpPr>
                <a:xfrm>
                  <a:off x="7034572" y="3042252"/>
                  <a:ext cx="315351" cy="452185"/>
                  <a:chOff x="7836091" y="3042252"/>
                  <a:chExt cx="315351" cy="452185"/>
                </a:xfrm>
              </p:grpSpPr>
              <p:sp>
                <p:nvSpPr>
                  <p:cNvPr id="2291" name="Down Arrow 229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248" name="Group 394"/>
              <p:cNvGrpSpPr/>
              <p:nvPr/>
            </p:nvGrpSpPr>
            <p:grpSpPr>
              <a:xfrm>
                <a:off x="5326940" y="3624179"/>
                <a:ext cx="2022983" cy="455500"/>
                <a:chOff x="5326940" y="3669335"/>
                <a:chExt cx="2022983" cy="455500"/>
              </a:xfrm>
            </p:grpSpPr>
            <p:grpSp>
              <p:nvGrpSpPr>
                <p:cNvPr id="2275" name="Group 382"/>
                <p:cNvGrpSpPr/>
                <p:nvPr/>
              </p:nvGrpSpPr>
              <p:grpSpPr>
                <a:xfrm>
                  <a:off x="5896151" y="3671384"/>
                  <a:ext cx="315351" cy="452185"/>
                  <a:chOff x="6144878" y="3705251"/>
                  <a:chExt cx="315351" cy="452185"/>
                </a:xfrm>
              </p:grpSpPr>
              <p:sp>
                <p:nvSpPr>
                  <p:cNvPr id="2285" name="Down Arrow 228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276" name="Group 235"/>
                <p:cNvGrpSpPr/>
                <p:nvPr/>
              </p:nvGrpSpPr>
              <p:grpSpPr>
                <a:xfrm flipV="1">
                  <a:off x="5326940" y="3669335"/>
                  <a:ext cx="315351" cy="452185"/>
                  <a:chOff x="704140" y="2354179"/>
                  <a:chExt cx="315351" cy="452185"/>
                </a:xfrm>
              </p:grpSpPr>
              <p:sp>
                <p:nvSpPr>
                  <p:cNvPr id="2283" name="Down Arrow 228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277" name="Group 381"/>
                <p:cNvGrpSpPr/>
                <p:nvPr/>
              </p:nvGrpSpPr>
              <p:grpSpPr>
                <a:xfrm>
                  <a:off x="6465362" y="3669337"/>
                  <a:ext cx="315351" cy="452185"/>
                  <a:chOff x="7012249" y="3703204"/>
                  <a:chExt cx="315351" cy="452185"/>
                </a:xfrm>
              </p:grpSpPr>
              <p:sp>
                <p:nvSpPr>
                  <p:cNvPr id="2281" name="Down Arrow 228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278" name="Group 380"/>
                <p:cNvGrpSpPr/>
                <p:nvPr/>
              </p:nvGrpSpPr>
              <p:grpSpPr>
                <a:xfrm>
                  <a:off x="7034572" y="3672650"/>
                  <a:ext cx="315351" cy="452185"/>
                  <a:chOff x="7836091" y="3706517"/>
                  <a:chExt cx="315351" cy="452185"/>
                </a:xfrm>
              </p:grpSpPr>
              <p:sp>
                <p:nvSpPr>
                  <p:cNvPr id="2279" name="Down Arrow 227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249" name="Group 393"/>
              <p:cNvGrpSpPr/>
              <p:nvPr/>
            </p:nvGrpSpPr>
            <p:grpSpPr>
              <a:xfrm>
                <a:off x="5326940" y="4209422"/>
                <a:ext cx="2022983" cy="455500"/>
                <a:chOff x="5326940" y="4333600"/>
                <a:chExt cx="2022983" cy="455500"/>
              </a:xfrm>
            </p:grpSpPr>
            <p:grpSp>
              <p:nvGrpSpPr>
                <p:cNvPr id="2263" name="Group 231"/>
                <p:cNvGrpSpPr/>
                <p:nvPr/>
              </p:nvGrpSpPr>
              <p:grpSpPr>
                <a:xfrm flipV="1">
                  <a:off x="5896151" y="4335649"/>
                  <a:ext cx="315351" cy="452185"/>
                  <a:chOff x="1680124" y="3020493"/>
                  <a:chExt cx="315351" cy="452185"/>
                </a:xfrm>
              </p:grpSpPr>
              <p:sp>
                <p:nvSpPr>
                  <p:cNvPr id="2273" name="Down Arrow 227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264" name="Group 383"/>
                <p:cNvGrpSpPr/>
                <p:nvPr/>
              </p:nvGrpSpPr>
              <p:grpSpPr>
                <a:xfrm>
                  <a:off x="5326940" y="4333600"/>
                  <a:ext cx="315351" cy="452185"/>
                  <a:chOff x="5326940" y="4367467"/>
                  <a:chExt cx="315351" cy="452185"/>
                </a:xfrm>
              </p:grpSpPr>
              <p:sp>
                <p:nvSpPr>
                  <p:cNvPr id="2271" name="Down Arrow 227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265" name="Group 229"/>
                <p:cNvGrpSpPr/>
                <p:nvPr/>
              </p:nvGrpSpPr>
              <p:grpSpPr>
                <a:xfrm flipV="1">
                  <a:off x="6465362" y="4333602"/>
                  <a:ext cx="315351" cy="452185"/>
                  <a:chOff x="2660385" y="3018446"/>
                  <a:chExt cx="315351" cy="452185"/>
                </a:xfrm>
              </p:grpSpPr>
              <p:sp>
                <p:nvSpPr>
                  <p:cNvPr id="2269" name="Down Arrow 226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266" name="Group 234"/>
                <p:cNvGrpSpPr/>
                <p:nvPr/>
              </p:nvGrpSpPr>
              <p:grpSpPr>
                <a:xfrm flipV="1">
                  <a:off x="7034572" y="4336915"/>
                  <a:ext cx="315351" cy="452185"/>
                  <a:chOff x="3687429" y="3021759"/>
                  <a:chExt cx="315351" cy="452185"/>
                </a:xfrm>
              </p:grpSpPr>
              <p:sp>
                <p:nvSpPr>
                  <p:cNvPr id="2267" name="Down Arrow 226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250" name="Group 392"/>
              <p:cNvGrpSpPr/>
              <p:nvPr/>
            </p:nvGrpSpPr>
            <p:grpSpPr>
              <a:xfrm>
                <a:off x="5326940" y="4794663"/>
                <a:ext cx="2022983" cy="455500"/>
                <a:chOff x="5326940" y="4918842"/>
                <a:chExt cx="2022983" cy="455500"/>
              </a:xfrm>
            </p:grpSpPr>
            <p:grpSp>
              <p:nvGrpSpPr>
                <p:cNvPr id="2251" name="Group 385"/>
                <p:cNvGrpSpPr/>
                <p:nvPr/>
              </p:nvGrpSpPr>
              <p:grpSpPr>
                <a:xfrm>
                  <a:off x="5896151" y="4920891"/>
                  <a:ext cx="315351" cy="452185"/>
                  <a:chOff x="6144878" y="5033781"/>
                  <a:chExt cx="315351" cy="452185"/>
                </a:xfrm>
              </p:grpSpPr>
              <p:sp>
                <p:nvSpPr>
                  <p:cNvPr id="2261" name="Down Arrow 226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252" name="Group 384"/>
                <p:cNvGrpSpPr/>
                <p:nvPr/>
              </p:nvGrpSpPr>
              <p:grpSpPr>
                <a:xfrm>
                  <a:off x="5326940" y="4918842"/>
                  <a:ext cx="315351" cy="452185"/>
                  <a:chOff x="5326940" y="5031732"/>
                  <a:chExt cx="315351" cy="452185"/>
                </a:xfrm>
              </p:grpSpPr>
              <p:sp>
                <p:nvSpPr>
                  <p:cNvPr id="2259" name="Down Arrow 225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253" name="Group 386"/>
                <p:cNvGrpSpPr/>
                <p:nvPr/>
              </p:nvGrpSpPr>
              <p:grpSpPr>
                <a:xfrm>
                  <a:off x="6465362" y="4918844"/>
                  <a:ext cx="315351" cy="452185"/>
                  <a:chOff x="7012249" y="5031734"/>
                  <a:chExt cx="315351" cy="452185"/>
                </a:xfrm>
              </p:grpSpPr>
              <p:sp>
                <p:nvSpPr>
                  <p:cNvPr id="2257" name="Down Arrow 225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254" name="Group 387"/>
                <p:cNvGrpSpPr/>
                <p:nvPr/>
              </p:nvGrpSpPr>
              <p:grpSpPr>
                <a:xfrm>
                  <a:off x="7034572" y="4922157"/>
                  <a:ext cx="315351" cy="452185"/>
                  <a:chOff x="7836091" y="5035047"/>
                  <a:chExt cx="315351" cy="452185"/>
                </a:xfrm>
              </p:grpSpPr>
              <p:sp>
                <p:nvSpPr>
                  <p:cNvPr id="2255" name="Down Arrow 225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088"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195" name="Group 395"/>
              <p:cNvGrpSpPr/>
              <p:nvPr/>
            </p:nvGrpSpPr>
            <p:grpSpPr>
              <a:xfrm>
                <a:off x="5326940" y="3038938"/>
                <a:ext cx="2022983" cy="455500"/>
                <a:chOff x="5326940" y="3038937"/>
                <a:chExt cx="2022983" cy="455500"/>
              </a:xfrm>
            </p:grpSpPr>
            <p:grpSp>
              <p:nvGrpSpPr>
                <p:cNvPr id="2235" name="Group 378"/>
                <p:cNvGrpSpPr/>
                <p:nvPr/>
              </p:nvGrpSpPr>
              <p:grpSpPr>
                <a:xfrm>
                  <a:off x="5896151" y="3040986"/>
                  <a:ext cx="315351" cy="452185"/>
                  <a:chOff x="6144878" y="3040986"/>
                  <a:chExt cx="315351" cy="452185"/>
                </a:xfrm>
              </p:grpSpPr>
              <p:sp>
                <p:nvSpPr>
                  <p:cNvPr id="2245" name="Down Arrow 224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236" name="Group 377"/>
                <p:cNvGrpSpPr/>
                <p:nvPr/>
              </p:nvGrpSpPr>
              <p:grpSpPr>
                <a:xfrm>
                  <a:off x="5326940" y="3038937"/>
                  <a:ext cx="315351" cy="452185"/>
                  <a:chOff x="5326940" y="3038937"/>
                  <a:chExt cx="315351" cy="452185"/>
                </a:xfrm>
              </p:grpSpPr>
              <p:sp>
                <p:nvSpPr>
                  <p:cNvPr id="2243" name="Down Arrow 224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237" name="Group 230"/>
                <p:cNvGrpSpPr/>
                <p:nvPr/>
              </p:nvGrpSpPr>
              <p:grpSpPr>
                <a:xfrm flipV="1">
                  <a:off x="6465362" y="3038939"/>
                  <a:ext cx="315351" cy="452185"/>
                  <a:chOff x="2660385" y="1689916"/>
                  <a:chExt cx="315351" cy="452185"/>
                </a:xfrm>
              </p:grpSpPr>
              <p:sp>
                <p:nvSpPr>
                  <p:cNvPr id="2241" name="Down Arrow 224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238" name="Group 379"/>
                <p:cNvGrpSpPr/>
                <p:nvPr/>
              </p:nvGrpSpPr>
              <p:grpSpPr>
                <a:xfrm>
                  <a:off x="7034572" y="3042252"/>
                  <a:ext cx="315351" cy="452185"/>
                  <a:chOff x="7836091" y="3042252"/>
                  <a:chExt cx="315351" cy="452185"/>
                </a:xfrm>
              </p:grpSpPr>
              <p:sp>
                <p:nvSpPr>
                  <p:cNvPr id="2239" name="Down Arrow 223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196" name="Group 394"/>
              <p:cNvGrpSpPr/>
              <p:nvPr/>
            </p:nvGrpSpPr>
            <p:grpSpPr>
              <a:xfrm>
                <a:off x="5326940" y="3624179"/>
                <a:ext cx="2022983" cy="455500"/>
                <a:chOff x="5326940" y="3669335"/>
                <a:chExt cx="2022983" cy="455500"/>
              </a:xfrm>
            </p:grpSpPr>
            <p:grpSp>
              <p:nvGrpSpPr>
                <p:cNvPr id="2223" name="Group 382"/>
                <p:cNvGrpSpPr/>
                <p:nvPr/>
              </p:nvGrpSpPr>
              <p:grpSpPr>
                <a:xfrm>
                  <a:off x="5896151" y="3671384"/>
                  <a:ext cx="315351" cy="452185"/>
                  <a:chOff x="6144878" y="3705251"/>
                  <a:chExt cx="315351" cy="452185"/>
                </a:xfrm>
              </p:grpSpPr>
              <p:sp>
                <p:nvSpPr>
                  <p:cNvPr id="2233" name="Down Arrow 223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224" name="Group 235"/>
                <p:cNvGrpSpPr/>
                <p:nvPr/>
              </p:nvGrpSpPr>
              <p:grpSpPr>
                <a:xfrm flipV="1">
                  <a:off x="5326940" y="3669335"/>
                  <a:ext cx="315351" cy="452185"/>
                  <a:chOff x="704140" y="2354179"/>
                  <a:chExt cx="315351" cy="452185"/>
                </a:xfrm>
              </p:grpSpPr>
              <p:sp>
                <p:nvSpPr>
                  <p:cNvPr id="2231" name="Down Arrow 223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225" name="Group 381"/>
                <p:cNvGrpSpPr/>
                <p:nvPr/>
              </p:nvGrpSpPr>
              <p:grpSpPr>
                <a:xfrm>
                  <a:off x="6465362" y="3669337"/>
                  <a:ext cx="315351" cy="452185"/>
                  <a:chOff x="7012249" y="3703204"/>
                  <a:chExt cx="315351" cy="452185"/>
                </a:xfrm>
              </p:grpSpPr>
              <p:sp>
                <p:nvSpPr>
                  <p:cNvPr id="2229" name="Down Arrow 222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226" name="Group 380"/>
                <p:cNvGrpSpPr/>
                <p:nvPr/>
              </p:nvGrpSpPr>
              <p:grpSpPr>
                <a:xfrm>
                  <a:off x="7034572" y="3672650"/>
                  <a:ext cx="315351" cy="452185"/>
                  <a:chOff x="7836091" y="3706517"/>
                  <a:chExt cx="315351" cy="452185"/>
                </a:xfrm>
              </p:grpSpPr>
              <p:sp>
                <p:nvSpPr>
                  <p:cNvPr id="2227" name="Down Arrow 222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197" name="Group 393"/>
              <p:cNvGrpSpPr/>
              <p:nvPr/>
            </p:nvGrpSpPr>
            <p:grpSpPr>
              <a:xfrm>
                <a:off x="5326940" y="4209422"/>
                <a:ext cx="2022983" cy="455500"/>
                <a:chOff x="5326940" y="4333600"/>
                <a:chExt cx="2022983" cy="455500"/>
              </a:xfrm>
            </p:grpSpPr>
            <p:grpSp>
              <p:nvGrpSpPr>
                <p:cNvPr id="2211" name="Group 231"/>
                <p:cNvGrpSpPr/>
                <p:nvPr/>
              </p:nvGrpSpPr>
              <p:grpSpPr>
                <a:xfrm flipV="1">
                  <a:off x="5896151" y="4335649"/>
                  <a:ext cx="315351" cy="452185"/>
                  <a:chOff x="1680124" y="3020493"/>
                  <a:chExt cx="315351" cy="452185"/>
                </a:xfrm>
              </p:grpSpPr>
              <p:sp>
                <p:nvSpPr>
                  <p:cNvPr id="2221" name="Down Arrow 222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212" name="Group 383"/>
                <p:cNvGrpSpPr/>
                <p:nvPr/>
              </p:nvGrpSpPr>
              <p:grpSpPr>
                <a:xfrm>
                  <a:off x="5326940" y="4333600"/>
                  <a:ext cx="315351" cy="452185"/>
                  <a:chOff x="5326940" y="4367467"/>
                  <a:chExt cx="315351" cy="452185"/>
                </a:xfrm>
              </p:grpSpPr>
              <p:sp>
                <p:nvSpPr>
                  <p:cNvPr id="2219" name="Down Arrow 221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213" name="Group 229"/>
                <p:cNvGrpSpPr/>
                <p:nvPr/>
              </p:nvGrpSpPr>
              <p:grpSpPr>
                <a:xfrm flipV="1">
                  <a:off x="6465362" y="4333602"/>
                  <a:ext cx="315351" cy="452185"/>
                  <a:chOff x="2660385" y="3018446"/>
                  <a:chExt cx="315351" cy="452185"/>
                </a:xfrm>
              </p:grpSpPr>
              <p:sp>
                <p:nvSpPr>
                  <p:cNvPr id="2217" name="Down Arrow 221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214" name="Group 234"/>
                <p:cNvGrpSpPr/>
                <p:nvPr/>
              </p:nvGrpSpPr>
              <p:grpSpPr>
                <a:xfrm flipV="1">
                  <a:off x="7034572" y="4336915"/>
                  <a:ext cx="315351" cy="452185"/>
                  <a:chOff x="3687429" y="3021759"/>
                  <a:chExt cx="315351" cy="452185"/>
                </a:xfrm>
              </p:grpSpPr>
              <p:sp>
                <p:nvSpPr>
                  <p:cNvPr id="2215" name="Down Arrow 221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198" name="Group 392"/>
              <p:cNvGrpSpPr/>
              <p:nvPr/>
            </p:nvGrpSpPr>
            <p:grpSpPr>
              <a:xfrm>
                <a:off x="5326940" y="4794663"/>
                <a:ext cx="2022983" cy="455500"/>
                <a:chOff x="5326940" y="4918842"/>
                <a:chExt cx="2022983" cy="455500"/>
              </a:xfrm>
            </p:grpSpPr>
            <p:grpSp>
              <p:nvGrpSpPr>
                <p:cNvPr id="2199" name="Group 385"/>
                <p:cNvGrpSpPr/>
                <p:nvPr/>
              </p:nvGrpSpPr>
              <p:grpSpPr>
                <a:xfrm>
                  <a:off x="5896151" y="4920891"/>
                  <a:ext cx="315351" cy="452185"/>
                  <a:chOff x="6144878" y="5033781"/>
                  <a:chExt cx="315351" cy="452185"/>
                </a:xfrm>
              </p:grpSpPr>
              <p:sp>
                <p:nvSpPr>
                  <p:cNvPr id="2209" name="Down Arrow 220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200" name="Group 384"/>
                <p:cNvGrpSpPr/>
                <p:nvPr/>
              </p:nvGrpSpPr>
              <p:grpSpPr>
                <a:xfrm>
                  <a:off x="5326940" y="4918842"/>
                  <a:ext cx="315351" cy="452185"/>
                  <a:chOff x="5326940" y="5031732"/>
                  <a:chExt cx="315351" cy="452185"/>
                </a:xfrm>
              </p:grpSpPr>
              <p:sp>
                <p:nvSpPr>
                  <p:cNvPr id="2207" name="Down Arrow 220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201" name="Group 386"/>
                <p:cNvGrpSpPr/>
                <p:nvPr/>
              </p:nvGrpSpPr>
              <p:grpSpPr>
                <a:xfrm>
                  <a:off x="6465362" y="4918844"/>
                  <a:ext cx="315351" cy="452185"/>
                  <a:chOff x="7012249" y="5031734"/>
                  <a:chExt cx="315351" cy="452185"/>
                </a:xfrm>
              </p:grpSpPr>
              <p:sp>
                <p:nvSpPr>
                  <p:cNvPr id="2205" name="Down Arrow 220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202" name="Group 387"/>
                <p:cNvGrpSpPr/>
                <p:nvPr/>
              </p:nvGrpSpPr>
              <p:grpSpPr>
                <a:xfrm>
                  <a:off x="7034572" y="4922157"/>
                  <a:ext cx="315351" cy="452185"/>
                  <a:chOff x="7836091" y="5035047"/>
                  <a:chExt cx="315351" cy="452185"/>
                </a:xfrm>
              </p:grpSpPr>
              <p:sp>
                <p:nvSpPr>
                  <p:cNvPr id="2203" name="Down Arrow 220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089"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143" name="Group 395"/>
              <p:cNvGrpSpPr/>
              <p:nvPr/>
            </p:nvGrpSpPr>
            <p:grpSpPr>
              <a:xfrm>
                <a:off x="5326940" y="3038938"/>
                <a:ext cx="2022983" cy="455500"/>
                <a:chOff x="5326940" y="3038937"/>
                <a:chExt cx="2022983" cy="455500"/>
              </a:xfrm>
            </p:grpSpPr>
            <p:grpSp>
              <p:nvGrpSpPr>
                <p:cNvPr id="2183" name="Group 378"/>
                <p:cNvGrpSpPr/>
                <p:nvPr/>
              </p:nvGrpSpPr>
              <p:grpSpPr>
                <a:xfrm>
                  <a:off x="5896151" y="3040986"/>
                  <a:ext cx="315351" cy="452185"/>
                  <a:chOff x="6144878" y="3040986"/>
                  <a:chExt cx="315351" cy="452185"/>
                </a:xfrm>
              </p:grpSpPr>
              <p:sp>
                <p:nvSpPr>
                  <p:cNvPr id="2193" name="Down Arrow 219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184" name="Group 377"/>
                <p:cNvGrpSpPr/>
                <p:nvPr/>
              </p:nvGrpSpPr>
              <p:grpSpPr>
                <a:xfrm>
                  <a:off x="5326940" y="3038937"/>
                  <a:ext cx="315351" cy="452185"/>
                  <a:chOff x="5326940" y="3038937"/>
                  <a:chExt cx="315351" cy="452185"/>
                </a:xfrm>
              </p:grpSpPr>
              <p:sp>
                <p:nvSpPr>
                  <p:cNvPr id="2191" name="Down Arrow 219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185" name="Group 230"/>
                <p:cNvGrpSpPr/>
                <p:nvPr/>
              </p:nvGrpSpPr>
              <p:grpSpPr>
                <a:xfrm flipV="1">
                  <a:off x="6465362" y="3038939"/>
                  <a:ext cx="315351" cy="452185"/>
                  <a:chOff x="2660385" y="1689916"/>
                  <a:chExt cx="315351" cy="452185"/>
                </a:xfrm>
              </p:grpSpPr>
              <p:sp>
                <p:nvSpPr>
                  <p:cNvPr id="2189" name="Down Arrow 218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186" name="Group 379"/>
                <p:cNvGrpSpPr/>
                <p:nvPr/>
              </p:nvGrpSpPr>
              <p:grpSpPr>
                <a:xfrm>
                  <a:off x="7034572" y="3042252"/>
                  <a:ext cx="315351" cy="452185"/>
                  <a:chOff x="7836091" y="3042252"/>
                  <a:chExt cx="315351" cy="452185"/>
                </a:xfrm>
              </p:grpSpPr>
              <p:sp>
                <p:nvSpPr>
                  <p:cNvPr id="2187" name="Down Arrow 218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144" name="Group 394"/>
              <p:cNvGrpSpPr/>
              <p:nvPr/>
            </p:nvGrpSpPr>
            <p:grpSpPr>
              <a:xfrm>
                <a:off x="5326940" y="3624179"/>
                <a:ext cx="2022983" cy="455500"/>
                <a:chOff x="5326940" y="3669335"/>
                <a:chExt cx="2022983" cy="455500"/>
              </a:xfrm>
            </p:grpSpPr>
            <p:grpSp>
              <p:nvGrpSpPr>
                <p:cNvPr id="2171" name="Group 382"/>
                <p:cNvGrpSpPr/>
                <p:nvPr/>
              </p:nvGrpSpPr>
              <p:grpSpPr>
                <a:xfrm>
                  <a:off x="5896151" y="3671384"/>
                  <a:ext cx="315351" cy="452185"/>
                  <a:chOff x="6144878" y="3705251"/>
                  <a:chExt cx="315351" cy="452185"/>
                </a:xfrm>
              </p:grpSpPr>
              <p:sp>
                <p:nvSpPr>
                  <p:cNvPr id="2181" name="Down Arrow 218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172" name="Group 235"/>
                <p:cNvGrpSpPr/>
                <p:nvPr/>
              </p:nvGrpSpPr>
              <p:grpSpPr>
                <a:xfrm flipV="1">
                  <a:off x="5326940" y="3669335"/>
                  <a:ext cx="315351" cy="452185"/>
                  <a:chOff x="704140" y="2354179"/>
                  <a:chExt cx="315351" cy="452185"/>
                </a:xfrm>
              </p:grpSpPr>
              <p:sp>
                <p:nvSpPr>
                  <p:cNvPr id="2179" name="Down Arrow 217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173" name="Group 381"/>
                <p:cNvGrpSpPr/>
                <p:nvPr/>
              </p:nvGrpSpPr>
              <p:grpSpPr>
                <a:xfrm>
                  <a:off x="6465362" y="3669337"/>
                  <a:ext cx="315351" cy="452185"/>
                  <a:chOff x="7012249" y="3703204"/>
                  <a:chExt cx="315351" cy="452185"/>
                </a:xfrm>
              </p:grpSpPr>
              <p:sp>
                <p:nvSpPr>
                  <p:cNvPr id="2177" name="Down Arrow 217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174" name="Group 380"/>
                <p:cNvGrpSpPr/>
                <p:nvPr/>
              </p:nvGrpSpPr>
              <p:grpSpPr>
                <a:xfrm>
                  <a:off x="7034572" y="3672650"/>
                  <a:ext cx="315351" cy="452185"/>
                  <a:chOff x="7836091" y="3706517"/>
                  <a:chExt cx="315351" cy="452185"/>
                </a:xfrm>
              </p:grpSpPr>
              <p:sp>
                <p:nvSpPr>
                  <p:cNvPr id="2175" name="Down Arrow 217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145" name="Group 393"/>
              <p:cNvGrpSpPr/>
              <p:nvPr/>
            </p:nvGrpSpPr>
            <p:grpSpPr>
              <a:xfrm>
                <a:off x="5326940" y="4209422"/>
                <a:ext cx="2022983" cy="455500"/>
                <a:chOff x="5326940" y="4333600"/>
                <a:chExt cx="2022983" cy="455500"/>
              </a:xfrm>
            </p:grpSpPr>
            <p:grpSp>
              <p:nvGrpSpPr>
                <p:cNvPr id="2159" name="Group 231"/>
                <p:cNvGrpSpPr/>
                <p:nvPr/>
              </p:nvGrpSpPr>
              <p:grpSpPr>
                <a:xfrm flipV="1">
                  <a:off x="5896151" y="4335649"/>
                  <a:ext cx="315351" cy="452185"/>
                  <a:chOff x="1680124" y="3020493"/>
                  <a:chExt cx="315351" cy="452185"/>
                </a:xfrm>
              </p:grpSpPr>
              <p:sp>
                <p:nvSpPr>
                  <p:cNvPr id="2169" name="Down Arrow 216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160" name="Group 383"/>
                <p:cNvGrpSpPr/>
                <p:nvPr/>
              </p:nvGrpSpPr>
              <p:grpSpPr>
                <a:xfrm>
                  <a:off x="5326940" y="4333600"/>
                  <a:ext cx="315351" cy="452185"/>
                  <a:chOff x="5326940" y="4367467"/>
                  <a:chExt cx="315351" cy="452185"/>
                </a:xfrm>
              </p:grpSpPr>
              <p:sp>
                <p:nvSpPr>
                  <p:cNvPr id="2167" name="Down Arrow 216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161" name="Group 229"/>
                <p:cNvGrpSpPr/>
                <p:nvPr/>
              </p:nvGrpSpPr>
              <p:grpSpPr>
                <a:xfrm flipV="1">
                  <a:off x="6465362" y="4333602"/>
                  <a:ext cx="315351" cy="452185"/>
                  <a:chOff x="2660385" y="3018446"/>
                  <a:chExt cx="315351" cy="452185"/>
                </a:xfrm>
              </p:grpSpPr>
              <p:sp>
                <p:nvSpPr>
                  <p:cNvPr id="2165" name="Down Arrow 216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162" name="Group 234"/>
                <p:cNvGrpSpPr/>
                <p:nvPr/>
              </p:nvGrpSpPr>
              <p:grpSpPr>
                <a:xfrm flipV="1">
                  <a:off x="7034572" y="4336915"/>
                  <a:ext cx="315351" cy="452185"/>
                  <a:chOff x="3687429" y="3021759"/>
                  <a:chExt cx="315351" cy="452185"/>
                </a:xfrm>
              </p:grpSpPr>
              <p:sp>
                <p:nvSpPr>
                  <p:cNvPr id="2163" name="Down Arrow 216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146" name="Group 392"/>
              <p:cNvGrpSpPr/>
              <p:nvPr/>
            </p:nvGrpSpPr>
            <p:grpSpPr>
              <a:xfrm>
                <a:off x="5326940" y="4794663"/>
                <a:ext cx="2022983" cy="455500"/>
                <a:chOff x="5326940" y="4918842"/>
                <a:chExt cx="2022983" cy="455500"/>
              </a:xfrm>
            </p:grpSpPr>
            <p:grpSp>
              <p:nvGrpSpPr>
                <p:cNvPr id="2147" name="Group 385"/>
                <p:cNvGrpSpPr/>
                <p:nvPr/>
              </p:nvGrpSpPr>
              <p:grpSpPr>
                <a:xfrm>
                  <a:off x="5896151" y="4920891"/>
                  <a:ext cx="315351" cy="452185"/>
                  <a:chOff x="6144878" y="5033781"/>
                  <a:chExt cx="315351" cy="452185"/>
                </a:xfrm>
              </p:grpSpPr>
              <p:sp>
                <p:nvSpPr>
                  <p:cNvPr id="2157" name="Down Arrow 215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148" name="Group 384"/>
                <p:cNvGrpSpPr/>
                <p:nvPr/>
              </p:nvGrpSpPr>
              <p:grpSpPr>
                <a:xfrm>
                  <a:off x="5326940" y="4918842"/>
                  <a:ext cx="315351" cy="452185"/>
                  <a:chOff x="5326940" y="5031732"/>
                  <a:chExt cx="315351" cy="452185"/>
                </a:xfrm>
              </p:grpSpPr>
              <p:sp>
                <p:nvSpPr>
                  <p:cNvPr id="2155" name="Down Arrow 215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149" name="Group 386"/>
                <p:cNvGrpSpPr/>
                <p:nvPr/>
              </p:nvGrpSpPr>
              <p:grpSpPr>
                <a:xfrm>
                  <a:off x="6465362" y="4918844"/>
                  <a:ext cx="315351" cy="452185"/>
                  <a:chOff x="7012249" y="5031734"/>
                  <a:chExt cx="315351" cy="452185"/>
                </a:xfrm>
              </p:grpSpPr>
              <p:sp>
                <p:nvSpPr>
                  <p:cNvPr id="2153" name="Down Arrow 215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150" name="Group 387"/>
                <p:cNvGrpSpPr/>
                <p:nvPr/>
              </p:nvGrpSpPr>
              <p:grpSpPr>
                <a:xfrm>
                  <a:off x="7034572" y="4922157"/>
                  <a:ext cx="315351" cy="452185"/>
                  <a:chOff x="7836091" y="5035047"/>
                  <a:chExt cx="315351" cy="452185"/>
                </a:xfrm>
              </p:grpSpPr>
              <p:sp>
                <p:nvSpPr>
                  <p:cNvPr id="2151" name="Down Arrow 215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09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091" name="Group 395"/>
              <p:cNvGrpSpPr/>
              <p:nvPr/>
            </p:nvGrpSpPr>
            <p:grpSpPr>
              <a:xfrm>
                <a:off x="5326940" y="3038938"/>
                <a:ext cx="2022983" cy="455500"/>
                <a:chOff x="5326940" y="3038937"/>
                <a:chExt cx="2022983" cy="455500"/>
              </a:xfrm>
            </p:grpSpPr>
            <p:grpSp>
              <p:nvGrpSpPr>
                <p:cNvPr id="2131" name="Group 378"/>
                <p:cNvGrpSpPr/>
                <p:nvPr/>
              </p:nvGrpSpPr>
              <p:grpSpPr>
                <a:xfrm>
                  <a:off x="5896151" y="3040986"/>
                  <a:ext cx="315351" cy="452185"/>
                  <a:chOff x="6144878" y="3040986"/>
                  <a:chExt cx="315351" cy="452185"/>
                </a:xfrm>
              </p:grpSpPr>
              <p:sp>
                <p:nvSpPr>
                  <p:cNvPr id="2141" name="Down Arrow 214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132" name="Group 377"/>
                <p:cNvGrpSpPr/>
                <p:nvPr/>
              </p:nvGrpSpPr>
              <p:grpSpPr>
                <a:xfrm>
                  <a:off x="5326940" y="3038937"/>
                  <a:ext cx="315351" cy="452185"/>
                  <a:chOff x="5326940" y="3038937"/>
                  <a:chExt cx="315351" cy="452185"/>
                </a:xfrm>
              </p:grpSpPr>
              <p:sp>
                <p:nvSpPr>
                  <p:cNvPr id="2139" name="Down Arrow 213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133" name="Group 230"/>
                <p:cNvGrpSpPr/>
                <p:nvPr/>
              </p:nvGrpSpPr>
              <p:grpSpPr>
                <a:xfrm flipV="1">
                  <a:off x="6465362" y="3038939"/>
                  <a:ext cx="315351" cy="452185"/>
                  <a:chOff x="2660385" y="1689916"/>
                  <a:chExt cx="315351" cy="452185"/>
                </a:xfrm>
              </p:grpSpPr>
              <p:sp>
                <p:nvSpPr>
                  <p:cNvPr id="2137" name="Down Arrow 213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134" name="Group 379"/>
                <p:cNvGrpSpPr/>
                <p:nvPr/>
              </p:nvGrpSpPr>
              <p:grpSpPr>
                <a:xfrm>
                  <a:off x="7034572" y="3042252"/>
                  <a:ext cx="315351" cy="452185"/>
                  <a:chOff x="7836091" y="3042252"/>
                  <a:chExt cx="315351" cy="452185"/>
                </a:xfrm>
              </p:grpSpPr>
              <p:sp>
                <p:nvSpPr>
                  <p:cNvPr id="2135" name="Down Arrow 213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092" name="Group 394"/>
              <p:cNvGrpSpPr/>
              <p:nvPr/>
            </p:nvGrpSpPr>
            <p:grpSpPr>
              <a:xfrm>
                <a:off x="5326940" y="3624179"/>
                <a:ext cx="2022983" cy="455500"/>
                <a:chOff x="5326940" y="3669335"/>
                <a:chExt cx="2022983" cy="455500"/>
              </a:xfrm>
            </p:grpSpPr>
            <p:grpSp>
              <p:nvGrpSpPr>
                <p:cNvPr id="2119" name="Group 382"/>
                <p:cNvGrpSpPr/>
                <p:nvPr/>
              </p:nvGrpSpPr>
              <p:grpSpPr>
                <a:xfrm>
                  <a:off x="5896151" y="3671384"/>
                  <a:ext cx="315351" cy="452185"/>
                  <a:chOff x="6144878" y="3705251"/>
                  <a:chExt cx="315351" cy="452185"/>
                </a:xfrm>
              </p:grpSpPr>
              <p:sp>
                <p:nvSpPr>
                  <p:cNvPr id="2129" name="Down Arrow 212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120" name="Group 235"/>
                <p:cNvGrpSpPr/>
                <p:nvPr/>
              </p:nvGrpSpPr>
              <p:grpSpPr>
                <a:xfrm flipV="1">
                  <a:off x="5326940" y="3669335"/>
                  <a:ext cx="315351" cy="452185"/>
                  <a:chOff x="704140" y="2354179"/>
                  <a:chExt cx="315351" cy="452185"/>
                </a:xfrm>
              </p:grpSpPr>
              <p:sp>
                <p:nvSpPr>
                  <p:cNvPr id="2127" name="Down Arrow 212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121" name="Group 381"/>
                <p:cNvGrpSpPr/>
                <p:nvPr/>
              </p:nvGrpSpPr>
              <p:grpSpPr>
                <a:xfrm>
                  <a:off x="6465362" y="3669337"/>
                  <a:ext cx="315351" cy="452185"/>
                  <a:chOff x="7012249" y="3703204"/>
                  <a:chExt cx="315351" cy="452185"/>
                </a:xfrm>
              </p:grpSpPr>
              <p:sp>
                <p:nvSpPr>
                  <p:cNvPr id="2125" name="Down Arrow 212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122" name="Group 380"/>
                <p:cNvGrpSpPr/>
                <p:nvPr/>
              </p:nvGrpSpPr>
              <p:grpSpPr>
                <a:xfrm>
                  <a:off x="7034572" y="3672650"/>
                  <a:ext cx="315351" cy="452185"/>
                  <a:chOff x="7836091" y="3706517"/>
                  <a:chExt cx="315351" cy="452185"/>
                </a:xfrm>
              </p:grpSpPr>
              <p:sp>
                <p:nvSpPr>
                  <p:cNvPr id="2123" name="Down Arrow 212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093" name="Group 393"/>
              <p:cNvGrpSpPr/>
              <p:nvPr/>
            </p:nvGrpSpPr>
            <p:grpSpPr>
              <a:xfrm>
                <a:off x="5326940" y="4209422"/>
                <a:ext cx="2022983" cy="455500"/>
                <a:chOff x="5326940" y="4333600"/>
                <a:chExt cx="2022983" cy="455500"/>
              </a:xfrm>
            </p:grpSpPr>
            <p:grpSp>
              <p:nvGrpSpPr>
                <p:cNvPr id="2107" name="Group 231"/>
                <p:cNvGrpSpPr/>
                <p:nvPr/>
              </p:nvGrpSpPr>
              <p:grpSpPr>
                <a:xfrm flipV="1">
                  <a:off x="5896151" y="4335649"/>
                  <a:ext cx="315351" cy="452185"/>
                  <a:chOff x="1680124" y="3020493"/>
                  <a:chExt cx="315351" cy="452185"/>
                </a:xfrm>
              </p:grpSpPr>
              <p:sp>
                <p:nvSpPr>
                  <p:cNvPr id="2117" name="Down Arrow 211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108" name="Group 383"/>
                <p:cNvGrpSpPr/>
                <p:nvPr/>
              </p:nvGrpSpPr>
              <p:grpSpPr>
                <a:xfrm>
                  <a:off x="5326940" y="4333600"/>
                  <a:ext cx="315351" cy="452185"/>
                  <a:chOff x="5326940" y="4367467"/>
                  <a:chExt cx="315351" cy="452185"/>
                </a:xfrm>
              </p:grpSpPr>
              <p:sp>
                <p:nvSpPr>
                  <p:cNvPr id="2115" name="Down Arrow 211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109" name="Group 229"/>
                <p:cNvGrpSpPr/>
                <p:nvPr/>
              </p:nvGrpSpPr>
              <p:grpSpPr>
                <a:xfrm flipV="1">
                  <a:off x="6465362" y="4333602"/>
                  <a:ext cx="315351" cy="452185"/>
                  <a:chOff x="2660385" y="3018446"/>
                  <a:chExt cx="315351" cy="452185"/>
                </a:xfrm>
              </p:grpSpPr>
              <p:sp>
                <p:nvSpPr>
                  <p:cNvPr id="2113" name="Down Arrow 211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110" name="Group 234"/>
                <p:cNvGrpSpPr/>
                <p:nvPr/>
              </p:nvGrpSpPr>
              <p:grpSpPr>
                <a:xfrm flipV="1">
                  <a:off x="7034572" y="4336915"/>
                  <a:ext cx="315351" cy="452185"/>
                  <a:chOff x="3687429" y="3021759"/>
                  <a:chExt cx="315351" cy="452185"/>
                </a:xfrm>
              </p:grpSpPr>
              <p:sp>
                <p:nvSpPr>
                  <p:cNvPr id="2111" name="Down Arrow 211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094" name="Group 392"/>
              <p:cNvGrpSpPr/>
              <p:nvPr/>
            </p:nvGrpSpPr>
            <p:grpSpPr>
              <a:xfrm>
                <a:off x="5326940" y="4794663"/>
                <a:ext cx="2022983" cy="455500"/>
                <a:chOff x="5326940" y="4918842"/>
                <a:chExt cx="2022983" cy="455500"/>
              </a:xfrm>
            </p:grpSpPr>
            <p:grpSp>
              <p:nvGrpSpPr>
                <p:cNvPr id="2095" name="Group 385"/>
                <p:cNvGrpSpPr/>
                <p:nvPr/>
              </p:nvGrpSpPr>
              <p:grpSpPr>
                <a:xfrm>
                  <a:off x="5896151" y="4920891"/>
                  <a:ext cx="315351" cy="452185"/>
                  <a:chOff x="6144878" y="5033781"/>
                  <a:chExt cx="315351" cy="452185"/>
                </a:xfrm>
              </p:grpSpPr>
              <p:sp>
                <p:nvSpPr>
                  <p:cNvPr id="2105" name="Down Arrow 210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096" name="Group 384"/>
                <p:cNvGrpSpPr/>
                <p:nvPr/>
              </p:nvGrpSpPr>
              <p:grpSpPr>
                <a:xfrm>
                  <a:off x="5326940" y="4918842"/>
                  <a:ext cx="315351" cy="452185"/>
                  <a:chOff x="5326940" y="5031732"/>
                  <a:chExt cx="315351" cy="452185"/>
                </a:xfrm>
              </p:grpSpPr>
              <p:sp>
                <p:nvSpPr>
                  <p:cNvPr id="2103" name="Down Arrow 210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097" name="Group 386"/>
                <p:cNvGrpSpPr/>
                <p:nvPr/>
              </p:nvGrpSpPr>
              <p:grpSpPr>
                <a:xfrm>
                  <a:off x="6465362" y="4918844"/>
                  <a:ext cx="315351" cy="452185"/>
                  <a:chOff x="7012249" y="5031734"/>
                  <a:chExt cx="315351" cy="452185"/>
                </a:xfrm>
              </p:grpSpPr>
              <p:sp>
                <p:nvSpPr>
                  <p:cNvPr id="2101" name="Down Arrow 210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098" name="Group 387"/>
                <p:cNvGrpSpPr/>
                <p:nvPr/>
              </p:nvGrpSpPr>
              <p:grpSpPr>
                <a:xfrm>
                  <a:off x="7034572" y="4922157"/>
                  <a:ext cx="315351" cy="452185"/>
                  <a:chOff x="7836091" y="5035047"/>
                  <a:chExt cx="315351" cy="452185"/>
                </a:xfrm>
              </p:grpSpPr>
              <p:sp>
                <p:nvSpPr>
                  <p:cNvPr id="2099" name="Down Arrow 209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nvGrpSpPr>
          <p:cNvPr id="2403" name="Group 2159"/>
          <p:cNvGrpSpPr/>
          <p:nvPr/>
        </p:nvGrpSpPr>
        <p:grpSpPr>
          <a:xfrm>
            <a:off x="3718103" y="908006"/>
            <a:ext cx="898722" cy="687711"/>
            <a:chOff x="5842197" y="1593958"/>
            <a:chExt cx="2150049" cy="2226846"/>
          </a:xfrm>
        </p:grpSpPr>
        <p:sp>
          <p:nvSpPr>
            <p:cNvPr id="2404" name="Rounded Rectangle 2403"/>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05" name="Rounded Rectangle 2404"/>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06" name="Rounded Rectangle 2405"/>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07" name="Rounded Rectangle 2406"/>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08" name="Rounded Rectangle 2407"/>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09" name="Group 1479"/>
            <p:cNvGrpSpPr/>
            <p:nvPr/>
          </p:nvGrpSpPr>
          <p:grpSpPr>
            <a:xfrm>
              <a:off x="5842197" y="1593958"/>
              <a:ext cx="2150049" cy="2226846"/>
              <a:chOff x="5842197" y="1792078"/>
              <a:chExt cx="2150049" cy="2226846"/>
            </a:xfrm>
          </p:grpSpPr>
          <p:sp>
            <p:nvSpPr>
              <p:cNvPr id="2410" name="Rounded Rectangle 2409"/>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11" name="Rounded Rectangle 2410"/>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12" name="Rounded Rectangle 2411"/>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13" name="Group 1149"/>
              <p:cNvGrpSpPr/>
              <p:nvPr/>
            </p:nvGrpSpPr>
            <p:grpSpPr>
              <a:xfrm>
                <a:off x="5842197" y="1792078"/>
                <a:ext cx="2150049" cy="2226846"/>
                <a:chOff x="6884295" y="3041841"/>
                <a:chExt cx="2150049" cy="2226846"/>
              </a:xfrm>
            </p:grpSpPr>
            <p:sp>
              <p:nvSpPr>
                <p:cNvPr id="2414" name="Rounded Rectangle 2413"/>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415" name="Rounded Rectangle 2414"/>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16"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682" name="Group 395"/>
                  <p:cNvGrpSpPr/>
                  <p:nvPr/>
                </p:nvGrpSpPr>
                <p:grpSpPr>
                  <a:xfrm>
                    <a:off x="5326940" y="3038938"/>
                    <a:ext cx="2022983" cy="455500"/>
                    <a:chOff x="5326940" y="3038937"/>
                    <a:chExt cx="2022983" cy="455500"/>
                  </a:xfrm>
                </p:grpSpPr>
                <p:grpSp>
                  <p:nvGrpSpPr>
                    <p:cNvPr id="2722" name="Group 378"/>
                    <p:cNvGrpSpPr/>
                    <p:nvPr/>
                  </p:nvGrpSpPr>
                  <p:grpSpPr>
                    <a:xfrm>
                      <a:off x="5896151" y="3040986"/>
                      <a:ext cx="315351" cy="452185"/>
                      <a:chOff x="6144878" y="3040986"/>
                      <a:chExt cx="315351" cy="452185"/>
                    </a:xfrm>
                  </p:grpSpPr>
                  <p:sp>
                    <p:nvSpPr>
                      <p:cNvPr id="273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723" name="Group 377"/>
                    <p:cNvGrpSpPr/>
                    <p:nvPr/>
                  </p:nvGrpSpPr>
                  <p:grpSpPr>
                    <a:xfrm>
                      <a:off x="5326940" y="3038937"/>
                      <a:ext cx="315351" cy="452185"/>
                      <a:chOff x="5326940" y="3038937"/>
                      <a:chExt cx="315351" cy="452185"/>
                    </a:xfrm>
                  </p:grpSpPr>
                  <p:sp>
                    <p:nvSpPr>
                      <p:cNvPr id="273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724" name="Group 230"/>
                    <p:cNvGrpSpPr/>
                    <p:nvPr/>
                  </p:nvGrpSpPr>
                  <p:grpSpPr>
                    <a:xfrm flipV="1">
                      <a:off x="6465362" y="3038939"/>
                      <a:ext cx="315351" cy="452185"/>
                      <a:chOff x="2660385" y="1689916"/>
                      <a:chExt cx="315351" cy="452185"/>
                    </a:xfrm>
                  </p:grpSpPr>
                  <p:sp>
                    <p:nvSpPr>
                      <p:cNvPr id="2728" name="Down Arrow 272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725" name="Group 379"/>
                    <p:cNvGrpSpPr/>
                    <p:nvPr/>
                  </p:nvGrpSpPr>
                  <p:grpSpPr>
                    <a:xfrm>
                      <a:off x="7034572" y="3042252"/>
                      <a:ext cx="315351" cy="452185"/>
                      <a:chOff x="7836091" y="3042252"/>
                      <a:chExt cx="315351" cy="452185"/>
                    </a:xfrm>
                  </p:grpSpPr>
                  <p:sp>
                    <p:nvSpPr>
                      <p:cNvPr id="2726" name="Down Arrow 272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683" name="Group 394"/>
                  <p:cNvGrpSpPr/>
                  <p:nvPr/>
                </p:nvGrpSpPr>
                <p:grpSpPr>
                  <a:xfrm>
                    <a:off x="5326940" y="3624179"/>
                    <a:ext cx="2022983" cy="455500"/>
                    <a:chOff x="5326940" y="3669335"/>
                    <a:chExt cx="2022983" cy="455500"/>
                  </a:xfrm>
                </p:grpSpPr>
                <p:grpSp>
                  <p:nvGrpSpPr>
                    <p:cNvPr id="2710" name="Group 382"/>
                    <p:cNvGrpSpPr/>
                    <p:nvPr/>
                  </p:nvGrpSpPr>
                  <p:grpSpPr>
                    <a:xfrm>
                      <a:off x="5896151" y="3671384"/>
                      <a:ext cx="315351" cy="452185"/>
                      <a:chOff x="6144878" y="3705251"/>
                      <a:chExt cx="315351" cy="452185"/>
                    </a:xfrm>
                  </p:grpSpPr>
                  <p:sp>
                    <p:nvSpPr>
                      <p:cNvPr id="272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711" name="Group 235"/>
                    <p:cNvGrpSpPr/>
                    <p:nvPr/>
                  </p:nvGrpSpPr>
                  <p:grpSpPr>
                    <a:xfrm flipV="1">
                      <a:off x="5326940" y="3669335"/>
                      <a:ext cx="315351" cy="452185"/>
                      <a:chOff x="704140" y="2354179"/>
                      <a:chExt cx="315351" cy="452185"/>
                    </a:xfrm>
                  </p:grpSpPr>
                  <p:sp>
                    <p:nvSpPr>
                      <p:cNvPr id="271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712" name="Group 381"/>
                    <p:cNvGrpSpPr/>
                    <p:nvPr/>
                  </p:nvGrpSpPr>
                  <p:grpSpPr>
                    <a:xfrm>
                      <a:off x="6465362" y="3669337"/>
                      <a:ext cx="315351" cy="452185"/>
                      <a:chOff x="7012249" y="3703204"/>
                      <a:chExt cx="315351" cy="452185"/>
                    </a:xfrm>
                  </p:grpSpPr>
                  <p:sp>
                    <p:nvSpPr>
                      <p:cNvPr id="2716" name="Down Arrow 271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713" name="Group 380"/>
                    <p:cNvGrpSpPr/>
                    <p:nvPr/>
                  </p:nvGrpSpPr>
                  <p:grpSpPr>
                    <a:xfrm>
                      <a:off x="7034572" y="3672650"/>
                      <a:ext cx="315351" cy="452185"/>
                      <a:chOff x="7836091" y="3706517"/>
                      <a:chExt cx="315351" cy="452185"/>
                    </a:xfrm>
                  </p:grpSpPr>
                  <p:sp>
                    <p:nvSpPr>
                      <p:cNvPr id="2714" name="Down Arrow 271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684" name="Group 393"/>
                  <p:cNvGrpSpPr/>
                  <p:nvPr/>
                </p:nvGrpSpPr>
                <p:grpSpPr>
                  <a:xfrm>
                    <a:off x="5326940" y="4209422"/>
                    <a:ext cx="2022983" cy="455500"/>
                    <a:chOff x="5326940" y="4333600"/>
                    <a:chExt cx="2022983" cy="455500"/>
                  </a:xfrm>
                </p:grpSpPr>
                <p:grpSp>
                  <p:nvGrpSpPr>
                    <p:cNvPr id="2698" name="Group 231"/>
                    <p:cNvGrpSpPr/>
                    <p:nvPr/>
                  </p:nvGrpSpPr>
                  <p:grpSpPr>
                    <a:xfrm flipV="1">
                      <a:off x="5896151" y="4335649"/>
                      <a:ext cx="315351" cy="452185"/>
                      <a:chOff x="1680124" y="3020493"/>
                      <a:chExt cx="315351" cy="452185"/>
                    </a:xfrm>
                  </p:grpSpPr>
                  <p:sp>
                    <p:nvSpPr>
                      <p:cNvPr id="270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699" name="Group 383"/>
                    <p:cNvGrpSpPr/>
                    <p:nvPr/>
                  </p:nvGrpSpPr>
                  <p:grpSpPr>
                    <a:xfrm>
                      <a:off x="5326940" y="4333600"/>
                      <a:ext cx="315351" cy="452185"/>
                      <a:chOff x="5326940" y="4367467"/>
                      <a:chExt cx="315351" cy="452185"/>
                    </a:xfrm>
                  </p:grpSpPr>
                  <p:sp>
                    <p:nvSpPr>
                      <p:cNvPr id="270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700" name="Group 229"/>
                    <p:cNvGrpSpPr/>
                    <p:nvPr/>
                  </p:nvGrpSpPr>
                  <p:grpSpPr>
                    <a:xfrm flipV="1">
                      <a:off x="6465362" y="4333602"/>
                      <a:ext cx="315351" cy="452185"/>
                      <a:chOff x="2660385" y="3018446"/>
                      <a:chExt cx="315351" cy="452185"/>
                    </a:xfrm>
                  </p:grpSpPr>
                  <p:sp>
                    <p:nvSpPr>
                      <p:cNvPr id="270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701" name="Group 234"/>
                    <p:cNvGrpSpPr/>
                    <p:nvPr/>
                  </p:nvGrpSpPr>
                  <p:grpSpPr>
                    <a:xfrm flipV="1">
                      <a:off x="7034572" y="4336915"/>
                      <a:ext cx="315351" cy="452185"/>
                      <a:chOff x="3687429" y="3021759"/>
                      <a:chExt cx="315351" cy="452185"/>
                    </a:xfrm>
                  </p:grpSpPr>
                  <p:sp>
                    <p:nvSpPr>
                      <p:cNvPr id="270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685" name="Group 392"/>
                  <p:cNvGrpSpPr/>
                  <p:nvPr/>
                </p:nvGrpSpPr>
                <p:grpSpPr>
                  <a:xfrm>
                    <a:off x="5326940" y="4794663"/>
                    <a:ext cx="2022983" cy="455500"/>
                    <a:chOff x="5326940" y="4918842"/>
                    <a:chExt cx="2022983" cy="455500"/>
                  </a:xfrm>
                </p:grpSpPr>
                <p:grpSp>
                  <p:nvGrpSpPr>
                    <p:cNvPr id="2686" name="Group 385"/>
                    <p:cNvGrpSpPr/>
                    <p:nvPr/>
                  </p:nvGrpSpPr>
                  <p:grpSpPr>
                    <a:xfrm>
                      <a:off x="5896151" y="4920891"/>
                      <a:ext cx="315351" cy="452185"/>
                      <a:chOff x="6144878" y="5033781"/>
                      <a:chExt cx="315351" cy="452185"/>
                    </a:xfrm>
                  </p:grpSpPr>
                  <p:sp>
                    <p:nvSpPr>
                      <p:cNvPr id="2696" name="Down Arrow 269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687" name="Group 384"/>
                    <p:cNvGrpSpPr/>
                    <p:nvPr/>
                  </p:nvGrpSpPr>
                  <p:grpSpPr>
                    <a:xfrm>
                      <a:off x="5326940" y="4918842"/>
                      <a:ext cx="315351" cy="452185"/>
                      <a:chOff x="5326940" y="5031732"/>
                      <a:chExt cx="315351" cy="452185"/>
                    </a:xfrm>
                  </p:grpSpPr>
                  <p:sp>
                    <p:nvSpPr>
                      <p:cNvPr id="2694" name="Down Arrow 269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688" name="Group 386"/>
                    <p:cNvGrpSpPr/>
                    <p:nvPr/>
                  </p:nvGrpSpPr>
                  <p:grpSpPr>
                    <a:xfrm>
                      <a:off x="6465362" y="4918844"/>
                      <a:ext cx="315351" cy="452185"/>
                      <a:chOff x="7012249" y="5031734"/>
                      <a:chExt cx="315351" cy="452185"/>
                    </a:xfrm>
                  </p:grpSpPr>
                  <p:sp>
                    <p:nvSpPr>
                      <p:cNvPr id="269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689" name="Group 387"/>
                    <p:cNvGrpSpPr/>
                    <p:nvPr/>
                  </p:nvGrpSpPr>
                  <p:grpSpPr>
                    <a:xfrm>
                      <a:off x="7034572" y="4922157"/>
                      <a:ext cx="315351" cy="452185"/>
                      <a:chOff x="7836091" y="5035047"/>
                      <a:chExt cx="315351" cy="452185"/>
                    </a:xfrm>
                  </p:grpSpPr>
                  <p:sp>
                    <p:nvSpPr>
                      <p:cNvPr id="269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417"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30" name="Group 395"/>
                  <p:cNvGrpSpPr/>
                  <p:nvPr/>
                </p:nvGrpSpPr>
                <p:grpSpPr>
                  <a:xfrm>
                    <a:off x="5326940" y="3038938"/>
                    <a:ext cx="2022983" cy="455500"/>
                    <a:chOff x="5326940" y="3038937"/>
                    <a:chExt cx="2022983" cy="455500"/>
                  </a:xfrm>
                </p:grpSpPr>
                <p:grpSp>
                  <p:nvGrpSpPr>
                    <p:cNvPr id="2670" name="Group 378"/>
                    <p:cNvGrpSpPr/>
                    <p:nvPr/>
                  </p:nvGrpSpPr>
                  <p:grpSpPr>
                    <a:xfrm>
                      <a:off x="5896151" y="3040986"/>
                      <a:ext cx="315351" cy="452185"/>
                      <a:chOff x="6144878" y="3040986"/>
                      <a:chExt cx="315351" cy="452185"/>
                    </a:xfrm>
                  </p:grpSpPr>
                  <p:sp>
                    <p:nvSpPr>
                      <p:cNvPr id="2680" name="Down Arrow 267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671" name="Group 377"/>
                    <p:cNvGrpSpPr/>
                    <p:nvPr/>
                  </p:nvGrpSpPr>
                  <p:grpSpPr>
                    <a:xfrm>
                      <a:off x="5326940" y="3038937"/>
                      <a:ext cx="315351" cy="452185"/>
                      <a:chOff x="5326940" y="3038937"/>
                      <a:chExt cx="315351" cy="452185"/>
                    </a:xfrm>
                  </p:grpSpPr>
                  <p:sp>
                    <p:nvSpPr>
                      <p:cNvPr id="2678" name="Down Arrow 267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672" name="Group 230"/>
                    <p:cNvGrpSpPr/>
                    <p:nvPr/>
                  </p:nvGrpSpPr>
                  <p:grpSpPr>
                    <a:xfrm flipV="1">
                      <a:off x="6465362" y="3038939"/>
                      <a:ext cx="315351" cy="452185"/>
                      <a:chOff x="2660385" y="1689916"/>
                      <a:chExt cx="315351" cy="452185"/>
                    </a:xfrm>
                  </p:grpSpPr>
                  <p:sp>
                    <p:nvSpPr>
                      <p:cNvPr id="2676" name="Down Arrow 267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673" name="Group 379"/>
                    <p:cNvGrpSpPr/>
                    <p:nvPr/>
                  </p:nvGrpSpPr>
                  <p:grpSpPr>
                    <a:xfrm>
                      <a:off x="7034572" y="3042252"/>
                      <a:ext cx="315351" cy="452185"/>
                      <a:chOff x="7836091" y="3042252"/>
                      <a:chExt cx="315351" cy="452185"/>
                    </a:xfrm>
                  </p:grpSpPr>
                  <p:sp>
                    <p:nvSpPr>
                      <p:cNvPr id="2674" name="Down Arrow 267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631" name="Group 394"/>
                  <p:cNvGrpSpPr/>
                  <p:nvPr/>
                </p:nvGrpSpPr>
                <p:grpSpPr>
                  <a:xfrm>
                    <a:off x="5326940" y="3624179"/>
                    <a:ext cx="2022983" cy="455500"/>
                    <a:chOff x="5326940" y="3669335"/>
                    <a:chExt cx="2022983" cy="455500"/>
                  </a:xfrm>
                </p:grpSpPr>
                <p:grpSp>
                  <p:nvGrpSpPr>
                    <p:cNvPr id="2658" name="Group 382"/>
                    <p:cNvGrpSpPr/>
                    <p:nvPr/>
                  </p:nvGrpSpPr>
                  <p:grpSpPr>
                    <a:xfrm>
                      <a:off x="5896151" y="3671384"/>
                      <a:ext cx="315351" cy="452185"/>
                      <a:chOff x="6144878" y="3705251"/>
                      <a:chExt cx="315351" cy="452185"/>
                    </a:xfrm>
                  </p:grpSpPr>
                  <p:sp>
                    <p:nvSpPr>
                      <p:cNvPr id="2668" name="Down Arrow 266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659" name="Group 235"/>
                    <p:cNvGrpSpPr/>
                    <p:nvPr/>
                  </p:nvGrpSpPr>
                  <p:grpSpPr>
                    <a:xfrm flipV="1">
                      <a:off x="5326940" y="3669335"/>
                      <a:ext cx="315351" cy="452185"/>
                      <a:chOff x="704140" y="2354179"/>
                      <a:chExt cx="315351" cy="452185"/>
                    </a:xfrm>
                  </p:grpSpPr>
                  <p:sp>
                    <p:nvSpPr>
                      <p:cNvPr id="2666" name="Down Arrow 266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660" name="Group 381"/>
                    <p:cNvGrpSpPr/>
                    <p:nvPr/>
                  </p:nvGrpSpPr>
                  <p:grpSpPr>
                    <a:xfrm>
                      <a:off x="6465362" y="3669337"/>
                      <a:ext cx="315351" cy="452185"/>
                      <a:chOff x="7012249" y="3703204"/>
                      <a:chExt cx="315351" cy="452185"/>
                    </a:xfrm>
                  </p:grpSpPr>
                  <p:sp>
                    <p:nvSpPr>
                      <p:cNvPr id="2664" name="Down Arrow 266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661" name="Group 380"/>
                    <p:cNvGrpSpPr/>
                    <p:nvPr/>
                  </p:nvGrpSpPr>
                  <p:grpSpPr>
                    <a:xfrm>
                      <a:off x="7034572" y="3672650"/>
                      <a:ext cx="315351" cy="452185"/>
                      <a:chOff x="7836091" y="3706517"/>
                      <a:chExt cx="315351" cy="452185"/>
                    </a:xfrm>
                  </p:grpSpPr>
                  <p:sp>
                    <p:nvSpPr>
                      <p:cNvPr id="2662" name="Down Arrow 266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632" name="Group 393"/>
                  <p:cNvGrpSpPr/>
                  <p:nvPr/>
                </p:nvGrpSpPr>
                <p:grpSpPr>
                  <a:xfrm>
                    <a:off x="5326940" y="4209422"/>
                    <a:ext cx="2022983" cy="455500"/>
                    <a:chOff x="5326940" y="4333600"/>
                    <a:chExt cx="2022983" cy="455500"/>
                  </a:xfrm>
                </p:grpSpPr>
                <p:grpSp>
                  <p:nvGrpSpPr>
                    <p:cNvPr id="2646" name="Group 231"/>
                    <p:cNvGrpSpPr/>
                    <p:nvPr/>
                  </p:nvGrpSpPr>
                  <p:grpSpPr>
                    <a:xfrm flipV="1">
                      <a:off x="5896151" y="4335649"/>
                      <a:ext cx="315351" cy="452185"/>
                      <a:chOff x="1680124" y="3020493"/>
                      <a:chExt cx="315351" cy="452185"/>
                    </a:xfrm>
                  </p:grpSpPr>
                  <p:sp>
                    <p:nvSpPr>
                      <p:cNvPr id="2656" name="Down Arrow 265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647" name="Group 383"/>
                    <p:cNvGrpSpPr/>
                    <p:nvPr/>
                  </p:nvGrpSpPr>
                  <p:grpSpPr>
                    <a:xfrm>
                      <a:off x="5326940" y="4333600"/>
                      <a:ext cx="315351" cy="452185"/>
                      <a:chOff x="5326940" y="4367467"/>
                      <a:chExt cx="315351" cy="452185"/>
                    </a:xfrm>
                  </p:grpSpPr>
                  <p:sp>
                    <p:nvSpPr>
                      <p:cNvPr id="2654" name="Down Arrow 265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648" name="Group 229"/>
                    <p:cNvGrpSpPr/>
                    <p:nvPr/>
                  </p:nvGrpSpPr>
                  <p:grpSpPr>
                    <a:xfrm flipV="1">
                      <a:off x="6465362" y="4333602"/>
                      <a:ext cx="315351" cy="452185"/>
                      <a:chOff x="2660385" y="3018446"/>
                      <a:chExt cx="315351" cy="452185"/>
                    </a:xfrm>
                  </p:grpSpPr>
                  <p:sp>
                    <p:nvSpPr>
                      <p:cNvPr id="2652" name="Down Arrow 265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649" name="Group 234"/>
                    <p:cNvGrpSpPr/>
                    <p:nvPr/>
                  </p:nvGrpSpPr>
                  <p:grpSpPr>
                    <a:xfrm flipV="1">
                      <a:off x="7034572" y="4336915"/>
                      <a:ext cx="315351" cy="452185"/>
                      <a:chOff x="3687429" y="3021759"/>
                      <a:chExt cx="315351" cy="452185"/>
                    </a:xfrm>
                  </p:grpSpPr>
                  <p:sp>
                    <p:nvSpPr>
                      <p:cNvPr id="2650" name="Down Arrow 264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633" name="Group 392"/>
                  <p:cNvGrpSpPr/>
                  <p:nvPr/>
                </p:nvGrpSpPr>
                <p:grpSpPr>
                  <a:xfrm>
                    <a:off x="5326940" y="4794663"/>
                    <a:ext cx="2022983" cy="455500"/>
                    <a:chOff x="5326940" y="4918842"/>
                    <a:chExt cx="2022983" cy="455500"/>
                  </a:xfrm>
                </p:grpSpPr>
                <p:grpSp>
                  <p:nvGrpSpPr>
                    <p:cNvPr id="2634" name="Group 385"/>
                    <p:cNvGrpSpPr/>
                    <p:nvPr/>
                  </p:nvGrpSpPr>
                  <p:grpSpPr>
                    <a:xfrm>
                      <a:off x="5896151" y="4920891"/>
                      <a:ext cx="315351" cy="452185"/>
                      <a:chOff x="6144878" y="5033781"/>
                      <a:chExt cx="315351" cy="452185"/>
                    </a:xfrm>
                  </p:grpSpPr>
                  <p:sp>
                    <p:nvSpPr>
                      <p:cNvPr id="2644" name="Down Arrow 264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635" name="Group 384"/>
                    <p:cNvGrpSpPr/>
                    <p:nvPr/>
                  </p:nvGrpSpPr>
                  <p:grpSpPr>
                    <a:xfrm>
                      <a:off x="5326940" y="4918842"/>
                      <a:ext cx="315351" cy="452185"/>
                      <a:chOff x="5326940" y="5031732"/>
                      <a:chExt cx="315351" cy="452185"/>
                    </a:xfrm>
                  </p:grpSpPr>
                  <p:sp>
                    <p:nvSpPr>
                      <p:cNvPr id="2642" name="Down Arrow 264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636" name="Group 386"/>
                    <p:cNvGrpSpPr/>
                    <p:nvPr/>
                  </p:nvGrpSpPr>
                  <p:grpSpPr>
                    <a:xfrm>
                      <a:off x="6465362" y="4918844"/>
                      <a:ext cx="315351" cy="452185"/>
                      <a:chOff x="7012249" y="5031734"/>
                      <a:chExt cx="315351" cy="452185"/>
                    </a:xfrm>
                  </p:grpSpPr>
                  <p:sp>
                    <p:nvSpPr>
                      <p:cNvPr id="2640" name="Down Arrow 263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637" name="Group 387"/>
                    <p:cNvGrpSpPr/>
                    <p:nvPr/>
                  </p:nvGrpSpPr>
                  <p:grpSpPr>
                    <a:xfrm>
                      <a:off x="7034572" y="4922157"/>
                      <a:ext cx="315351" cy="452185"/>
                      <a:chOff x="7836091" y="5035047"/>
                      <a:chExt cx="315351" cy="452185"/>
                    </a:xfrm>
                  </p:grpSpPr>
                  <p:sp>
                    <p:nvSpPr>
                      <p:cNvPr id="2638" name="Down Arrow 263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418"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578" name="Group 395"/>
                  <p:cNvGrpSpPr/>
                  <p:nvPr/>
                </p:nvGrpSpPr>
                <p:grpSpPr>
                  <a:xfrm>
                    <a:off x="5326940" y="3038938"/>
                    <a:ext cx="2022983" cy="455500"/>
                    <a:chOff x="5326940" y="3038937"/>
                    <a:chExt cx="2022983" cy="455500"/>
                  </a:xfrm>
                </p:grpSpPr>
                <p:grpSp>
                  <p:nvGrpSpPr>
                    <p:cNvPr id="2618" name="Group 378"/>
                    <p:cNvGrpSpPr/>
                    <p:nvPr/>
                  </p:nvGrpSpPr>
                  <p:grpSpPr>
                    <a:xfrm>
                      <a:off x="5896151" y="3040986"/>
                      <a:ext cx="315351" cy="452185"/>
                      <a:chOff x="6144878" y="3040986"/>
                      <a:chExt cx="315351" cy="452185"/>
                    </a:xfrm>
                  </p:grpSpPr>
                  <p:sp>
                    <p:nvSpPr>
                      <p:cNvPr id="2628" name="Down Arrow 262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619" name="Group 377"/>
                    <p:cNvGrpSpPr/>
                    <p:nvPr/>
                  </p:nvGrpSpPr>
                  <p:grpSpPr>
                    <a:xfrm>
                      <a:off x="5326940" y="3038937"/>
                      <a:ext cx="315351" cy="452185"/>
                      <a:chOff x="5326940" y="3038937"/>
                      <a:chExt cx="315351" cy="452185"/>
                    </a:xfrm>
                  </p:grpSpPr>
                  <p:sp>
                    <p:nvSpPr>
                      <p:cNvPr id="2626" name="Down Arrow 26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620" name="Group 230"/>
                    <p:cNvGrpSpPr/>
                    <p:nvPr/>
                  </p:nvGrpSpPr>
                  <p:grpSpPr>
                    <a:xfrm flipV="1">
                      <a:off x="6465362" y="3038939"/>
                      <a:ext cx="315351" cy="452185"/>
                      <a:chOff x="2660385" y="1689916"/>
                      <a:chExt cx="315351" cy="452185"/>
                    </a:xfrm>
                  </p:grpSpPr>
                  <p:sp>
                    <p:nvSpPr>
                      <p:cNvPr id="2624" name="Down Arrow 262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621" name="Group 379"/>
                    <p:cNvGrpSpPr/>
                    <p:nvPr/>
                  </p:nvGrpSpPr>
                  <p:grpSpPr>
                    <a:xfrm>
                      <a:off x="7034572" y="3042252"/>
                      <a:ext cx="315351" cy="452185"/>
                      <a:chOff x="7836091" y="3042252"/>
                      <a:chExt cx="315351" cy="452185"/>
                    </a:xfrm>
                  </p:grpSpPr>
                  <p:sp>
                    <p:nvSpPr>
                      <p:cNvPr id="2622" name="Down Arrow 262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579" name="Group 394"/>
                  <p:cNvGrpSpPr/>
                  <p:nvPr/>
                </p:nvGrpSpPr>
                <p:grpSpPr>
                  <a:xfrm>
                    <a:off x="5326940" y="3624179"/>
                    <a:ext cx="2022983" cy="455500"/>
                    <a:chOff x="5326940" y="3669335"/>
                    <a:chExt cx="2022983" cy="455500"/>
                  </a:xfrm>
                </p:grpSpPr>
                <p:grpSp>
                  <p:nvGrpSpPr>
                    <p:cNvPr id="2606" name="Group 382"/>
                    <p:cNvGrpSpPr/>
                    <p:nvPr/>
                  </p:nvGrpSpPr>
                  <p:grpSpPr>
                    <a:xfrm>
                      <a:off x="5896151" y="3671384"/>
                      <a:ext cx="315351" cy="452185"/>
                      <a:chOff x="6144878" y="3705251"/>
                      <a:chExt cx="315351" cy="452185"/>
                    </a:xfrm>
                  </p:grpSpPr>
                  <p:sp>
                    <p:nvSpPr>
                      <p:cNvPr id="2616" name="Down Arrow 261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607" name="Group 235"/>
                    <p:cNvGrpSpPr/>
                    <p:nvPr/>
                  </p:nvGrpSpPr>
                  <p:grpSpPr>
                    <a:xfrm flipV="1">
                      <a:off x="5326940" y="3669335"/>
                      <a:ext cx="315351" cy="452185"/>
                      <a:chOff x="704140" y="2354179"/>
                      <a:chExt cx="315351" cy="452185"/>
                    </a:xfrm>
                  </p:grpSpPr>
                  <p:sp>
                    <p:nvSpPr>
                      <p:cNvPr id="2614" name="Down Arrow 261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608" name="Group 381"/>
                    <p:cNvGrpSpPr/>
                    <p:nvPr/>
                  </p:nvGrpSpPr>
                  <p:grpSpPr>
                    <a:xfrm>
                      <a:off x="6465362" y="3669337"/>
                      <a:ext cx="315351" cy="452185"/>
                      <a:chOff x="7012249" y="3703204"/>
                      <a:chExt cx="315351" cy="452185"/>
                    </a:xfrm>
                  </p:grpSpPr>
                  <p:sp>
                    <p:nvSpPr>
                      <p:cNvPr id="2612" name="Down Arrow 261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609" name="Group 380"/>
                    <p:cNvGrpSpPr/>
                    <p:nvPr/>
                  </p:nvGrpSpPr>
                  <p:grpSpPr>
                    <a:xfrm>
                      <a:off x="7034572" y="3672650"/>
                      <a:ext cx="315351" cy="452185"/>
                      <a:chOff x="7836091" y="3706517"/>
                      <a:chExt cx="315351" cy="452185"/>
                    </a:xfrm>
                  </p:grpSpPr>
                  <p:sp>
                    <p:nvSpPr>
                      <p:cNvPr id="2610" name="Down Arrow 260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580" name="Group 393"/>
                  <p:cNvGrpSpPr/>
                  <p:nvPr/>
                </p:nvGrpSpPr>
                <p:grpSpPr>
                  <a:xfrm>
                    <a:off x="5326940" y="4209422"/>
                    <a:ext cx="2022983" cy="455500"/>
                    <a:chOff x="5326940" y="4333600"/>
                    <a:chExt cx="2022983" cy="455500"/>
                  </a:xfrm>
                </p:grpSpPr>
                <p:grpSp>
                  <p:nvGrpSpPr>
                    <p:cNvPr id="2594" name="Group 231"/>
                    <p:cNvGrpSpPr/>
                    <p:nvPr/>
                  </p:nvGrpSpPr>
                  <p:grpSpPr>
                    <a:xfrm flipV="1">
                      <a:off x="5896151" y="4335649"/>
                      <a:ext cx="315351" cy="452185"/>
                      <a:chOff x="1680124" y="3020493"/>
                      <a:chExt cx="315351" cy="452185"/>
                    </a:xfrm>
                  </p:grpSpPr>
                  <p:sp>
                    <p:nvSpPr>
                      <p:cNvPr id="2604" name="Down Arrow 260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595" name="Group 383"/>
                    <p:cNvGrpSpPr/>
                    <p:nvPr/>
                  </p:nvGrpSpPr>
                  <p:grpSpPr>
                    <a:xfrm>
                      <a:off x="5326940" y="4333600"/>
                      <a:ext cx="315351" cy="452185"/>
                      <a:chOff x="5326940" y="4367467"/>
                      <a:chExt cx="315351" cy="452185"/>
                    </a:xfrm>
                  </p:grpSpPr>
                  <p:sp>
                    <p:nvSpPr>
                      <p:cNvPr id="2602" name="Down Arrow 260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596" name="Group 229"/>
                    <p:cNvGrpSpPr/>
                    <p:nvPr/>
                  </p:nvGrpSpPr>
                  <p:grpSpPr>
                    <a:xfrm flipV="1">
                      <a:off x="6465362" y="4333602"/>
                      <a:ext cx="315351" cy="452185"/>
                      <a:chOff x="2660385" y="3018446"/>
                      <a:chExt cx="315351" cy="452185"/>
                    </a:xfrm>
                  </p:grpSpPr>
                  <p:sp>
                    <p:nvSpPr>
                      <p:cNvPr id="2600" name="Down Arrow 259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597" name="Group 234"/>
                    <p:cNvGrpSpPr/>
                    <p:nvPr/>
                  </p:nvGrpSpPr>
                  <p:grpSpPr>
                    <a:xfrm flipV="1">
                      <a:off x="7034572" y="4336915"/>
                      <a:ext cx="315351" cy="452185"/>
                      <a:chOff x="3687429" y="3021759"/>
                      <a:chExt cx="315351" cy="452185"/>
                    </a:xfrm>
                  </p:grpSpPr>
                  <p:sp>
                    <p:nvSpPr>
                      <p:cNvPr id="2598" name="Down Arrow 259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581" name="Group 392"/>
                  <p:cNvGrpSpPr/>
                  <p:nvPr/>
                </p:nvGrpSpPr>
                <p:grpSpPr>
                  <a:xfrm>
                    <a:off x="5326940" y="4794663"/>
                    <a:ext cx="2022983" cy="455500"/>
                    <a:chOff x="5326940" y="4918842"/>
                    <a:chExt cx="2022983" cy="455500"/>
                  </a:xfrm>
                </p:grpSpPr>
                <p:grpSp>
                  <p:nvGrpSpPr>
                    <p:cNvPr id="2582" name="Group 385"/>
                    <p:cNvGrpSpPr/>
                    <p:nvPr/>
                  </p:nvGrpSpPr>
                  <p:grpSpPr>
                    <a:xfrm>
                      <a:off x="5896151" y="4920891"/>
                      <a:ext cx="315351" cy="452185"/>
                      <a:chOff x="6144878" y="5033781"/>
                      <a:chExt cx="315351" cy="452185"/>
                    </a:xfrm>
                  </p:grpSpPr>
                  <p:sp>
                    <p:nvSpPr>
                      <p:cNvPr id="2592" name="Down Arrow 259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583" name="Group 384"/>
                    <p:cNvGrpSpPr/>
                    <p:nvPr/>
                  </p:nvGrpSpPr>
                  <p:grpSpPr>
                    <a:xfrm>
                      <a:off x="5326940" y="4918842"/>
                      <a:ext cx="315351" cy="452185"/>
                      <a:chOff x="5326940" y="5031732"/>
                      <a:chExt cx="315351" cy="452185"/>
                    </a:xfrm>
                  </p:grpSpPr>
                  <p:sp>
                    <p:nvSpPr>
                      <p:cNvPr id="2590" name="Down Arrow 258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584" name="Group 386"/>
                    <p:cNvGrpSpPr/>
                    <p:nvPr/>
                  </p:nvGrpSpPr>
                  <p:grpSpPr>
                    <a:xfrm>
                      <a:off x="6465362" y="4918844"/>
                      <a:ext cx="315351" cy="452185"/>
                      <a:chOff x="7012249" y="5031734"/>
                      <a:chExt cx="315351" cy="452185"/>
                    </a:xfrm>
                  </p:grpSpPr>
                  <p:sp>
                    <p:nvSpPr>
                      <p:cNvPr id="2588" name="Down Arrow 258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585" name="Group 387"/>
                    <p:cNvGrpSpPr/>
                    <p:nvPr/>
                  </p:nvGrpSpPr>
                  <p:grpSpPr>
                    <a:xfrm>
                      <a:off x="7034572" y="4922157"/>
                      <a:ext cx="315351" cy="452185"/>
                      <a:chOff x="7836091" y="5035047"/>
                      <a:chExt cx="315351" cy="452185"/>
                    </a:xfrm>
                  </p:grpSpPr>
                  <p:sp>
                    <p:nvSpPr>
                      <p:cNvPr id="2586" name="Down Arrow 258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419"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526" name="Group 395"/>
                  <p:cNvGrpSpPr/>
                  <p:nvPr/>
                </p:nvGrpSpPr>
                <p:grpSpPr>
                  <a:xfrm>
                    <a:off x="5326940" y="3038938"/>
                    <a:ext cx="2022983" cy="455500"/>
                    <a:chOff x="5326940" y="3038937"/>
                    <a:chExt cx="2022983" cy="455500"/>
                  </a:xfrm>
                </p:grpSpPr>
                <p:grpSp>
                  <p:nvGrpSpPr>
                    <p:cNvPr id="2566" name="Group 378"/>
                    <p:cNvGrpSpPr/>
                    <p:nvPr/>
                  </p:nvGrpSpPr>
                  <p:grpSpPr>
                    <a:xfrm>
                      <a:off x="5896151" y="3040986"/>
                      <a:ext cx="315351" cy="452185"/>
                      <a:chOff x="6144878" y="3040986"/>
                      <a:chExt cx="315351" cy="452185"/>
                    </a:xfrm>
                  </p:grpSpPr>
                  <p:sp>
                    <p:nvSpPr>
                      <p:cNvPr id="2576" name="Down Arrow 257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567" name="Group 377"/>
                    <p:cNvGrpSpPr/>
                    <p:nvPr/>
                  </p:nvGrpSpPr>
                  <p:grpSpPr>
                    <a:xfrm>
                      <a:off x="5326940" y="3038937"/>
                      <a:ext cx="315351" cy="452185"/>
                      <a:chOff x="5326940" y="3038937"/>
                      <a:chExt cx="315351" cy="452185"/>
                    </a:xfrm>
                  </p:grpSpPr>
                  <p:sp>
                    <p:nvSpPr>
                      <p:cNvPr id="2574" name="Down Arrow 257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568" name="Group 230"/>
                    <p:cNvGrpSpPr/>
                    <p:nvPr/>
                  </p:nvGrpSpPr>
                  <p:grpSpPr>
                    <a:xfrm flipV="1">
                      <a:off x="6465362" y="3038939"/>
                      <a:ext cx="315351" cy="452185"/>
                      <a:chOff x="2660385" y="1689916"/>
                      <a:chExt cx="315351" cy="452185"/>
                    </a:xfrm>
                  </p:grpSpPr>
                  <p:sp>
                    <p:nvSpPr>
                      <p:cNvPr id="2572" name="Down Arrow 257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569" name="Group 379"/>
                    <p:cNvGrpSpPr/>
                    <p:nvPr/>
                  </p:nvGrpSpPr>
                  <p:grpSpPr>
                    <a:xfrm>
                      <a:off x="7034572" y="3042252"/>
                      <a:ext cx="315351" cy="452185"/>
                      <a:chOff x="7836091" y="3042252"/>
                      <a:chExt cx="315351" cy="452185"/>
                    </a:xfrm>
                  </p:grpSpPr>
                  <p:sp>
                    <p:nvSpPr>
                      <p:cNvPr id="2570" name="Down Arrow 256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527" name="Group 394"/>
                  <p:cNvGrpSpPr/>
                  <p:nvPr/>
                </p:nvGrpSpPr>
                <p:grpSpPr>
                  <a:xfrm>
                    <a:off x="5326940" y="3624179"/>
                    <a:ext cx="2022983" cy="455500"/>
                    <a:chOff x="5326940" y="3669335"/>
                    <a:chExt cx="2022983" cy="455500"/>
                  </a:xfrm>
                </p:grpSpPr>
                <p:grpSp>
                  <p:nvGrpSpPr>
                    <p:cNvPr id="2554" name="Group 382"/>
                    <p:cNvGrpSpPr/>
                    <p:nvPr/>
                  </p:nvGrpSpPr>
                  <p:grpSpPr>
                    <a:xfrm>
                      <a:off x="5896151" y="3671384"/>
                      <a:ext cx="315351" cy="452185"/>
                      <a:chOff x="6144878" y="3705251"/>
                      <a:chExt cx="315351" cy="452185"/>
                    </a:xfrm>
                  </p:grpSpPr>
                  <p:sp>
                    <p:nvSpPr>
                      <p:cNvPr id="2564" name="Down Arrow 256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555" name="Group 235"/>
                    <p:cNvGrpSpPr/>
                    <p:nvPr/>
                  </p:nvGrpSpPr>
                  <p:grpSpPr>
                    <a:xfrm flipV="1">
                      <a:off x="5326940" y="3669335"/>
                      <a:ext cx="315351" cy="452185"/>
                      <a:chOff x="704140" y="2354179"/>
                      <a:chExt cx="315351" cy="452185"/>
                    </a:xfrm>
                  </p:grpSpPr>
                  <p:sp>
                    <p:nvSpPr>
                      <p:cNvPr id="2562" name="Down Arrow 256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556" name="Group 381"/>
                    <p:cNvGrpSpPr/>
                    <p:nvPr/>
                  </p:nvGrpSpPr>
                  <p:grpSpPr>
                    <a:xfrm>
                      <a:off x="6465362" y="3669337"/>
                      <a:ext cx="315351" cy="452185"/>
                      <a:chOff x="7012249" y="3703204"/>
                      <a:chExt cx="315351" cy="452185"/>
                    </a:xfrm>
                  </p:grpSpPr>
                  <p:sp>
                    <p:nvSpPr>
                      <p:cNvPr id="2560" name="Down Arrow 255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557" name="Group 380"/>
                    <p:cNvGrpSpPr/>
                    <p:nvPr/>
                  </p:nvGrpSpPr>
                  <p:grpSpPr>
                    <a:xfrm>
                      <a:off x="7034572" y="3672650"/>
                      <a:ext cx="315351" cy="452185"/>
                      <a:chOff x="7836091" y="3706517"/>
                      <a:chExt cx="315351" cy="452185"/>
                    </a:xfrm>
                  </p:grpSpPr>
                  <p:sp>
                    <p:nvSpPr>
                      <p:cNvPr id="2558" name="Down Arrow 255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528" name="Group 393"/>
                  <p:cNvGrpSpPr/>
                  <p:nvPr/>
                </p:nvGrpSpPr>
                <p:grpSpPr>
                  <a:xfrm>
                    <a:off x="5326940" y="4209422"/>
                    <a:ext cx="2022983" cy="455500"/>
                    <a:chOff x="5326940" y="4333600"/>
                    <a:chExt cx="2022983" cy="455500"/>
                  </a:xfrm>
                </p:grpSpPr>
                <p:grpSp>
                  <p:nvGrpSpPr>
                    <p:cNvPr id="2542" name="Group 231"/>
                    <p:cNvGrpSpPr/>
                    <p:nvPr/>
                  </p:nvGrpSpPr>
                  <p:grpSpPr>
                    <a:xfrm flipV="1">
                      <a:off x="5896151" y="4335649"/>
                      <a:ext cx="315351" cy="452185"/>
                      <a:chOff x="1680124" y="3020493"/>
                      <a:chExt cx="315351" cy="452185"/>
                    </a:xfrm>
                  </p:grpSpPr>
                  <p:sp>
                    <p:nvSpPr>
                      <p:cNvPr id="2552" name="Down Arrow 255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543" name="Group 383"/>
                    <p:cNvGrpSpPr/>
                    <p:nvPr/>
                  </p:nvGrpSpPr>
                  <p:grpSpPr>
                    <a:xfrm>
                      <a:off x="5326940" y="4333600"/>
                      <a:ext cx="315351" cy="452185"/>
                      <a:chOff x="5326940" y="4367467"/>
                      <a:chExt cx="315351" cy="452185"/>
                    </a:xfrm>
                  </p:grpSpPr>
                  <p:sp>
                    <p:nvSpPr>
                      <p:cNvPr id="2550" name="Down Arrow 254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544" name="Group 229"/>
                    <p:cNvGrpSpPr/>
                    <p:nvPr/>
                  </p:nvGrpSpPr>
                  <p:grpSpPr>
                    <a:xfrm flipV="1">
                      <a:off x="6465362" y="4333602"/>
                      <a:ext cx="315351" cy="452185"/>
                      <a:chOff x="2660385" y="3018446"/>
                      <a:chExt cx="315351" cy="452185"/>
                    </a:xfrm>
                  </p:grpSpPr>
                  <p:sp>
                    <p:nvSpPr>
                      <p:cNvPr id="2548" name="Down Arrow 254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545" name="Group 234"/>
                    <p:cNvGrpSpPr/>
                    <p:nvPr/>
                  </p:nvGrpSpPr>
                  <p:grpSpPr>
                    <a:xfrm flipV="1">
                      <a:off x="7034572" y="4336915"/>
                      <a:ext cx="315351" cy="452185"/>
                      <a:chOff x="3687429" y="3021759"/>
                      <a:chExt cx="315351" cy="452185"/>
                    </a:xfrm>
                  </p:grpSpPr>
                  <p:sp>
                    <p:nvSpPr>
                      <p:cNvPr id="2546" name="Down Arrow 254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529" name="Group 392"/>
                  <p:cNvGrpSpPr/>
                  <p:nvPr/>
                </p:nvGrpSpPr>
                <p:grpSpPr>
                  <a:xfrm>
                    <a:off x="5326940" y="4794663"/>
                    <a:ext cx="2022983" cy="455500"/>
                    <a:chOff x="5326940" y="4918842"/>
                    <a:chExt cx="2022983" cy="455500"/>
                  </a:xfrm>
                </p:grpSpPr>
                <p:grpSp>
                  <p:nvGrpSpPr>
                    <p:cNvPr id="2530" name="Group 385"/>
                    <p:cNvGrpSpPr/>
                    <p:nvPr/>
                  </p:nvGrpSpPr>
                  <p:grpSpPr>
                    <a:xfrm>
                      <a:off x="5896151" y="4920891"/>
                      <a:ext cx="315351" cy="452185"/>
                      <a:chOff x="6144878" y="5033781"/>
                      <a:chExt cx="315351" cy="452185"/>
                    </a:xfrm>
                  </p:grpSpPr>
                  <p:sp>
                    <p:nvSpPr>
                      <p:cNvPr id="2540" name="Down Arrow 253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531" name="Group 384"/>
                    <p:cNvGrpSpPr/>
                    <p:nvPr/>
                  </p:nvGrpSpPr>
                  <p:grpSpPr>
                    <a:xfrm>
                      <a:off x="5326940" y="4918842"/>
                      <a:ext cx="315351" cy="452185"/>
                      <a:chOff x="5326940" y="5031732"/>
                      <a:chExt cx="315351" cy="452185"/>
                    </a:xfrm>
                  </p:grpSpPr>
                  <p:sp>
                    <p:nvSpPr>
                      <p:cNvPr id="2538" name="Down Arrow 253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532" name="Group 386"/>
                    <p:cNvGrpSpPr/>
                    <p:nvPr/>
                  </p:nvGrpSpPr>
                  <p:grpSpPr>
                    <a:xfrm>
                      <a:off x="6465362" y="4918844"/>
                      <a:ext cx="315351" cy="452185"/>
                      <a:chOff x="7012249" y="5031734"/>
                      <a:chExt cx="315351" cy="452185"/>
                    </a:xfrm>
                  </p:grpSpPr>
                  <p:sp>
                    <p:nvSpPr>
                      <p:cNvPr id="2536" name="Down Arrow 253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533" name="Group 387"/>
                    <p:cNvGrpSpPr/>
                    <p:nvPr/>
                  </p:nvGrpSpPr>
                  <p:grpSpPr>
                    <a:xfrm>
                      <a:off x="7034572" y="4922157"/>
                      <a:ext cx="315351" cy="452185"/>
                      <a:chOff x="7836091" y="5035047"/>
                      <a:chExt cx="315351" cy="452185"/>
                    </a:xfrm>
                  </p:grpSpPr>
                  <p:sp>
                    <p:nvSpPr>
                      <p:cNvPr id="2534" name="Down Arrow 253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420"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474" name="Group 395"/>
                  <p:cNvGrpSpPr/>
                  <p:nvPr/>
                </p:nvGrpSpPr>
                <p:grpSpPr>
                  <a:xfrm>
                    <a:off x="5326940" y="3038938"/>
                    <a:ext cx="2022983" cy="455500"/>
                    <a:chOff x="5326940" y="3038937"/>
                    <a:chExt cx="2022983" cy="455500"/>
                  </a:xfrm>
                </p:grpSpPr>
                <p:grpSp>
                  <p:nvGrpSpPr>
                    <p:cNvPr id="2514" name="Group 378"/>
                    <p:cNvGrpSpPr/>
                    <p:nvPr/>
                  </p:nvGrpSpPr>
                  <p:grpSpPr>
                    <a:xfrm>
                      <a:off x="5896151" y="3040986"/>
                      <a:ext cx="315351" cy="452185"/>
                      <a:chOff x="6144878" y="3040986"/>
                      <a:chExt cx="315351" cy="452185"/>
                    </a:xfrm>
                  </p:grpSpPr>
                  <p:sp>
                    <p:nvSpPr>
                      <p:cNvPr id="2524" name="Down Arrow 252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515" name="Group 377"/>
                    <p:cNvGrpSpPr/>
                    <p:nvPr/>
                  </p:nvGrpSpPr>
                  <p:grpSpPr>
                    <a:xfrm>
                      <a:off x="5326940" y="3038937"/>
                      <a:ext cx="315351" cy="452185"/>
                      <a:chOff x="5326940" y="3038937"/>
                      <a:chExt cx="315351" cy="452185"/>
                    </a:xfrm>
                  </p:grpSpPr>
                  <p:sp>
                    <p:nvSpPr>
                      <p:cNvPr id="2522" name="Down Arrow 252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516" name="Group 230"/>
                    <p:cNvGrpSpPr/>
                    <p:nvPr/>
                  </p:nvGrpSpPr>
                  <p:grpSpPr>
                    <a:xfrm flipV="1">
                      <a:off x="6465362" y="3038939"/>
                      <a:ext cx="315351" cy="452185"/>
                      <a:chOff x="2660385" y="1689916"/>
                      <a:chExt cx="315351" cy="452185"/>
                    </a:xfrm>
                  </p:grpSpPr>
                  <p:sp>
                    <p:nvSpPr>
                      <p:cNvPr id="2520" name="Down Arrow 251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517" name="Group 379"/>
                    <p:cNvGrpSpPr/>
                    <p:nvPr/>
                  </p:nvGrpSpPr>
                  <p:grpSpPr>
                    <a:xfrm>
                      <a:off x="7034572" y="3042252"/>
                      <a:ext cx="315351" cy="452185"/>
                      <a:chOff x="7836091" y="3042252"/>
                      <a:chExt cx="315351" cy="452185"/>
                    </a:xfrm>
                  </p:grpSpPr>
                  <p:sp>
                    <p:nvSpPr>
                      <p:cNvPr id="2518" name="Down Arrow 251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475" name="Group 394"/>
                  <p:cNvGrpSpPr/>
                  <p:nvPr/>
                </p:nvGrpSpPr>
                <p:grpSpPr>
                  <a:xfrm>
                    <a:off x="5326940" y="3624179"/>
                    <a:ext cx="2022983" cy="455500"/>
                    <a:chOff x="5326940" y="3669335"/>
                    <a:chExt cx="2022983" cy="455500"/>
                  </a:xfrm>
                </p:grpSpPr>
                <p:grpSp>
                  <p:nvGrpSpPr>
                    <p:cNvPr id="2502" name="Group 382"/>
                    <p:cNvGrpSpPr/>
                    <p:nvPr/>
                  </p:nvGrpSpPr>
                  <p:grpSpPr>
                    <a:xfrm>
                      <a:off x="5896151" y="3671384"/>
                      <a:ext cx="315351" cy="452185"/>
                      <a:chOff x="6144878" y="3705251"/>
                      <a:chExt cx="315351" cy="452185"/>
                    </a:xfrm>
                  </p:grpSpPr>
                  <p:sp>
                    <p:nvSpPr>
                      <p:cNvPr id="2512" name="Down Arrow 251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503" name="Group 235"/>
                    <p:cNvGrpSpPr/>
                    <p:nvPr/>
                  </p:nvGrpSpPr>
                  <p:grpSpPr>
                    <a:xfrm flipV="1">
                      <a:off x="5326940" y="3669335"/>
                      <a:ext cx="315351" cy="452185"/>
                      <a:chOff x="704140" y="2354179"/>
                      <a:chExt cx="315351" cy="452185"/>
                    </a:xfrm>
                  </p:grpSpPr>
                  <p:sp>
                    <p:nvSpPr>
                      <p:cNvPr id="2510" name="Down Arrow 250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504" name="Group 381"/>
                    <p:cNvGrpSpPr/>
                    <p:nvPr/>
                  </p:nvGrpSpPr>
                  <p:grpSpPr>
                    <a:xfrm>
                      <a:off x="6465362" y="3669337"/>
                      <a:ext cx="315351" cy="452185"/>
                      <a:chOff x="7012249" y="3703204"/>
                      <a:chExt cx="315351" cy="452185"/>
                    </a:xfrm>
                  </p:grpSpPr>
                  <p:sp>
                    <p:nvSpPr>
                      <p:cNvPr id="2508" name="Down Arrow 250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505" name="Group 380"/>
                    <p:cNvGrpSpPr/>
                    <p:nvPr/>
                  </p:nvGrpSpPr>
                  <p:grpSpPr>
                    <a:xfrm>
                      <a:off x="7034572" y="3672650"/>
                      <a:ext cx="315351" cy="452185"/>
                      <a:chOff x="7836091" y="3706517"/>
                      <a:chExt cx="315351" cy="452185"/>
                    </a:xfrm>
                  </p:grpSpPr>
                  <p:sp>
                    <p:nvSpPr>
                      <p:cNvPr id="2506" name="Down Arrow 250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476" name="Group 393"/>
                  <p:cNvGrpSpPr/>
                  <p:nvPr/>
                </p:nvGrpSpPr>
                <p:grpSpPr>
                  <a:xfrm>
                    <a:off x="5326940" y="4209422"/>
                    <a:ext cx="2022983" cy="455500"/>
                    <a:chOff x="5326940" y="4333600"/>
                    <a:chExt cx="2022983" cy="455500"/>
                  </a:xfrm>
                </p:grpSpPr>
                <p:grpSp>
                  <p:nvGrpSpPr>
                    <p:cNvPr id="2490" name="Group 231"/>
                    <p:cNvGrpSpPr/>
                    <p:nvPr/>
                  </p:nvGrpSpPr>
                  <p:grpSpPr>
                    <a:xfrm flipV="1">
                      <a:off x="5896151" y="4335649"/>
                      <a:ext cx="315351" cy="452185"/>
                      <a:chOff x="1680124" y="3020493"/>
                      <a:chExt cx="315351" cy="452185"/>
                    </a:xfrm>
                  </p:grpSpPr>
                  <p:sp>
                    <p:nvSpPr>
                      <p:cNvPr id="2500" name="Down Arrow 249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491" name="Group 383"/>
                    <p:cNvGrpSpPr/>
                    <p:nvPr/>
                  </p:nvGrpSpPr>
                  <p:grpSpPr>
                    <a:xfrm>
                      <a:off x="5326940" y="4333600"/>
                      <a:ext cx="315351" cy="452185"/>
                      <a:chOff x="5326940" y="4367467"/>
                      <a:chExt cx="315351" cy="452185"/>
                    </a:xfrm>
                  </p:grpSpPr>
                  <p:sp>
                    <p:nvSpPr>
                      <p:cNvPr id="2498" name="Down Arrow 249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492" name="Group 229"/>
                    <p:cNvGrpSpPr/>
                    <p:nvPr/>
                  </p:nvGrpSpPr>
                  <p:grpSpPr>
                    <a:xfrm flipV="1">
                      <a:off x="6465362" y="4333602"/>
                      <a:ext cx="315351" cy="452185"/>
                      <a:chOff x="2660385" y="3018446"/>
                      <a:chExt cx="315351" cy="452185"/>
                    </a:xfrm>
                  </p:grpSpPr>
                  <p:sp>
                    <p:nvSpPr>
                      <p:cNvPr id="2496" name="Down Arrow 249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493" name="Group 234"/>
                    <p:cNvGrpSpPr/>
                    <p:nvPr/>
                  </p:nvGrpSpPr>
                  <p:grpSpPr>
                    <a:xfrm flipV="1">
                      <a:off x="7034572" y="4336915"/>
                      <a:ext cx="315351" cy="452185"/>
                      <a:chOff x="3687429" y="3021759"/>
                      <a:chExt cx="315351" cy="452185"/>
                    </a:xfrm>
                  </p:grpSpPr>
                  <p:sp>
                    <p:nvSpPr>
                      <p:cNvPr id="2494" name="Down Arrow 249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477" name="Group 392"/>
                  <p:cNvGrpSpPr/>
                  <p:nvPr/>
                </p:nvGrpSpPr>
                <p:grpSpPr>
                  <a:xfrm>
                    <a:off x="5326940" y="4794663"/>
                    <a:ext cx="2022983" cy="455500"/>
                    <a:chOff x="5326940" y="4918842"/>
                    <a:chExt cx="2022983" cy="455500"/>
                  </a:xfrm>
                </p:grpSpPr>
                <p:grpSp>
                  <p:nvGrpSpPr>
                    <p:cNvPr id="2478" name="Group 385"/>
                    <p:cNvGrpSpPr/>
                    <p:nvPr/>
                  </p:nvGrpSpPr>
                  <p:grpSpPr>
                    <a:xfrm>
                      <a:off x="5896151" y="4920891"/>
                      <a:ext cx="315351" cy="452185"/>
                      <a:chOff x="6144878" y="5033781"/>
                      <a:chExt cx="315351" cy="452185"/>
                    </a:xfrm>
                  </p:grpSpPr>
                  <p:sp>
                    <p:nvSpPr>
                      <p:cNvPr id="2488" name="Down Arrow 248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479" name="Group 384"/>
                    <p:cNvGrpSpPr/>
                    <p:nvPr/>
                  </p:nvGrpSpPr>
                  <p:grpSpPr>
                    <a:xfrm>
                      <a:off x="5326940" y="4918842"/>
                      <a:ext cx="315351" cy="452185"/>
                      <a:chOff x="5326940" y="5031732"/>
                      <a:chExt cx="315351" cy="452185"/>
                    </a:xfrm>
                  </p:grpSpPr>
                  <p:sp>
                    <p:nvSpPr>
                      <p:cNvPr id="2486" name="Down Arrow 248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480" name="Group 386"/>
                    <p:cNvGrpSpPr/>
                    <p:nvPr/>
                  </p:nvGrpSpPr>
                  <p:grpSpPr>
                    <a:xfrm>
                      <a:off x="6465362" y="4918844"/>
                      <a:ext cx="315351" cy="452185"/>
                      <a:chOff x="7012249" y="5031734"/>
                      <a:chExt cx="315351" cy="452185"/>
                    </a:xfrm>
                  </p:grpSpPr>
                  <p:sp>
                    <p:nvSpPr>
                      <p:cNvPr id="2484" name="Down Arrow 248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481" name="Group 387"/>
                    <p:cNvGrpSpPr/>
                    <p:nvPr/>
                  </p:nvGrpSpPr>
                  <p:grpSpPr>
                    <a:xfrm>
                      <a:off x="7034572" y="4922157"/>
                      <a:ext cx="315351" cy="452185"/>
                      <a:chOff x="7836091" y="5035047"/>
                      <a:chExt cx="315351" cy="452185"/>
                    </a:xfrm>
                  </p:grpSpPr>
                  <p:sp>
                    <p:nvSpPr>
                      <p:cNvPr id="2482" name="Down Arrow 248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42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422" name="Group 395"/>
                  <p:cNvGrpSpPr/>
                  <p:nvPr/>
                </p:nvGrpSpPr>
                <p:grpSpPr>
                  <a:xfrm>
                    <a:off x="5326940" y="3038938"/>
                    <a:ext cx="2022983" cy="455500"/>
                    <a:chOff x="5326940" y="3038937"/>
                    <a:chExt cx="2022983" cy="455500"/>
                  </a:xfrm>
                </p:grpSpPr>
                <p:grpSp>
                  <p:nvGrpSpPr>
                    <p:cNvPr id="2462" name="Group 378"/>
                    <p:cNvGrpSpPr/>
                    <p:nvPr/>
                  </p:nvGrpSpPr>
                  <p:grpSpPr>
                    <a:xfrm>
                      <a:off x="5896151" y="3040986"/>
                      <a:ext cx="315351" cy="452185"/>
                      <a:chOff x="6144878" y="3040986"/>
                      <a:chExt cx="315351" cy="452185"/>
                    </a:xfrm>
                  </p:grpSpPr>
                  <p:sp>
                    <p:nvSpPr>
                      <p:cNvPr id="2472" name="Down Arrow 247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463" name="Group 377"/>
                    <p:cNvGrpSpPr/>
                    <p:nvPr/>
                  </p:nvGrpSpPr>
                  <p:grpSpPr>
                    <a:xfrm>
                      <a:off x="5326940" y="3038937"/>
                      <a:ext cx="315351" cy="452185"/>
                      <a:chOff x="5326940" y="3038937"/>
                      <a:chExt cx="315351" cy="452185"/>
                    </a:xfrm>
                  </p:grpSpPr>
                  <p:sp>
                    <p:nvSpPr>
                      <p:cNvPr id="2470" name="Down Arrow 246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464" name="Group 230"/>
                    <p:cNvGrpSpPr/>
                    <p:nvPr/>
                  </p:nvGrpSpPr>
                  <p:grpSpPr>
                    <a:xfrm flipV="1">
                      <a:off x="6465362" y="3038939"/>
                      <a:ext cx="315351" cy="452185"/>
                      <a:chOff x="2660385" y="1689916"/>
                      <a:chExt cx="315351" cy="452185"/>
                    </a:xfrm>
                  </p:grpSpPr>
                  <p:sp>
                    <p:nvSpPr>
                      <p:cNvPr id="2468" name="Down Arrow 24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465" name="Group 379"/>
                    <p:cNvGrpSpPr/>
                    <p:nvPr/>
                  </p:nvGrpSpPr>
                  <p:grpSpPr>
                    <a:xfrm>
                      <a:off x="7034572" y="3042252"/>
                      <a:ext cx="315351" cy="452185"/>
                      <a:chOff x="7836091" y="3042252"/>
                      <a:chExt cx="315351" cy="452185"/>
                    </a:xfrm>
                  </p:grpSpPr>
                  <p:sp>
                    <p:nvSpPr>
                      <p:cNvPr id="2466" name="Down Arrow 24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423" name="Group 394"/>
                  <p:cNvGrpSpPr/>
                  <p:nvPr/>
                </p:nvGrpSpPr>
                <p:grpSpPr>
                  <a:xfrm>
                    <a:off x="5326940" y="3624179"/>
                    <a:ext cx="2022983" cy="455500"/>
                    <a:chOff x="5326940" y="3669335"/>
                    <a:chExt cx="2022983" cy="455500"/>
                  </a:xfrm>
                </p:grpSpPr>
                <p:grpSp>
                  <p:nvGrpSpPr>
                    <p:cNvPr id="2450" name="Group 382"/>
                    <p:cNvGrpSpPr/>
                    <p:nvPr/>
                  </p:nvGrpSpPr>
                  <p:grpSpPr>
                    <a:xfrm>
                      <a:off x="5896151" y="3671384"/>
                      <a:ext cx="315351" cy="452185"/>
                      <a:chOff x="6144878" y="3705251"/>
                      <a:chExt cx="315351" cy="452185"/>
                    </a:xfrm>
                  </p:grpSpPr>
                  <p:sp>
                    <p:nvSpPr>
                      <p:cNvPr id="2460" name="Down Arrow 245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451" name="Group 235"/>
                    <p:cNvGrpSpPr/>
                    <p:nvPr/>
                  </p:nvGrpSpPr>
                  <p:grpSpPr>
                    <a:xfrm flipV="1">
                      <a:off x="5326940" y="3669335"/>
                      <a:ext cx="315351" cy="452185"/>
                      <a:chOff x="704140" y="2354179"/>
                      <a:chExt cx="315351" cy="452185"/>
                    </a:xfrm>
                  </p:grpSpPr>
                  <p:sp>
                    <p:nvSpPr>
                      <p:cNvPr id="2458" name="Down Arrow 245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452" name="Group 381"/>
                    <p:cNvGrpSpPr/>
                    <p:nvPr/>
                  </p:nvGrpSpPr>
                  <p:grpSpPr>
                    <a:xfrm>
                      <a:off x="6465362" y="3669337"/>
                      <a:ext cx="315351" cy="452185"/>
                      <a:chOff x="7012249" y="3703204"/>
                      <a:chExt cx="315351" cy="452185"/>
                    </a:xfrm>
                  </p:grpSpPr>
                  <p:sp>
                    <p:nvSpPr>
                      <p:cNvPr id="2456" name="Down Arrow 24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453" name="Group 380"/>
                    <p:cNvGrpSpPr/>
                    <p:nvPr/>
                  </p:nvGrpSpPr>
                  <p:grpSpPr>
                    <a:xfrm>
                      <a:off x="7034572" y="3672650"/>
                      <a:ext cx="315351" cy="452185"/>
                      <a:chOff x="7836091" y="3706517"/>
                      <a:chExt cx="315351" cy="452185"/>
                    </a:xfrm>
                  </p:grpSpPr>
                  <p:sp>
                    <p:nvSpPr>
                      <p:cNvPr id="2454" name="Down Arrow 24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424" name="Group 393"/>
                  <p:cNvGrpSpPr/>
                  <p:nvPr/>
                </p:nvGrpSpPr>
                <p:grpSpPr>
                  <a:xfrm>
                    <a:off x="5326940" y="4209422"/>
                    <a:ext cx="2022983" cy="455500"/>
                    <a:chOff x="5326940" y="4333600"/>
                    <a:chExt cx="2022983" cy="455500"/>
                  </a:xfrm>
                </p:grpSpPr>
                <p:grpSp>
                  <p:nvGrpSpPr>
                    <p:cNvPr id="2438" name="Group 231"/>
                    <p:cNvGrpSpPr/>
                    <p:nvPr/>
                  </p:nvGrpSpPr>
                  <p:grpSpPr>
                    <a:xfrm flipV="1">
                      <a:off x="5896151" y="4335649"/>
                      <a:ext cx="315351" cy="452185"/>
                      <a:chOff x="1680124" y="3020493"/>
                      <a:chExt cx="315351" cy="452185"/>
                    </a:xfrm>
                  </p:grpSpPr>
                  <p:sp>
                    <p:nvSpPr>
                      <p:cNvPr id="2448" name="Down Arrow 244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439" name="Group 383"/>
                    <p:cNvGrpSpPr/>
                    <p:nvPr/>
                  </p:nvGrpSpPr>
                  <p:grpSpPr>
                    <a:xfrm>
                      <a:off x="5326940" y="4333600"/>
                      <a:ext cx="315351" cy="452185"/>
                      <a:chOff x="5326940" y="4367467"/>
                      <a:chExt cx="315351" cy="452185"/>
                    </a:xfrm>
                  </p:grpSpPr>
                  <p:sp>
                    <p:nvSpPr>
                      <p:cNvPr id="2446" name="Down Arrow 244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440" name="Group 229"/>
                    <p:cNvGrpSpPr/>
                    <p:nvPr/>
                  </p:nvGrpSpPr>
                  <p:grpSpPr>
                    <a:xfrm flipV="1">
                      <a:off x="6465362" y="4333602"/>
                      <a:ext cx="315351" cy="452185"/>
                      <a:chOff x="2660385" y="3018446"/>
                      <a:chExt cx="315351" cy="452185"/>
                    </a:xfrm>
                  </p:grpSpPr>
                  <p:sp>
                    <p:nvSpPr>
                      <p:cNvPr id="2444" name="Down Arrow 244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441" name="Group 234"/>
                    <p:cNvGrpSpPr/>
                    <p:nvPr/>
                  </p:nvGrpSpPr>
                  <p:grpSpPr>
                    <a:xfrm flipV="1">
                      <a:off x="7034572" y="4336915"/>
                      <a:ext cx="315351" cy="452185"/>
                      <a:chOff x="3687429" y="3021759"/>
                      <a:chExt cx="315351" cy="452185"/>
                    </a:xfrm>
                  </p:grpSpPr>
                  <p:sp>
                    <p:nvSpPr>
                      <p:cNvPr id="2442" name="Down Arrow 244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425" name="Group 392"/>
                  <p:cNvGrpSpPr/>
                  <p:nvPr/>
                </p:nvGrpSpPr>
                <p:grpSpPr>
                  <a:xfrm>
                    <a:off x="5326940" y="4794663"/>
                    <a:ext cx="2022983" cy="455500"/>
                    <a:chOff x="5326940" y="4918842"/>
                    <a:chExt cx="2022983" cy="455500"/>
                  </a:xfrm>
                </p:grpSpPr>
                <p:grpSp>
                  <p:nvGrpSpPr>
                    <p:cNvPr id="2426" name="Group 385"/>
                    <p:cNvGrpSpPr/>
                    <p:nvPr/>
                  </p:nvGrpSpPr>
                  <p:grpSpPr>
                    <a:xfrm>
                      <a:off x="5896151" y="4920891"/>
                      <a:ext cx="315351" cy="452185"/>
                      <a:chOff x="6144878" y="5033781"/>
                      <a:chExt cx="315351" cy="452185"/>
                    </a:xfrm>
                  </p:grpSpPr>
                  <p:sp>
                    <p:nvSpPr>
                      <p:cNvPr id="2436" name="Down Arrow 24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427" name="Group 384"/>
                    <p:cNvGrpSpPr/>
                    <p:nvPr/>
                  </p:nvGrpSpPr>
                  <p:grpSpPr>
                    <a:xfrm>
                      <a:off x="5326940" y="4918842"/>
                      <a:ext cx="315351" cy="452185"/>
                      <a:chOff x="5326940" y="5031732"/>
                      <a:chExt cx="315351" cy="452185"/>
                    </a:xfrm>
                  </p:grpSpPr>
                  <p:sp>
                    <p:nvSpPr>
                      <p:cNvPr id="2434" name="Down Arrow 24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428" name="Group 386"/>
                    <p:cNvGrpSpPr/>
                    <p:nvPr/>
                  </p:nvGrpSpPr>
                  <p:grpSpPr>
                    <a:xfrm>
                      <a:off x="6465362" y="4918844"/>
                      <a:ext cx="315351" cy="452185"/>
                      <a:chOff x="7012249" y="5031734"/>
                      <a:chExt cx="315351" cy="452185"/>
                    </a:xfrm>
                  </p:grpSpPr>
                  <p:sp>
                    <p:nvSpPr>
                      <p:cNvPr id="2432" name="Down Arrow 243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429" name="Group 387"/>
                    <p:cNvGrpSpPr/>
                    <p:nvPr/>
                  </p:nvGrpSpPr>
                  <p:grpSpPr>
                    <a:xfrm>
                      <a:off x="7034572" y="4922157"/>
                      <a:ext cx="315351" cy="452185"/>
                      <a:chOff x="7836091" y="5035047"/>
                      <a:chExt cx="315351" cy="452185"/>
                    </a:xfrm>
                  </p:grpSpPr>
                  <p:sp>
                    <p:nvSpPr>
                      <p:cNvPr id="2430" name="Down Arrow 24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grpSp>
      <p:grpSp>
        <p:nvGrpSpPr>
          <p:cNvPr id="2734" name="Group 2506"/>
          <p:cNvGrpSpPr/>
          <p:nvPr/>
        </p:nvGrpSpPr>
        <p:grpSpPr>
          <a:xfrm>
            <a:off x="2929208" y="284964"/>
            <a:ext cx="864448" cy="728257"/>
            <a:chOff x="6884295" y="3041841"/>
            <a:chExt cx="2150049" cy="2226846"/>
          </a:xfrm>
        </p:grpSpPr>
        <p:sp>
          <p:nvSpPr>
            <p:cNvPr id="2735" name="Rounded Rectangle 2734"/>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36" name="Rounded Rectangle 2735"/>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37" name="Rounded Rectangle 2736"/>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38" name="Rounded Rectangle 2737"/>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39" name="Rounded Rectangle 2738"/>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40" name="Rounded Rectangle 2739"/>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74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344" name="Group 395"/>
              <p:cNvGrpSpPr/>
              <p:nvPr/>
            </p:nvGrpSpPr>
            <p:grpSpPr>
              <a:xfrm>
                <a:off x="5326940" y="3038938"/>
                <a:ext cx="2022983" cy="455500"/>
                <a:chOff x="5326940" y="3038937"/>
                <a:chExt cx="2022983" cy="455500"/>
              </a:xfrm>
            </p:grpSpPr>
            <p:grpSp>
              <p:nvGrpSpPr>
                <p:cNvPr id="3384" name="Group 378"/>
                <p:cNvGrpSpPr/>
                <p:nvPr/>
              </p:nvGrpSpPr>
              <p:grpSpPr>
                <a:xfrm>
                  <a:off x="5896151" y="3040986"/>
                  <a:ext cx="315351" cy="452185"/>
                  <a:chOff x="6144878" y="3040986"/>
                  <a:chExt cx="315351" cy="452185"/>
                </a:xfrm>
              </p:grpSpPr>
              <p:sp>
                <p:nvSpPr>
                  <p:cNvPr id="3394"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385" name="Group 377"/>
                <p:cNvGrpSpPr/>
                <p:nvPr/>
              </p:nvGrpSpPr>
              <p:grpSpPr>
                <a:xfrm>
                  <a:off x="5326940" y="3038937"/>
                  <a:ext cx="315351" cy="452185"/>
                  <a:chOff x="5326940" y="3038937"/>
                  <a:chExt cx="315351" cy="452185"/>
                </a:xfrm>
              </p:grpSpPr>
              <p:sp>
                <p:nvSpPr>
                  <p:cNvPr id="3392"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386" name="Group 230"/>
                <p:cNvGrpSpPr/>
                <p:nvPr/>
              </p:nvGrpSpPr>
              <p:grpSpPr>
                <a:xfrm flipV="1">
                  <a:off x="6465362" y="3038939"/>
                  <a:ext cx="315351" cy="452185"/>
                  <a:chOff x="2660385" y="1689916"/>
                  <a:chExt cx="315351" cy="452185"/>
                </a:xfrm>
              </p:grpSpPr>
              <p:sp>
                <p:nvSpPr>
                  <p:cNvPr id="3390" name="Down Arrow 338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387" name="Group 379"/>
                <p:cNvGrpSpPr/>
                <p:nvPr/>
              </p:nvGrpSpPr>
              <p:grpSpPr>
                <a:xfrm>
                  <a:off x="7034572" y="3042252"/>
                  <a:ext cx="315351" cy="452185"/>
                  <a:chOff x="7836091" y="3042252"/>
                  <a:chExt cx="315351" cy="452185"/>
                </a:xfrm>
              </p:grpSpPr>
              <p:sp>
                <p:nvSpPr>
                  <p:cNvPr id="3388" name="Down Arrow 338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345" name="Group 394"/>
              <p:cNvGrpSpPr/>
              <p:nvPr/>
            </p:nvGrpSpPr>
            <p:grpSpPr>
              <a:xfrm>
                <a:off x="5326940" y="3624179"/>
                <a:ext cx="2022983" cy="455500"/>
                <a:chOff x="5326940" y="3669335"/>
                <a:chExt cx="2022983" cy="455500"/>
              </a:xfrm>
            </p:grpSpPr>
            <p:grpSp>
              <p:nvGrpSpPr>
                <p:cNvPr id="3372" name="Group 382"/>
                <p:cNvGrpSpPr/>
                <p:nvPr/>
              </p:nvGrpSpPr>
              <p:grpSpPr>
                <a:xfrm>
                  <a:off x="5896151" y="3671384"/>
                  <a:ext cx="315351" cy="452185"/>
                  <a:chOff x="6144878" y="3705251"/>
                  <a:chExt cx="315351" cy="452185"/>
                </a:xfrm>
              </p:grpSpPr>
              <p:sp>
                <p:nvSpPr>
                  <p:cNvPr id="3382"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373" name="Group 235"/>
                <p:cNvGrpSpPr/>
                <p:nvPr/>
              </p:nvGrpSpPr>
              <p:grpSpPr>
                <a:xfrm flipV="1">
                  <a:off x="5326940" y="3669335"/>
                  <a:ext cx="315351" cy="452185"/>
                  <a:chOff x="704140" y="2354179"/>
                  <a:chExt cx="315351" cy="452185"/>
                </a:xfrm>
              </p:grpSpPr>
              <p:sp>
                <p:nvSpPr>
                  <p:cNvPr id="3380"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374" name="Group 381"/>
                <p:cNvGrpSpPr/>
                <p:nvPr/>
              </p:nvGrpSpPr>
              <p:grpSpPr>
                <a:xfrm>
                  <a:off x="6465362" y="3669337"/>
                  <a:ext cx="315351" cy="452185"/>
                  <a:chOff x="7012249" y="3703204"/>
                  <a:chExt cx="315351" cy="452185"/>
                </a:xfrm>
              </p:grpSpPr>
              <p:sp>
                <p:nvSpPr>
                  <p:cNvPr id="3378" name="Down Arrow 337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375" name="Group 380"/>
                <p:cNvGrpSpPr/>
                <p:nvPr/>
              </p:nvGrpSpPr>
              <p:grpSpPr>
                <a:xfrm>
                  <a:off x="7034572" y="3672650"/>
                  <a:ext cx="315351" cy="452185"/>
                  <a:chOff x="7836091" y="3706517"/>
                  <a:chExt cx="315351" cy="452185"/>
                </a:xfrm>
              </p:grpSpPr>
              <p:sp>
                <p:nvSpPr>
                  <p:cNvPr id="3376" name="Down Arrow 337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346" name="Group 393"/>
              <p:cNvGrpSpPr/>
              <p:nvPr/>
            </p:nvGrpSpPr>
            <p:grpSpPr>
              <a:xfrm>
                <a:off x="5326940" y="4209422"/>
                <a:ext cx="2022983" cy="455500"/>
                <a:chOff x="5326940" y="4333600"/>
                <a:chExt cx="2022983" cy="455500"/>
              </a:xfrm>
            </p:grpSpPr>
            <p:grpSp>
              <p:nvGrpSpPr>
                <p:cNvPr id="3360" name="Group 231"/>
                <p:cNvGrpSpPr/>
                <p:nvPr/>
              </p:nvGrpSpPr>
              <p:grpSpPr>
                <a:xfrm flipV="1">
                  <a:off x="5896151" y="4335649"/>
                  <a:ext cx="315351" cy="452185"/>
                  <a:chOff x="1680124" y="3020493"/>
                  <a:chExt cx="315351" cy="452185"/>
                </a:xfrm>
              </p:grpSpPr>
              <p:sp>
                <p:nvSpPr>
                  <p:cNvPr id="3370"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361" name="Group 383"/>
                <p:cNvGrpSpPr/>
                <p:nvPr/>
              </p:nvGrpSpPr>
              <p:grpSpPr>
                <a:xfrm>
                  <a:off x="5326940" y="4333600"/>
                  <a:ext cx="315351" cy="452185"/>
                  <a:chOff x="5326940" y="4367467"/>
                  <a:chExt cx="315351" cy="452185"/>
                </a:xfrm>
              </p:grpSpPr>
              <p:sp>
                <p:nvSpPr>
                  <p:cNvPr id="3368"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362" name="Group 229"/>
                <p:cNvGrpSpPr/>
                <p:nvPr/>
              </p:nvGrpSpPr>
              <p:grpSpPr>
                <a:xfrm flipV="1">
                  <a:off x="6465362" y="4333602"/>
                  <a:ext cx="315351" cy="452185"/>
                  <a:chOff x="2660385" y="3018446"/>
                  <a:chExt cx="315351" cy="452185"/>
                </a:xfrm>
              </p:grpSpPr>
              <p:sp>
                <p:nvSpPr>
                  <p:cNvPr id="3366"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363" name="Group 234"/>
                <p:cNvGrpSpPr/>
                <p:nvPr/>
              </p:nvGrpSpPr>
              <p:grpSpPr>
                <a:xfrm flipV="1">
                  <a:off x="7034572" y="4336915"/>
                  <a:ext cx="315351" cy="452185"/>
                  <a:chOff x="3687429" y="3021759"/>
                  <a:chExt cx="315351" cy="452185"/>
                </a:xfrm>
              </p:grpSpPr>
              <p:sp>
                <p:nvSpPr>
                  <p:cNvPr id="3364"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347" name="Group 392"/>
              <p:cNvGrpSpPr/>
              <p:nvPr/>
            </p:nvGrpSpPr>
            <p:grpSpPr>
              <a:xfrm>
                <a:off x="5326940" y="4794663"/>
                <a:ext cx="2022983" cy="455500"/>
                <a:chOff x="5326940" y="4918842"/>
                <a:chExt cx="2022983" cy="455500"/>
              </a:xfrm>
            </p:grpSpPr>
            <p:grpSp>
              <p:nvGrpSpPr>
                <p:cNvPr id="3348" name="Group 385"/>
                <p:cNvGrpSpPr/>
                <p:nvPr/>
              </p:nvGrpSpPr>
              <p:grpSpPr>
                <a:xfrm>
                  <a:off x="5896151" y="4920891"/>
                  <a:ext cx="315351" cy="452185"/>
                  <a:chOff x="6144878" y="5033781"/>
                  <a:chExt cx="315351" cy="452185"/>
                </a:xfrm>
              </p:grpSpPr>
              <p:sp>
                <p:nvSpPr>
                  <p:cNvPr id="3358" name="Down Arrow 335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349" name="Group 384"/>
                <p:cNvGrpSpPr/>
                <p:nvPr/>
              </p:nvGrpSpPr>
              <p:grpSpPr>
                <a:xfrm>
                  <a:off x="5326940" y="4918842"/>
                  <a:ext cx="315351" cy="452185"/>
                  <a:chOff x="5326940" y="5031732"/>
                  <a:chExt cx="315351" cy="452185"/>
                </a:xfrm>
              </p:grpSpPr>
              <p:sp>
                <p:nvSpPr>
                  <p:cNvPr id="3356" name="Down Arrow 335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350" name="Group 386"/>
                <p:cNvGrpSpPr/>
                <p:nvPr/>
              </p:nvGrpSpPr>
              <p:grpSpPr>
                <a:xfrm>
                  <a:off x="6465362" y="4918844"/>
                  <a:ext cx="315351" cy="452185"/>
                  <a:chOff x="7012249" y="5031734"/>
                  <a:chExt cx="315351" cy="452185"/>
                </a:xfrm>
              </p:grpSpPr>
              <p:sp>
                <p:nvSpPr>
                  <p:cNvPr id="3354"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351" name="Group 387"/>
                <p:cNvGrpSpPr/>
                <p:nvPr/>
              </p:nvGrpSpPr>
              <p:grpSpPr>
                <a:xfrm>
                  <a:off x="7034572" y="4922157"/>
                  <a:ext cx="315351" cy="452185"/>
                  <a:chOff x="7836091" y="5035047"/>
                  <a:chExt cx="315351" cy="452185"/>
                </a:xfrm>
              </p:grpSpPr>
              <p:sp>
                <p:nvSpPr>
                  <p:cNvPr id="3352"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742"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292" name="Group 395"/>
              <p:cNvGrpSpPr/>
              <p:nvPr/>
            </p:nvGrpSpPr>
            <p:grpSpPr>
              <a:xfrm>
                <a:off x="5326940" y="3038938"/>
                <a:ext cx="2022983" cy="455500"/>
                <a:chOff x="5326940" y="3038937"/>
                <a:chExt cx="2022983" cy="455500"/>
              </a:xfrm>
            </p:grpSpPr>
            <p:grpSp>
              <p:nvGrpSpPr>
                <p:cNvPr id="3332" name="Group 378"/>
                <p:cNvGrpSpPr/>
                <p:nvPr/>
              </p:nvGrpSpPr>
              <p:grpSpPr>
                <a:xfrm>
                  <a:off x="5896151" y="3040986"/>
                  <a:ext cx="315351" cy="452185"/>
                  <a:chOff x="6144878" y="3040986"/>
                  <a:chExt cx="315351" cy="452185"/>
                </a:xfrm>
              </p:grpSpPr>
              <p:sp>
                <p:nvSpPr>
                  <p:cNvPr id="3342" name="Down Arrow 33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333" name="Group 377"/>
                <p:cNvGrpSpPr/>
                <p:nvPr/>
              </p:nvGrpSpPr>
              <p:grpSpPr>
                <a:xfrm>
                  <a:off x="5326940" y="3038937"/>
                  <a:ext cx="315351" cy="452185"/>
                  <a:chOff x="5326940" y="3038937"/>
                  <a:chExt cx="315351" cy="452185"/>
                </a:xfrm>
              </p:grpSpPr>
              <p:sp>
                <p:nvSpPr>
                  <p:cNvPr id="3340" name="Down Arrow 33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334" name="Group 230"/>
                <p:cNvGrpSpPr/>
                <p:nvPr/>
              </p:nvGrpSpPr>
              <p:grpSpPr>
                <a:xfrm flipV="1">
                  <a:off x="6465362" y="3038939"/>
                  <a:ext cx="315351" cy="452185"/>
                  <a:chOff x="2660385" y="1689916"/>
                  <a:chExt cx="315351" cy="452185"/>
                </a:xfrm>
              </p:grpSpPr>
              <p:sp>
                <p:nvSpPr>
                  <p:cNvPr id="3338" name="Down Arrow 333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335" name="Group 379"/>
                <p:cNvGrpSpPr/>
                <p:nvPr/>
              </p:nvGrpSpPr>
              <p:grpSpPr>
                <a:xfrm>
                  <a:off x="7034572" y="3042252"/>
                  <a:ext cx="315351" cy="452185"/>
                  <a:chOff x="7836091" y="3042252"/>
                  <a:chExt cx="315351" cy="452185"/>
                </a:xfrm>
              </p:grpSpPr>
              <p:sp>
                <p:nvSpPr>
                  <p:cNvPr id="3336" name="Down Arrow 333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293" name="Group 394"/>
              <p:cNvGrpSpPr/>
              <p:nvPr/>
            </p:nvGrpSpPr>
            <p:grpSpPr>
              <a:xfrm>
                <a:off x="5326940" y="3624179"/>
                <a:ext cx="2022983" cy="455500"/>
                <a:chOff x="5326940" y="3669335"/>
                <a:chExt cx="2022983" cy="455500"/>
              </a:xfrm>
            </p:grpSpPr>
            <p:grpSp>
              <p:nvGrpSpPr>
                <p:cNvPr id="3320" name="Group 382"/>
                <p:cNvGrpSpPr/>
                <p:nvPr/>
              </p:nvGrpSpPr>
              <p:grpSpPr>
                <a:xfrm>
                  <a:off x="5896151" y="3671384"/>
                  <a:ext cx="315351" cy="452185"/>
                  <a:chOff x="6144878" y="3705251"/>
                  <a:chExt cx="315351" cy="452185"/>
                </a:xfrm>
              </p:grpSpPr>
              <p:sp>
                <p:nvSpPr>
                  <p:cNvPr id="3330" name="Down Arrow 332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321" name="Group 235"/>
                <p:cNvGrpSpPr/>
                <p:nvPr/>
              </p:nvGrpSpPr>
              <p:grpSpPr>
                <a:xfrm flipV="1">
                  <a:off x="5326940" y="3669335"/>
                  <a:ext cx="315351" cy="452185"/>
                  <a:chOff x="704140" y="2354179"/>
                  <a:chExt cx="315351" cy="452185"/>
                </a:xfrm>
              </p:grpSpPr>
              <p:sp>
                <p:nvSpPr>
                  <p:cNvPr id="3328" name="Down Arrow 332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322" name="Group 381"/>
                <p:cNvGrpSpPr/>
                <p:nvPr/>
              </p:nvGrpSpPr>
              <p:grpSpPr>
                <a:xfrm>
                  <a:off x="6465362" y="3669337"/>
                  <a:ext cx="315351" cy="452185"/>
                  <a:chOff x="7012249" y="3703204"/>
                  <a:chExt cx="315351" cy="452185"/>
                </a:xfrm>
              </p:grpSpPr>
              <p:sp>
                <p:nvSpPr>
                  <p:cNvPr id="3326" name="Down Arrow 332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323" name="Group 380"/>
                <p:cNvGrpSpPr/>
                <p:nvPr/>
              </p:nvGrpSpPr>
              <p:grpSpPr>
                <a:xfrm>
                  <a:off x="7034572" y="3672650"/>
                  <a:ext cx="315351" cy="452185"/>
                  <a:chOff x="7836091" y="3706517"/>
                  <a:chExt cx="315351" cy="452185"/>
                </a:xfrm>
              </p:grpSpPr>
              <p:sp>
                <p:nvSpPr>
                  <p:cNvPr id="3324" name="Down Arrow 332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294" name="Group 393"/>
              <p:cNvGrpSpPr/>
              <p:nvPr/>
            </p:nvGrpSpPr>
            <p:grpSpPr>
              <a:xfrm>
                <a:off x="5326940" y="4209422"/>
                <a:ext cx="2022983" cy="455500"/>
                <a:chOff x="5326940" y="4333600"/>
                <a:chExt cx="2022983" cy="455500"/>
              </a:xfrm>
            </p:grpSpPr>
            <p:grpSp>
              <p:nvGrpSpPr>
                <p:cNvPr id="3308" name="Group 231"/>
                <p:cNvGrpSpPr/>
                <p:nvPr/>
              </p:nvGrpSpPr>
              <p:grpSpPr>
                <a:xfrm flipV="1">
                  <a:off x="5896151" y="4335649"/>
                  <a:ext cx="315351" cy="452185"/>
                  <a:chOff x="1680124" y="3020493"/>
                  <a:chExt cx="315351" cy="452185"/>
                </a:xfrm>
              </p:grpSpPr>
              <p:sp>
                <p:nvSpPr>
                  <p:cNvPr id="3318" name="Down Arrow 331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309" name="Group 383"/>
                <p:cNvGrpSpPr/>
                <p:nvPr/>
              </p:nvGrpSpPr>
              <p:grpSpPr>
                <a:xfrm>
                  <a:off x="5326940" y="4333600"/>
                  <a:ext cx="315351" cy="452185"/>
                  <a:chOff x="5326940" y="4367467"/>
                  <a:chExt cx="315351" cy="452185"/>
                </a:xfrm>
              </p:grpSpPr>
              <p:sp>
                <p:nvSpPr>
                  <p:cNvPr id="3316" name="Down Arrow 331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310" name="Group 229"/>
                <p:cNvGrpSpPr/>
                <p:nvPr/>
              </p:nvGrpSpPr>
              <p:grpSpPr>
                <a:xfrm flipV="1">
                  <a:off x="6465362" y="4333602"/>
                  <a:ext cx="315351" cy="452185"/>
                  <a:chOff x="2660385" y="3018446"/>
                  <a:chExt cx="315351" cy="452185"/>
                </a:xfrm>
              </p:grpSpPr>
              <p:sp>
                <p:nvSpPr>
                  <p:cNvPr id="3314" name="Down Arrow 331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311" name="Group 234"/>
                <p:cNvGrpSpPr/>
                <p:nvPr/>
              </p:nvGrpSpPr>
              <p:grpSpPr>
                <a:xfrm flipV="1">
                  <a:off x="7034572" y="4336915"/>
                  <a:ext cx="315351" cy="452185"/>
                  <a:chOff x="3687429" y="3021759"/>
                  <a:chExt cx="315351" cy="452185"/>
                </a:xfrm>
              </p:grpSpPr>
              <p:sp>
                <p:nvSpPr>
                  <p:cNvPr id="3312" name="Down Arrow 331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295" name="Group 392"/>
              <p:cNvGrpSpPr/>
              <p:nvPr/>
            </p:nvGrpSpPr>
            <p:grpSpPr>
              <a:xfrm>
                <a:off x="5326940" y="4794663"/>
                <a:ext cx="2022983" cy="455500"/>
                <a:chOff x="5326940" y="4918842"/>
                <a:chExt cx="2022983" cy="455500"/>
              </a:xfrm>
            </p:grpSpPr>
            <p:grpSp>
              <p:nvGrpSpPr>
                <p:cNvPr id="3296" name="Group 385"/>
                <p:cNvGrpSpPr/>
                <p:nvPr/>
              </p:nvGrpSpPr>
              <p:grpSpPr>
                <a:xfrm>
                  <a:off x="5896151" y="4920891"/>
                  <a:ext cx="315351" cy="452185"/>
                  <a:chOff x="6144878" y="5033781"/>
                  <a:chExt cx="315351" cy="452185"/>
                </a:xfrm>
              </p:grpSpPr>
              <p:sp>
                <p:nvSpPr>
                  <p:cNvPr id="3306" name="Down Arrow 330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297" name="Group 384"/>
                <p:cNvGrpSpPr/>
                <p:nvPr/>
              </p:nvGrpSpPr>
              <p:grpSpPr>
                <a:xfrm>
                  <a:off x="5326940" y="4918842"/>
                  <a:ext cx="315351" cy="452185"/>
                  <a:chOff x="5326940" y="5031732"/>
                  <a:chExt cx="315351" cy="452185"/>
                </a:xfrm>
              </p:grpSpPr>
              <p:sp>
                <p:nvSpPr>
                  <p:cNvPr id="3304" name="Down Arrow 330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298" name="Group 386"/>
                <p:cNvGrpSpPr/>
                <p:nvPr/>
              </p:nvGrpSpPr>
              <p:grpSpPr>
                <a:xfrm>
                  <a:off x="6465362" y="4918844"/>
                  <a:ext cx="315351" cy="452185"/>
                  <a:chOff x="7012249" y="5031734"/>
                  <a:chExt cx="315351" cy="452185"/>
                </a:xfrm>
              </p:grpSpPr>
              <p:sp>
                <p:nvSpPr>
                  <p:cNvPr id="3302" name="Down Arrow 330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299" name="Group 387"/>
                <p:cNvGrpSpPr/>
                <p:nvPr/>
              </p:nvGrpSpPr>
              <p:grpSpPr>
                <a:xfrm>
                  <a:off x="7034572" y="4922157"/>
                  <a:ext cx="315351" cy="452185"/>
                  <a:chOff x="7836091" y="5035047"/>
                  <a:chExt cx="315351" cy="452185"/>
                </a:xfrm>
              </p:grpSpPr>
              <p:sp>
                <p:nvSpPr>
                  <p:cNvPr id="3300" name="Down Arrow 329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74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172" name="Group 395"/>
              <p:cNvGrpSpPr/>
              <p:nvPr/>
            </p:nvGrpSpPr>
            <p:grpSpPr>
              <a:xfrm>
                <a:off x="5326940" y="3038938"/>
                <a:ext cx="2022983" cy="455500"/>
                <a:chOff x="5326940" y="3038937"/>
                <a:chExt cx="2022983" cy="455500"/>
              </a:xfrm>
            </p:grpSpPr>
            <p:grpSp>
              <p:nvGrpSpPr>
                <p:cNvPr id="3280" name="Group 378"/>
                <p:cNvGrpSpPr/>
                <p:nvPr/>
              </p:nvGrpSpPr>
              <p:grpSpPr>
                <a:xfrm>
                  <a:off x="5896151" y="3040986"/>
                  <a:ext cx="315351" cy="452185"/>
                  <a:chOff x="6144878" y="3040986"/>
                  <a:chExt cx="315351" cy="452185"/>
                </a:xfrm>
              </p:grpSpPr>
              <p:sp>
                <p:nvSpPr>
                  <p:cNvPr id="3290" name="Down Arrow 328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281" name="Group 377"/>
                <p:cNvGrpSpPr/>
                <p:nvPr/>
              </p:nvGrpSpPr>
              <p:grpSpPr>
                <a:xfrm>
                  <a:off x="5326940" y="3038937"/>
                  <a:ext cx="315351" cy="452185"/>
                  <a:chOff x="5326940" y="3038937"/>
                  <a:chExt cx="315351" cy="452185"/>
                </a:xfrm>
              </p:grpSpPr>
              <p:sp>
                <p:nvSpPr>
                  <p:cNvPr id="3288" name="Down Arrow 32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282" name="Group 230"/>
                <p:cNvGrpSpPr/>
                <p:nvPr/>
              </p:nvGrpSpPr>
              <p:grpSpPr>
                <a:xfrm flipV="1">
                  <a:off x="6465362" y="3038939"/>
                  <a:ext cx="315351" cy="452185"/>
                  <a:chOff x="2660385" y="1689916"/>
                  <a:chExt cx="315351" cy="452185"/>
                </a:xfrm>
              </p:grpSpPr>
              <p:sp>
                <p:nvSpPr>
                  <p:cNvPr id="3286" name="Down Arrow 328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283" name="Group 379"/>
                <p:cNvGrpSpPr/>
                <p:nvPr/>
              </p:nvGrpSpPr>
              <p:grpSpPr>
                <a:xfrm>
                  <a:off x="7034572" y="3042252"/>
                  <a:ext cx="315351" cy="452185"/>
                  <a:chOff x="7836091" y="3042252"/>
                  <a:chExt cx="315351" cy="452185"/>
                </a:xfrm>
              </p:grpSpPr>
              <p:sp>
                <p:nvSpPr>
                  <p:cNvPr id="3284" name="Down Arrow 328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173" name="Group 394"/>
              <p:cNvGrpSpPr/>
              <p:nvPr/>
            </p:nvGrpSpPr>
            <p:grpSpPr>
              <a:xfrm>
                <a:off x="5326940" y="3624179"/>
                <a:ext cx="2022983" cy="455500"/>
                <a:chOff x="5326940" y="3669335"/>
                <a:chExt cx="2022983" cy="455500"/>
              </a:xfrm>
            </p:grpSpPr>
            <p:grpSp>
              <p:nvGrpSpPr>
                <p:cNvPr id="3248" name="Group 382"/>
                <p:cNvGrpSpPr/>
                <p:nvPr/>
              </p:nvGrpSpPr>
              <p:grpSpPr>
                <a:xfrm>
                  <a:off x="5896151" y="3671384"/>
                  <a:ext cx="315351" cy="452185"/>
                  <a:chOff x="6144878" y="3705251"/>
                  <a:chExt cx="315351" cy="452185"/>
                </a:xfrm>
              </p:grpSpPr>
              <p:sp>
                <p:nvSpPr>
                  <p:cNvPr id="3276" name="Down Arrow 327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249" name="Group 235"/>
                <p:cNvGrpSpPr/>
                <p:nvPr/>
              </p:nvGrpSpPr>
              <p:grpSpPr>
                <a:xfrm flipV="1">
                  <a:off x="5326940" y="3669335"/>
                  <a:ext cx="315351" cy="452185"/>
                  <a:chOff x="704140" y="2354179"/>
                  <a:chExt cx="315351" cy="452185"/>
                </a:xfrm>
              </p:grpSpPr>
              <p:sp>
                <p:nvSpPr>
                  <p:cNvPr id="3272" name="Down Arrow 327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250" name="Group 381"/>
                <p:cNvGrpSpPr/>
                <p:nvPr/>
              </p:nvGrpSpPr>
              <p:grpSpPr>
                <a:xfrm>
                  <a:off x="6465362" y="3669337"/>
                  <a:ext cx="315351" cy="452185"/>
                  <a:chOff x="7012249" y="3703204"/>
                  <a:chExt cx="315351" cy="452185"/>
                </a:xfrm>
              </p:grpSpPr>
              <p:sp>
                <p:nvSpPr>
                  <p:cNvPr id="3264" name="Down Arrow 326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251" name="Group 380"/>
                <p:cNvGrpSpPr/>
                <p:nvPr/>
              </p:nvGrpSpPr>
              <p:grpSpPr>
                <a:xfrm>
                  <a:off x="7034572" y="3672650"/>
                  <a:ext cx="315351" cy="452185"/>
                  <a:chOff x="7836091" y="3706517"/>
                  <a:chExt cx="315351" cy="452185"/>
                </a:xfrm>
              </p:grpSpPr>
              <p:sp>
                <p:nvSpPr>
                  <p:cNvPr id="3262" name="Down Arrow 326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174" name="Group 393"/>
              <p:cNvGrpSpPr/>
              <p:nvPr/>
            </p:nvGrpSpPr>
            <p:grpSpPr>
              <a:xfrm>
                <a:off x="5326940" y="4209422"/>
                <a:ext cx="2022983" cy="455500"/>
                <a:chOff x="5326940" y="4333600"/>
                <a:chExt cx="2022983" cy="455500"/>
              </a:xfrm>
            </p:grpSpPr>
            <p:grpSp>
              <p:nvGrpSpPr>
                <p:cNvPr id="3212" name="Group 231"/>
                <p:cNvGrpSpPr/>
                <p:nvPr/>
              </p:nvGrpSpPr>
              <p:grpSpPr>
                <a:xfrm flipV="1">
                  <a:off x="5896151" y="4335649"/>
                  <a:ext cx="315351" cy="452185"/>
                  <a:chOff x="1680124" y="3020493"/>
                  <a:chExt cx="315351" cy="452185"/>
                </a:xfrm>
              </p:grpSpPr>
              <p:sp>
                <p:nvSpPr>
                  <p:cNvPr id="3238" name="Down Arrow 323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213" name="Group 383"/>
                <p:cNvGrpSpPr/>
                <p:nvPr/>
              </p:nvGrpSpPr>
              <p:grpSpPr>
                <a:xfrm>
                  <a:off x="5326940" y="4333600"/>
                  <a:ext cx="315351" cy="452185"/>
                  <a:chOff x="5326940" y="4367467"/>
                  <a:chExt cx="315351" cy="452185"/>
                </a:xfrm>
              </p:grpSpPr>
              <p:sp>
                <p:nvSpPr>
                  <p:cNvPr id="3236" name="Down Arrow 323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214" name="Group 229"/>
                <p:cNvGrpSpPr/>
                <p:nvPr/>
              </p:nvGrpSpPr>
              <p:grpSpPr>
                <a:xfrm flipV="1">
                  <a:off x="6465362" y="4333602"/>
                  <a:ext cx="315351" cy="452185"/>
                  <a:chOff x="2660385" y="3018446"/>
                  <a:chExt cx="315351" cy="452185"/>
                </a:xfrm>
              </p:grpSpPr>
              <p:sp>
                <p:nvSpPr>
                  <p:cNvPr id="3226" name="Down Arrow 32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215" name="Group 234"/>
                <p:cNvGrpSpPr/>
                <p:nvPr/>
              </p:nvGrpSpPr>
              <p:grpSpPr>
                <a:xfrm flipV="1">
                  <a:off x="7034572" y="4336915"/>
                  <a:ext cx="315351" cy="452185"/>
                  <a:chOff x="3687429" y="3021759"/>
                  <a:chExt cx="315351" cy="452185"/>
                </a:xfrm>
              </p:grpSpPr>
              <p:sp>
                <p:nvSpPr>
                  <p:cNvPr id="3224" name="Down Arrow 32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175" name="Group 392"/>
              <p:cNvGrpSpPr/>
              <p:nvPr/>
            </p:nvGrpSpPr>
            <p:grpSpPr>
              <a:xfrm>
                <a:off x="5326940" y="4794663"/>
                <a:ext cx="2022983" cy="455500"/>
                <a:chOff x="5326940" y="4918842"/>
                <a:chExt cx="2022983" cy="455500"/>
              </a:xfrm>
            </p:grpSpPr>
            <p:grpSp>
              <p:nvGrpSpPr>
                <p:cNvPr id="3184" name="Group 385"/>
                <p:cNvGrpSpPr/>
                <p:nvPr/>
              </p:nvGrpSpPr>
              <p:grpSpPr>
                <a:xfrm>
                  <a:off x="5896151" y="4920891"/>
                  <a:ext cx="315351" cy="452185"/>
                  <a:chOff x="6144878" y="5033781"/>
                  <a:chExt cx="315351" cy="452185"/>
                </a:xfrm>
              </p:grpSpPr>
              <p:sp>
                <p:nvSpPr>
                  <p:cNvPr id="3210" name="Down Arrow 320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185" name="Group 384"/>
                <p:cNvGrpSpPr/>
                <p:nvPr/>
              </p:nvGrpSpPr>
              <p:grpSpPr>
                <a:xfrm>
                  <a:off x="5326940" y="4918842"/>
                  <a:ext cx="315351" cy="452185"/>
                  <a:chOff x="5326940" y="5031732"/>
                  <a:chExt cx="315351" cy="452185"/>
                </a:xfrm>
              </p:grpSpPr>
              <p:sp>
                <p:nvSpPr>
                  <p:cNvPr id="3208" name="Down Arrow 320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186" name="Group 386"/>
                <p:cNvGrpSpPr/>
                <p:nvPr/>
              </p:nvGrpSpPr>
              <p:grpSpPr>
                <a:xfrm>
                  <a:off x="6465362" y="4918844"/>
                  <a:ext cx="315351" cy="452185"/>
                  <a:chOff x="7012249" y="5031734"/>
                  <a:chExt cx="315351" cy="452185"/>
                </a:xfrm>
              </p:grpSpPr>
              <p:sp>
                <p:nvSpPr>
                  <p:cNvPr id="3198" name="Down Arrow 319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187" name="Group 387"/>
                <p:cNvGrpSpPr/>
                <p:nvPr/>
              </p:nvGrpSpPr>
              <p:grpSpPr>
                <a:xfrm>
                  <a:off x="7034572" y="4922157"/>
                  <a:ext cx="315351" cy="452185"/>
                  <a:chOff x="7836091" y="5035047"/>
                  <a:chExt cx="315351" cy="452185"/>
                </a:xfrm>
              </p:grpSpPr>
              <p:sp>
                <p:nvSpPr>
                  <p:cNvPr id="3196" name="Down Arrow 319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744"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040" name="Group 395"/>
              <p:cNvGrpSpPr/>
              <p:nvPr/>
            </p:nvGrpSpPr>
            <p:grpSpPr>
              <a:xfrm>
                <a:off x="5326940" y="3038938"/>
                <a:ext cx="2022983" cy="455500"/>
                <a:chOff x="5326940" y="3038937"/>
                <a:chExt cx="2022983" cy="455500"/>
              </a:xfrm>
            </p:grpSpPr>
            <p:grpSp>
              <p:nvGrpSpPr>
                <p:cNvPr id="3144" name="Group 378"/>
                <p:cNvGrpSpPr/>
                <p:nvPr/>
              </p:nvGrpSpPr>
              <p:grpSpPr>
                <a:xfrm>
                  <a:off x="5896151" y="3040986"/>
                  <a:ext cx="315351" cy="452185"/>
                  <a:chOff x="6144878" y="3040986"/>
                  <a:chExt cx="315351" cy="452185"/>
                </a:xfrm>
              </p:grpSpPr>
              <p:sp>
                <p:nvSpPr>
                  <p:cNvPr id="3162" name="Down Arrow 316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145" name="Group 377"/>
                <p:cNvGrpSpPr/>
                <p:nvPr/>
              </p:nvGrpSpPr>
              <p:grpSpPr>
                <a:xfrm>
                  <a:off x="5326940" y="3038937"/>
                  <a:ext cx="315351" cy="452185"/>
                  <a:chOff x="5326940" y="3038937"/>
                  <a:chExt cx="315351" cy="452185"/>
                </a:xfrm>
              </p:grpSpPr>
              <p:sp>
                <p:nvSpPr>
                  <p:cNvPr id="3160" name="Down Arrow 315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146" name="Group 230"/>
                <p:cNvGrpSpPr/>
                <p:nvPr/>
              </p:nvGrpSpPr>
              <p:grpSpPr>
                <a:xfrm flipV="1">
                  <a:off x="6465362" y="3038939"/>
                  <a:ext cx="315351" cy="452185"/>
                  <a:chOff x="2660385" y="1689916"/>
                  <a:chExt cx="315351" cy="452185"/>
                </a:xfrm>
              </p:grpSpPr>
              <p:sp>
                <p:nvSpPr>
                  <p:cNvPr id="3158" name="Down Arrow 315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147" name="Group 379"/>
                <p:cNvGrpSpPr/>
                <p:nvPr/>
              </p:nvGrpSpPr>
              <p:grpSpPr>
                <a:xfrm>
                  <a:off x="7034572" y="3042252"/>
                  <a:ext cx="315351" cy="452185"/>
                  <a:chOff x="7836091" y="3042252"/>
                  <a:chExt cx="315351" cy="452185"/>
                </a:xfrm>
              </p:grpSpPr>
              <p:sp>
                <p:nvSpPr>
                  <p:cNvPr id="3156" name="Down Arrow 315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041" name="Group 394"/>
              <p:cNvGrpSpPr/>
              <p:nvPr/>
            </p:nvGrpSpPr>
            <p:grpSpPr>
              <a:xfrm>
                <a:off x="5326940" y="3624179"/>
                <a:ext cx="2022983" cy="455500"/>
                <a:chOff x="5326940" y="3669335"/>
                <a:chExt cx="2022983" cy="455500"/>
              </a:xfrm>
            </p:grpSpPr>
            <p:grpSp>
              <p:nvGrpSpPr>
                <p:cNvPr id="3108" name="Group 382"/>
                <p:cNvGrpSpPr/>
                <p:nvPr/>
              </p:nvGrpSpPr>
              <p:grpSpPr>
                <a:xfrm>
                  <a:off x="5896151" y="3671384"/>
                  <a:ext cx="315351" cy="452185"/>
                  <a:chOff x="6144878" y="3705251"/>
                  <a:chExt cx="315351" cy="452185"/>
                </a:xfrm>
              </p:grpSpPr>
              <p:sp>
                <p:nvSpPr>
                  <p:cNvPr id="3134" name="Down Arrow 313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109" name="Group 235"/>
                <p:cNvGrpSpPr/>
                <p:nvPr/>
              </p:nvGrpSpPr>
              <p:grpSpPr>
                <a:xfrm flipV="1">
                  <a:off x="5326940" y="3669335"/>
                  <a:ext cx="315351" cy="452185"/>
                  <a:chOff x="704140" y="2354179"/>
                  <a:chExt cx="315351" cy="452185"/>
                </a:xfrm>
              </p:grpSpPr>
              <p:sp>
                <p:nvSpPr>
                  <p:cNvPr id="3132" name="Down Arrow 313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110" name="Group 381"/>
                <p:cNvGrpSpPr/>
                <p:nvPr/>
              </p:nvGrpSpPr>
              <p:grpSpPr>
                <a:xfrm>
                  <a:off x="6465362" y="3669337"/>
                  <a:ext cx="315351" cy="452185"/>
                  <a:chOff x="7012249" y="3703204"/>
                  <a:chExt cx="315351" cy="452185"/>
                </a:xfrm>
              </p:grpSpPr>
              <p:sp>
                <p:nvSpPr>
                  <p:cNvPr id="3122" name="Down Arrow 312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111" name="Group 380"/>
                <p:cNvGrpSpPr/>
                <p:nvPr/>
              </p:nvGrpSpPr>
              <p:grpSpPr>
                <a:xfrm>
                  <a:off x="7034572" y="3672650"/>
                  <a:ext cx="315351" cy="452185"/>
                  <a:chOff x="7836091" y="3706517"/>
                  <a:chExt cx="315351" cy="452185"/>
                </a:xfrm>
              </p:grpSpPr>
              <p:sp>
                <p:nvSpPr>
                  <p:cNvPr id="3120" name="Down Arrow 311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042" name="Group 393"/>
              <p:cNvGrpSpPr/>
              <p:nvPr/>
            </p:nvGrpSpPr>
            <p:grpSpPr>
              <a:xfrm>
                <a:off x="5326940" y="4209422"/>
                <a:ext cx="2022983" cy="455500"/>
                <a:chOff x="5326940" y="4333600"/>
                <a:chExt cx="2022983" cy="455500"/>
              </a:xfrm>
            </p:grpSpPr>
            <p:grpSp>
              <p:nvGrpSpPr>
                <p:cNvPr id="3080" name="Group 231"/>
                <p:cNvGrpSpPr/>
                <p:nvPr/>
              </p:nvGrpSpPr>
              <p:grpSpPr>
                <a:xfrm flipV="1">
                  <a:off x="5896151" y="4335649"/>
                  <a:ext cx="315351" cy="452185"/>
                  <a:chOff x="1680124" y="3020493"/>
                  <a:chExt cx="315351" cy="452185"/>
                </a:xfrm>
              </p:grpSpPr>
              <p:sp>
                <p:nvSpPr>
                  <p:cNvPr id="3106" name="Down Arrow 310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081" name="Group 383"/>
                <p:cNvGrpSpPr/>
                <p:nvPr/>
              </p:nvGrpSpPr>
              <p:grpSpPr>
                <a:xfrm>
                  <a:off x="5326940" y="4333600"/>
                  <a:ext cx="315351" cy="452185"/>
                  <a:chOff x="5326940" y="4367467"/>
                  <a:chExt cx="315351" cy="452185"/>
                </a:xfrm>
              </p:grpSpPr>
              <p:sp>
                <p:nvSpPr>
                  <p:cNvPr id="3104" name="Down Arrow 310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082" name="Group 229"/>
                <p:cNvGrpSpPr/>
                <p:nvPr/>
              </p:nvGrpSpPr>
              <p:grpSpPr>
                <a:xfrm flipV="1">
                  <a:off x="6465362" y="4333602"/>
                  <a:ext cx="315351" cy="452185"/>
                  <a:chOff x="2660385" y="3018446"/>
                  <a:chExt cx="315351" cy="452185"/>
                </a:xfrm>
              </p:grpSpPr>
              <p:sp>
                <p:nvSpPr>
                  <p:cNvPr id="3094" name="Down Arrow 30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083" name="Group 234"/>
                <p:cNvGrpSpPr/>
                <p:nvPr/>
              </p:nvGrpSpPr>
              <p:grpSpPr>
                <a:xfrm flipV="1">
                  <a:off x="7034572" y="4336915"/>
                  <a:ext cx="315351" cy="452185"/>
                  <a:chOff x="3687429" y="3021759"/>
                  <a:chExt cx="315351" cy="452185"/>
                </a:xfrm>
              </p:grpSpPr>
              <p:sp>
                <p:nvSpPr>
                  <p:cNvPr id="3092" name="Down Arrow 30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043" name="Group 392"/>
              <p:cNvGrpSpPr/>
              <p:nvPr/>
            </p:nvGrpSpPr>
            <p:grpSpPr>
              <a:xfrm>
                <a:off x="5326940" y="4794663"/>
                <a:ext cx="2022983" cy="455500"/>
                <a:chOff x="5326940" y="4918842"/>
                <a:chExt cx="2022983" cy="455500"/>
              </a:xfrm>
            </p:grpSpPr>
            <p:grpSp>
              <p:nvGrpSpPr>
                <p:cNvPr id="3052" name="Group 385"/>
                <p:cNvGrpSpPr/>
                <p:nvPr/>
              </p:nvGrpSpPr>
              <p:grpSpPr>
                <a:xfrm>
                  <a:off x="5896151" y="4920891"/>
                  <a:ext cx="315351" cy="452185"/>
                  <a:chOff x="6144878" y="5033781"/>
                  <a:chExt cx="315351" cy="452185"/>
                </a:xfrm>
              </p:grpSpPr>
              <p:sp>
                <p:nvSpPr>
                  <p:cNvPr id="3070" name="Down Arrow 30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053" name="Group 384"/>
                <p:cNvGrpSpPr/>
                <p:nvPr/>
              </p:nvGrpSpPr>
              <p:grpSpPr>
                <a:xfrm>
                  <a:off x="5326940" y="4918842"/>
                  <a:ext cx="315351" cy="452185"/>
                  <a:chOff x="5326940" y="5031732"/>
                  <a:chExt cx="315351" cy="452185"/>
                </a:xfrm>
              </p:grpSpPr>
              <p:sp>
                <p:nvSpPr>
                  <p:cNvPr id="3068" name="Down Arrow 30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054" name="Group 386"/>
                <p:cNvGrpSpPr/>
                <p:nvPr/>
              </p:nvGrpSpPr>
              <p:grpSpPr>
                <a:xfrm>
                  <a:off x="6465362" y="4918844"/>
                  <a:ext cx="315351" cy="452185"/>
                  <a:chOff x="7012249" y="5031734"/>
                  <a:chExt cx="315351" cy="452185"/>
                </a:xfrm>
              </p:grpSpPr>
              <p:sp>
                <p:nvSpPr>
                  <p:cNvPr id="3058" name="Down Arrow 30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055" name="Group 387"/>
                <p:cNvGrpSpPr/>
                <p:nvPr/>
              </p:nvGrpSpPr>
              <p:grpSpPr>
                <a:xfrm>
                  <a:off x="7034572" y="4922157"/>
                  <a:ext cx="315351" cy="452185"/>
                  <a:chOff x="7836091" y="5035047"/>
                  <a:chExt cx="315351" cy="452185"/>
                </a:xfrm>
              </p:grpSpPr>
              <p:sp>
                <p:nvSpPr>
                  <p:cNvPr id="3056" name="Down Arrow 30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745"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799" name="Group 395"/>
              <p:cNvGrpSpPr/>
              <p:nvPr/>
            </p:nvGrpSpPr>
            <p:grpSpPr>
              <a:xfrm>
                <a:off x="5326940" y="3038938"/>
                <a:ext cx="2022983" cy="455500"/>
                <a:chOff x="5326940" y="3038937"/>
                <a:chExt cx="2022983" cy="455500"/>
              </a:xfrm>
            </p:grpSpPr>
            <p:grpSp>
              <p:nvGrpSpPr>
                <p:cNvPr id="2839" name="Group 378"/>
                <p:cNvGrpSpPr/>
                <p:nvPr/>
              </p:nvGrpSpPr>
              <p:grpSpPr>
                <a:xfrm>
                  <a:off x="5896151" y="3040986"/>
                  <a:ext cx="315351" cy="452185"/>
                  <a:chOff x="6144878" y="3040986"/>
                  <a:chExt cx="315351" cy="452185"/>
                </a:xfrm>
              </p:grpSpPr>
              <p:sp>
                <p:nvSpPr>
                  <p:cNvPr id="3030" name="Down Arrow 302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840" name="Group 377"/>
                <p:cNvGrpSpPr/>
                <p:nvPr/>
              </p:nvGrpSpPr>
              <p:grpSpPr>
                <a:xfrm>
                  <a:off x="5326940" y="3038937"/>
                  <a:ext cx="315351" cy="452185"/>
                  <a:chOff x="5326940" y="3038937"/>
                  <a:chExt cx="315351" cy="452185"/>
                </a:xfrm>
              </p:grpSpPr>
              <p:sp>
                <p:nvSpPr>
                  <p:cNvPr id="2847" name="Down Arrow 28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841" name="Group 230"/>
                <p:cNvGrpSpPr/>
                <p:nvPr/>
              </p:nvGrpSpPr>
              <p:grpSpPr>
                <a:xfrm flipV="1">
                  <a:off x="6465362" y="3038939"/>
                  <a:ext cx="315351" cy="452185"/>
                  <a:chOff x="2660385" y="1689916"/>
                  <a:chExt cx="315351" cy="452185"/>
                </a:xfrm>
              </p:grpSpPr>
              <p:sp>
                <p:nvSpPr>
                  <p:cNvPr id="2845" name="Down Arrow 284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842" name="Group 379"/>
                <p:cNvGrpSpPr/>
                <p:nvPr/>
              </p:nvGrpSpPr>
              <p:grpSpPr>
                <a:xfrm>
                  <a:off x="7034572" y="3042252"/>
                  <a:ext cx="315351" cy="452185"/>
                  <a:chOff x="7836091" y="3042252"/>
                  <a:chExt cx="315351" cy="452185"/>
                </a:xfrm>
              </p:grpSpPr>
              <p:sp>
                <p:nvSpPr>
                  <p:cNvPr id="2843" name="Down Arrow 284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800" name="Group 394"/>
              <p:cNvGrpSpPr/>
              <p:nvPr/>
            </p:nvGrpSpPr>
            <p:grpSpPr>
              <a:xfrm>
                <a:off x="5326940" y="3624179"/>
                <a:ext cx="2022983" cy="455500"/>
                <a:chOff x="5326940" y="3669335"/>
                <a:chExt cx="2022983" cy="455500"/>
              </a:xfrm>
            </p:grpSpPr>
            <p:grpSp>
              <p:nvGrpSpPr>
                <p:cNvPr id="2827" name="Group 382"/>
                <p:cNvGrpSpPr/>
                <p:nvPr/>
              </p:nvGrpSpPr>
              <p:grpSpPr>
                <a:xfrm>
                  <a:off x="5896151" y="3671384"/>
                  <a:ext cx="315351" cy="452185"/>
                  <a:chOff x="6144878" y="3705251"/>
                  <a:chExt cx="315351" cy="452185"/>
                </a:xfrm>
              </p:grpSpPr>
              <p:sp>
                <p:nvSpPr>
                  <p:cNvPr id="2837" name="Down Arrow 283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828" name="Group 235"/>
                <p:cNvGrpSpPr/>
                <p:nvPr/>
              </p:nvGrpSpPr>
              <p:grpSpPr>
                <a:xfrm flipV="1">
                  <a:off x="5326940" y="3669335"/>
                  <a:ext cx="315351" cy="452185"/>
                  <a:chOff x="704140" y="2354179"/>
                  <a:chExt cx="315351" cy="452185"/>
                </a:xfrm>
              </p:grpSpPr>
              <p:sp>
                <p:nvSpPr>
                  <p:cNvPr id="2835" name="Down Arrow 283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829" name="Group 381"/>
                <p:cNvGrpSpPr/>
                <p:nvPr/>
              </p:nvGrpSpPr>
              <p:grpSpPr>
                <a:xfrm>
                  <a:off x="6465362" y="3669337"/>
                  <a:ext cx="315351" cy="452185"/>
                  <a:chOff x="7012249" y="3703204"/>
                  <a:chExt cx="315351" cy="452185"/>
                </a:xfrm>
              </p:grpSpPr>
              <p:sp>
                <p:nvSpPr>
                  <p:cNvPr id="2833" name="Down Arrow 283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830" name="Group 380"/>
                <p:cNvGrpSpPr/>
                <p:nvPr/>
              </p:nvGrpSpPr>
              <p:grpSpPr>
                <a:xfrm>
                  <a:off x="7034572" y="3672650"/>
                  <a:ext cx="315351" cy="452185"/>
                  <a:chOff x="7836091" y="3706517"/>
                  <a:chExt cx="315351" cy="452185"/>
                </a:xfrm>
              </p:grpSpPr>
              <p:sp>
                <p:nvSpPr>
                  <p:cNvPr id="2831" name="Down Arrow 283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801" name="Group 393"/>
              <p:cNvGrpSpPr/>
              <p:nvPr/>
            </p:nvGrpSpPr>
            <p:grpSpPr>
              <a:xfrm>
                <a:off x="5326940" y="4209422"/>
                <a:ext cx="2022983" cy="455500"/>
                <a:chOff x="5326940" y="4333600"/>
                <a:chExt cx="2022983" cy="455500"/>
              </a:xfrm>
            </p:grpSpPr>
            <p:grpSp>
              <p:nvGrpSpPr>
                <p:cNvPr id="2815" name="Group 231"/>
                <p:cNvGrpSpPr/>
                <p:nvPr/>
              </p:nvGrpSpPr>
              <p:grpSpPr>
                <a:xfrm flipV="1">
                  <a:off x="5896151" y="4335649"/>
                  <a:ext cx="315351" cy="452185"/>
                  <a:chOff x="1680124" y="3020493"/>
                  <a:chExt cx="315351" cy="452185"/>
                </a:xfrm>
              </p:grpSpPr>
              <p:sp>
                <p:nvSpPr>
                  <p:cNvPr id="2825" name="Down Arrow 282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816" name="Group 383"/>
                <p:cNvGrpSpPr/>
                <p:nvPr/>
              </p:nvGrpSpPr>
              <p:grpSpPr>
                <a:xfrm>
                  <a:off x="5326940" y="4333600"/>
                  <a:ext cx="315351" cy="452185"/>
                  <a:chOff x="5326940" y="4367467"/>
                  <a:chExt cx="315351" cy="452185"/>
                </a:xfrm>
              </p:grpSpPr>
              <p:sp>
                <p:nvSpPr>
                  <p:cNvPr id="2823" name="Down Arrow 282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817" name="Group 229"/>
                <p:cNvGrpSpPr/>
                <p:nvPr/>
              </p:nvGrpSpPr>
              <p:grpSpPr>
                <a:xfrm flipV="1">
                  <a:off x="6465362" y="4333602"/>
                  <a:ext cx="315351" cy="452185"/>
                  <a:chOff x="2660385" y="3018446"/>
                  <a:chExt cx="315351" cy="452185"/>
                </a:xfrm>
              </p:grpSpPr>
              <p:sp>
                <p:nvSpPr>
                  <p:cNvPr id="2821" name="Down Arrow 282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818" name="Group 234"/>
                <p:cNvGrpSpPr/>
                <p:nvPr/>
              </p:nvGrpSpPr>
              <p:grpSpPr>
                <a:xfrm flipV="1">
                  <a:off x="7034572" y="4336915"/>
                  <a:ext cx="315351" cy="452185"/>
                  <a:chOff x="3687429" y="3021759"/>
                  <a:chExt cx="315351" cy="452185"/>
                </a:xfrm>
              </p:grpSpPr>
              <p:sp>
                <p:nvSpPr>
                  <p:cNvPr id="2819" name="Down Arrow 281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802" name="Group 392"/>
              <p:cNvGrpSpPr/>
              <p:nvPr/>
            </p:nvGrpSpPr>
            <p:grpSpPr>
              <a:xfrm>
                <a:off x="5326940" y="4794663"/>
                <a:ext cx="2022983" cy="455500"/>
                <a:chOff x="5326940" y="4918842"/>
                <a:chExt cx="2022983" cy="455500"/>
              </a:xfrm>
            </p:grpSpPr>
            <p:grpSp>
              <p:nvGrpSpPr>
                <p:cNvPr id="2803" name="Group 385"/>
                <p:cNvGrpSpPr/>
                <p:nvPr/>
              </p:nvGrpSpPr>
              <p:grpSpPr>
                <a:xfrm>
                  <a:off x="5896151" y="4920891"/>
                  <a:ext cx="315351" cy="452185"/>
                  <a:chOff x="6144878" y="5033781"/>
                  <a:chExt cx="315351" cy="452185"/>
                </a:xfrm>
              </p:grpSpPr>
              <p:sp>
                <p:nvSpPr>
                  <p:cNvPr id="2813" name="Down Arrow 281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804" name="Group 384"/>
                <p:cNvGrpSpPr/>
                <p:nvPr/>
              </p:nvGrpSpPr>
              <p:grpSpPr>
                <a:xfrm>
                  <a:off x="5326940" y="4918842"/>
                  <a:ext cx="315351" cy="452185"/>
                  <a:chOff x="5326940" y="5031732"/>
                  <a:chExt cx="315351" cy="452185"/>
                </a:xfrm>
              </p:grpSpPr>
              <p:sp>
                <p:nvSpPr>
                  <p:cNvPr id="2811" name="Down Arrow 281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805" name="Group 386"/>
                <p:cNvGrpSpPr/>
                <p:nvPr/>
              </p:nvGrpSpPr>
              <p:grpSpPr>
                <a:xfrm>
                  <a:off x="6465362" y="4918844"/>
                  <a:ext cx="315351" cy="452185"/>
                  <a:chOff x="7012249" y="5031734"/>
                  <a:chExt cx="315351" cy="452185"/>
                </a:xfrm>
              </p:grpSpPr>
              <p:sp>
                <p:nvSpPr>
                  <p:cNvPr id="2809" name="Down Arrow 280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806" name="Group 387"/>
                <p:cNvGrpSpPr/>
                <p:nvPr/>
              </p:nvGrpSpPr>
              <p:grpSpPr>
                <a:xfrm>
                  <a:off x="7034572" y="4922157"/>
                  <a:ext cx="315351" cy="452185"/>
                  <a:chOff x="7836091" y="5035047"/>
                  <a:chExt cx="315351" cy="452185"/>
                </a:xfrm>
              </p:grpSpPr>
              <p:sp>
                <p:nvSpPr>
                  <p:cNvPr id="2807" name="Down Arrow 280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2746"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747" name="Group 395"/>
              <p:cNvGrpSpPr/>
              <p:nvPr/>
            </p:nvGrpSpPr>
            <p:grpSpPr>
              <a:xfrm>
                <a:off x="5326940" y="3038938"/>
                <a:ext cx="2022983" cy="455500"/>
                <a:chOff x="5326940" y="3038937"/>
                <a:chExt cx="2022983" cy="455500"/>
              </a:xfrm>
            </p:grpSpPr>
            <p:grpSp>
              <p:nvGrpSpPr>
                <p:cNvPr id="2787" name="Group 378"/>
                <p:cNvGrpSpPr/>
                <p:nvPr/>
              </p:nvGrpSpPr>
              <p:grpSpPr>
                <a:xfrm>
                  <a:off x="5896151" y="3040986"/>
                  <a:ext cx="315351" cy="452185"/>
                  <a:chOff x="6144878" y="3040986"/>
                  <a:chExt cx="315351" cy="452185"/>
                </a:xfrm>
              </p:grpSpPr>
              <p:sp>
                <p:nvSpPr>
                  <p:cNvPr id="2797" name="Down Arrow 279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2788" name="Group 377"/>
                <p:cNvGrpSpPr/>
                <p:nvPr/>
              </p:nvGrpSpPr>
              <p:grpSpPr>
                <a:xfrm>
                  <a:off x="5326940" y="3038937"/>
                  <a:ext cx="315351" cy="452185"/>
                  <a:chOff x="5326940" y="3038937"/>
                  <a:chExt cx="315351" cy="452185"/>
                </a:xfrm>
              </p:grpSpPr>
              <p:sp>
                <p:nvSpPr>
                  <p:cNvPr id="2795" name="Down Arrow 279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2789" name="Group 230"/>
                <p:cNvGrpSpPr/>
                <p:nvPr/>
              </p:nvGrpSpPr>
              <p:grpSpPr>
                <a:xfrm flipV="1">
                  <a:off x="6465362" y="3038939"/>
                  <a:ext cx="315351" cy="452185"/>
                  <a:chOff x="2660385" y="1689916"/>
                  <a:chExt cx="315351" cy="452185"/>
                </a:xfrm>
              </p:grpSpPr>
              <p:sp>
                <p:nvSpPr>
                  <p:cNvPr id="2793" name="Down Arrow 279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2790" name="Group 379"/>
                <p:cNvGrpSpPr/>
                <p:nvPr/>
              </p:nvGrpSpPr>
              <p:grpSpPr>
                <a:xfrm>
                  <a:off x="7034572" y="3042252"/>
                  <a:ext cx="315351" cy="452185"/>
                  <a:chOff x="7836091" y="3042252"/>
                  <a:chExt cx="315351" cy="452185"/>
                </a:xfrm>
              </p:grpSpPr>
              <p:sp>
                <p:nvSpPr>
                  <p:cNvPr id="2791" name="Down Arrow 279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2748" name="Group 394"/>
              <p:cNvGrpSpPr/>
              <p:nvPr/>
            </p:nvGrpSpPr>
            <p:grpSpPr>
              <a:xfrm>
                <a:off x="5326940" y="3624179"/>
                <a:ext cx="2022983" cy="455500"/>
                <a:chOff x="5326940" y="3669335"/>
                <a:chExt cx="2022983" cy="455500"/>
              </a:xfrm>
            </p:grpSpPr>
            <p:grpSp>
              <p:nvGrpSpPr>
                <p:cNvPr id="2775" name="Group 382"/>
                <p:cNvGrpSpPr/>
                <p:nvPr/>
              </p:nvGrpSpPr>
              <p:grpSpPr>
                <a:xfrm>
                  <a:off x="5896151" y="3671384"/>
                  <a:ext cx="315351" cy="452185"/>
                  <a:chOff x="6144878" y="3705251"/>
                  <a:chExt cx="315351" cy="452185"/>
                </a:xfrm>
              </p:grpSpPr>
              <p:sp>
                <p:nvSpPr>
                  <p:cNvPr id="2785" name="Down Arrow 278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2776" name="Group 235"/>
                <p:cNvGrpSpPr/>
                <p:nvPr/>
              </p:nvGrpSpPr>
              <p:grpSpPr>
                <a:xfrm flipV="1">
                  <a:off x="5326940" y="3669335"/>
                  <a:ext cx="315351" cy="452185"/>
                  <a:chOff x="704140" y="2354179"/>
                  <a:chExt cx="315351" cy="452185"/>
                </a:xfrm>
              </p:grpSpPr>
              <p:sp>
                <p:nvSpPr>
                  <p:cNvPr id="2783" name="Down Arrow 278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2777" name="Group 381"/>
                <p:cNvGrpSpPr/>
                <p:nvPr/>
              </p:nvGrpSpPr>
              <p:grpSpPr>
                <a:xfrm>
                  <a:off x="6465362" y="3669337"/>
                  <a:ext cx="315351" cy="452185"/>
                  <a:chOff x="7012249" y="3703204"/>
                  <a:chExt cx="315351" cy="452185"/>
                </a:xfrm>
              </p:grpSpPr>
              <p:sp>
                <p:nvSpPr>
                  <p:cNvPr id="2781" name="Down Arrow 278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2778" name="Group 380"/>
                <p:cNvGrpSpPr/>
                <p:nvPr/>
              </p:nvGrpSpPr>
              <p:grpSpPr>
                <a:xfrm>
                  <a:off x="7034572" y="3672650"/>
                  <a:ext cx="315351" cy="452185"/>
                  <a:chOff x="7836091" y="3706517"/>
                  <a:chExt cx="315351" cy="452185"/>
                </a:xfrm>
              </p:grpSpPr>
              <p:sp>
                <p:nvSpPr>
                  <p:cNvPr id="2779" name="Down Arrow 277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2749" name="Group 393"/>
              <p:cNvGrpSpPr/>
              <p:nvPr/>
            </p:nvGrpSpPr>
            <p:grpSpPr>
              <a:xfrm>
                <a:off x="5326940" y="4209422"/>
                <a:ext cx="2022983" cy="455500"/>
                <a:chOff x="5326940" y="4333600"/>
                <a:chExt cx="2022983" cy="455500"/>
              </a:xfrm>
            </p:grpSpPr>
            <p:grpSp>
              <p:nvGrpSpPr>
                <p:cNvPr id="2763" name="Group 231"/>
                <p:cNvGrpSpPr/>
                <p:nvPr/>
              </p:nvGrpSpPr>
              <p:grpSpPr>
                <a:xfrm flipV="1">
                  <a:off x="5896151" y="4335649"/>
                  <a:ext cx="315351" cy="452185"/>
                  <a:chOff x="1680124" y="3020493"/>
                  <a:chExt cx="315351" cy="452185"/>
                </a:xfrm>
              </p:grpSpPr>
              <p:sp>
                <p:nvSpPr>
                  <p:cNvPr id="2773" name="Down Arrow 277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2764" name="Group 383"/>
                <p:cNvGrpSpPr/>
                <p:nvPr/>
              </p:nvGrpSpPr>
              <p:grpSpPr>
                <a:xfrm>
                  <a:off x="5326940" y="4333600"/>
                  <a:ext cx="315351" cy="452185"/>
                  <a:chOff x="5326940" y="4367467"/>
                  <a:chExt cx="315351" cy="452185"/>
                </a:xfrm>
              </p:grpSpPr>
              <p:sp>
                <p:nvSpPr>
                  <p:cNvPr id="2771" name="Down Arrow 277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2765" name="Group 229"/>
                <p:cNvGrpSpPr/>
                <p:nvPr/>
              </p:nvGrpSpPr>
              <p:grpSpPr>
                <a:xfrm flipV="1">
                  <a:off x="6465362" y="4333602"/>
                  <a:ext cx="315351" cy="452185"/>
                  <a:chOff x="2660385" y="3018446"/>
                  <a:chExt cx="315351" cy="452185"/>
                </a:xfrm>
              </p:grpSpPr>
              <p:sp>
                <p:nvSpPr>
                  <p:cNvPr id="2769" name="Down Arrow 276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2766" name="Group 234"/>
                <p:cNvGrpSpPr/>
                <p:nvPr/>
              </p:nvGrpSpPr>
              <p:grpSpPr>
                <a:xfrm flipV="1">
                  <a:off x="7034572" y="4336915"/>
                  <a:ext cx="315351" cy="452185"/>
                  <a:chOff x="3687429" y="3021759"/>
                  <a:chExt cx="315351" cy="452185"/>
                </a:xfrm>
              </p:grpSpPr>
              <p:sp>
                <p:nvSpPr>
                  <p:cNvPr id="2767" name="Down Arrow 276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2750" name="Group 392"/>
              <p:cNvGrpSpPr/>
              <p:nvPr/>
            </p:nvGrpSpPr>
            <p:grpSpPr>
              <a:xfrm>
                <a:off x="5326940" y="4794663"/>
                <a:ext cx="2022983" cy="455500"/>
                <a:chOff x="5326940" y="4918842"/>
                <a:chExt cx="2022983" cy="455500"/>
              </a:xfrm>
            </p:grpSpPr>
            <p:grpSp>
              <p:nvGrpSpPr>
                <p:cNvPr id="2751" name="Group 385"/>
                <p:cNvGrpSpPr/>
                <p:nvPr/>
              </p:nvGrpSpPr>
              <p:grpSpPr>
                <a:xfrm>
                  <a:off x="5896151" y="4920891"/>
                  <a:ext cx="315351" cy="452185"/>
                  <a:chOff x="6144878" y="5033781"/>
                  <a:chExt cx="315351" cy="452185"/>
                </a:xfrm>
              </p:grpSpPr>
              <p:sp>
                <p:nvSpPr>
                  <p:cNvPr id="2761" name="Down Arrow 276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2752" name="Group 384"/>
                <p:cNvGrpSpPr/>
                <p:nvPr/>
              </p:nvGrpSpPr>
              <p:grpSpPr>
                <a:xfrm>
                  <a:off x="5326940" y="4918842"/>
                  <a:ext cx="315351" cy="452185"/>
                  <a:chOff x="5326940" y="5031732"/>
                  <a:chExt cx="315351" cy="452185"/>
                </a:xfrm>
              </p:grpSpPr>
              <p:sp>
                <p:nvSpPr>
                  <p:cNvPr id="2759" name="Down Arrow 275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2753" name="Group 386"/>
                <p:cNvGrpSpPr/>
                <p:nvPr/>
              </p:nvGrpSpPr>
              <p:grpSpPr>
                <a:xfrm>
                  <a:off x="6465362" y="4918844"/>
                  <a:ext cx="315351" cy="452185"/>
                  <a:chOff x="7012249" y="5031734"/>
                  <a:chExt cx="315351" cy="452185"/>
                </a:xfrm>
              </p:grpSpPr>
              <p:sp>
                <p:nvSpPr>
                  <p:cNvPr id="2757" name="Down Arrow 275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2754" name="Group 387"/>
                <p:cNvGrpSpPr/>
                <p:nvPr/>
              </p:nvGrpSpPr>
              <p:grpSpPr>
                <a:xfrm>
                  <a:off x="7034572" y="4922157"/>
                  <a:ext cx="315351" cy="452185"/>
                  <a:chOff x="7836091" y="5035047"/>
                  <a:chExt cx="315351" cy="452185"/>
                </a:xfrm>
              </p:grpSpPr>
              <p:sp>
                <p:nvSpPr>
                  <p:cNvPr id="2755" name="Down Arrow 275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sp>
        <p:nvSpPr>
          <p:cNvPr id="3396" name="Rounded Rectangular Callout 3395"/>
          <p:cNvSpPr/>
          <p:nvPr/>
        </p:nvSpPr>
        <p:spPr bwMode="auto">
          <a:xfrm>
            <a:off x="5405718" y="170329"/>
            <a:ext cx="3585882" cy="1659752"/>
          </a:xfrm>
          <a:prstGeom prst="wedgeRoundRectCallout">
            <a:avLst>
              <a:gd name="adj1" fmla="val -389"/>
              <a:gd name="adj2" fmla="val 84804"/>
              <a:gd name="adj3" fmla="val 16667"/>
            </a:avLst>
          </a:prstGeom>
          <a:solidFill>
            <a:schemeClr val="bg1">
              <a:lumMod val="75000"/>
              <a:lumOff val="2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chemeClr val="tx1">
                    <a:lumMod val="95000"/>
                  </a:schemeClr>
                </a:solidFill>
                <a:latin typeface="Arial" pitchFamily="34" charset="0"/>
                <a:cs typeface="Arial" pitchFamily="34" charset="0"/>
              </a:rPr>
              <a:t>“Why not? Instead of using our Gradient Descent algorithm to learn weights to create a </a:t>
            </a:r>
            <a:br>
              <a:rPr lang="en-US" sz="1800" dirty="0" smtClean="0">
                <a:solidFill>
                  <a:schemeClr val="tx1">
                    <a:lumMod val="95000"/>
                  </a:schemeClr>
                </a:solidFill>
                <a:latin typeface="Arial" pitchFamily="34" charset="0"/>
                <a:cs typeface="Arial" pitchFamily="34" charset="0"/>
              </a:rPr>
            </a:br>
            <a:r>
              <a:rPr lang="en-US" sz="1800" dirty="0" smtClean="0">
                <a:solidFill>
                  <a:schemeClr val="accent4">
                    <a:lumMod val="60000"/>
                    <a:lumOff val="40000"/>
                  </a:schemeClr>
                </a:solidFill>
                <a:latin typeface="Arial" pitchFamily="34" charset="0"/>
                <a:cs typeface="Arial" pitchFamily="34" charset="0"/>
              </a:rPr>
              <a:t>single low-energy state</a:t>
            </a:r>
            <a:r>
              <a:rPr lang="en-US" sz="1800" dirty="0" smtClean="0">
                <a:solidFill>
                  <a:schemeClr val="tx1">
                    <a:lumMod val="95000"/>
                  </a:schemeClr>
                </a:solidFill>
                <a:latin typeface="Arial" pitchFamily="34" charset="0"/>
                <a:cs typeface="Arial" pitchFamily="34" charset="0"/>
              </a:rPr>
              <a:t>…</a:t>
            </a:r>
          </a:p>
        </p:txBody>
      </p:sp>
      <p:grpSp>
        <p:nvGrpSpPr>
          <p:cNvPr id="3398" name="Group 3397"/>
          <p:cNvGrpSpPr/>
          <p:nvPr/>
        </p:nvGrpSpPr>
        <p:grpSpPr>
          <a:xfrm>
            <a:off x="1350783" y="5325571"/>
            <a:ext cx="6489023" cy="794324"/>
            <a:chOff x="1368713" y="5540724"/>
            <a:chExt cx="6489023" cy="794324"/>
          </a:xfrm>
        </p:grpSpPr>
        <p:grpSp>
          <p:nvGrpSpPr>
            <p:cNvPr id="3399" name="Group 64"/>
            <p:cNvGrpSpPr/>
            <p:nvPr/>
          </p:nvGrpSpPr>
          <p:grpSpPr>
            <a:xfrm>
              <a:off x="1368713" y="5540724"/>
              <a:ext cx="6489023" cy="794324"/>
              <a:chOff x="1349663" y="5577056"/>
              <a:chExt cx="6489023" cy="794324"/>
            </a:xfrm>
          </p:grpSpPr>
          <p:grpSp>
            <p:nvGrpSpPr>
              <p:cNvPr id="3401" name="Group 61"/>
              <p:cNvGrpSpPr/>
              <p:nvPr/>
            </p:nvGrpSpPr>
            <p:grpSpPr>
              <a:xfrm>
                <a:off x="1349663" y="5577056"/>
                <a:ext cx="6489023" cy="794324"/>
                <a:chOff x="4803286" y="7195036"/>
                <a:chExt cx="6489023" cy="1451052"/>
              </a:xfrm>
            </p:grpSpPr>
            <p:grpSp>
              <p:nvGrpSpPr>
                <p:cNvPr id="3403" name="Group 239"/>
                <p:cNvGrpSpPr/>
                <p:nvPr/>
              </p:nvGrpSpPr>
              <p:grpSpPr>
                <a:xfrm>
                  <a:off x="4803286" y="7195036"/>
                  <a:ext cx="6489023" cy="1451052"/>
                  <a:chOff x="637775" y="4763801"/>
                  <a:chExt cx="7193934" cy="1451052"/>
                </a:xfrm>
              </p:grpSpPr>
              <p:grpSp>
                <p:nvGrpSpPr>
                  <p:cNvPr id="3416" name="Group 237"/>
                  <p:cNvGrpSpPr/>
                  <p:nvPr/>
                </p:nvGrpSpPr>
                <p:grpSpPr>
                  <a:xfrm>
                    <a:off x="637775" y="4763801"/>
                    <a:ext cx="7193934" cy="910024"/>
                    <a:chOff x="637775" y="4763801"/>
                    <a:chExt cx="7193934" cy="910024"/>
                  </a:xfrm>
                </p:grpSpPr>
                <p:cxnSp>
                  <p:nvCxnSpPr>
                    <p:cNvPr id="3418" name="Straight Connector 3417"/>
                    <p:cNvCxnSpPr/>
                    <p:nvPr/>
                  </p:nvCxnSpPr>
                  <p:spPr bwMode="auto">
                    <a:xfrm>
                      <a:off x="637775" y="5670816"/>
                      <a:ext cx="7193934"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19" name="Straight Connector 3418"/>
                    <p:cNvCxnSpPr/>
                    <p:nvPr/>
                  </p:nvCxnSpPr>
                  <p:spPr bwMode="auto">
                    <a:xfrm>
                      <a:off x="637775" y="4763801"/>
                      <a:ext cx="0" cy="91002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417" name="TextBox 3416"/>
                  <p:cNvSpPr txBox="1"/>
                  <p:nvPr/>
                </p:nvSpPr>
                <p:spPr bwMode="ltGray">
                  <a:xfrm>
                    <a:off x="1193573" y="5641406"/>
                    <a:ext cx="5847284" cy="573447"/>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Boltzmann Distribution for multiple images</a:t>
                    </a:r>
                  </a:p>
                </p:txBody>
              </p:sp>
            </p:grpSp>
            <p:grpSp>
              <p:nvGrpSpPr>
                <p:cNvPr id="3404" name="Group 260"/>
                <p:cNvGrpSpPr/>
                <p:nvPr/>
              </p:nvGrpSpPr>
              <p:grpSpPr>
                <a:xfrm>
                  <a:off x="4822295" y="7243562"/>
                  <a:ext cx="1947525" cy="845830"/>
                  <a:chOff x="3442799" y="7585559"/>
                  <a:chExt cx="3492852" cy="908368"/>
                </a:xfrm>
              </p:grpSpPr>
              <p:pic>
                <p:nvPicPr>
                  <p:cNvPr id="3413" name="Picture 2"/>
                  <p:cNvPicPr>
                    <a:picLocks noChangeAspect="1" noChangeArrowheads="1"/>
                  </p:cNvPicPr>
                  <p:nvPr/>
                </p:nvPicPr>
                <p:blipFill>
                  <a:blip r:embed="rId10" cstate="print"/>
                  <a:srcRect l="4592" t="1881" r="53563" b="11511"/>
                  <a:stretch>
                    <a:fillRect/>
                  </a:stretch>
                </p:blipFill>
                <p:spPr bwMode="auto">
                  <a:xfrm>
                    <a:off x="3442799" y="7585559"/>
                    <a:ext cx="1751549" cy="905480"/>
                  </a:xfrm>
                  <a:prstGeom prst="rect">
                    <a:avLst/>
                  </a:prstGeom>
                  <a:noFill/>
                  <a:ln w="9525">
                    <a:noFill/>
                    <a:miter lim="800000"/>
                    <a:headEnd/>
                    <a:tailEnd/>
                  </a:ln>
                </p:spPr>
              </p:pic>
              <p:pic>
                <p:nvPicPr>
                  <p:cNvPr id="3414" name="Picture 2"/>
                  <p:cNvPicPr>
                    <a:picLocks noChangeAspect="1" noChangeArrowheads="1"/>
                  </p:cNvPicPr>
                  <p:nvPr/>
                </p:nvPicPr>
                <p:blipFill>
                  <a:blip r:embed="rId10" cstate="print"/>
                  <a:srcRect l="4592" t="1881" r="53563" b="11511"/>
                  <a:stretch>
                    <a:fillRect/>
                  </a:stretch>
                </p:blipFill>
                <p:spPr bwMode="auto">
                  <a:xfrm flipH="1">
                    <a:off x="5184104" y="7588449"/>
                    <a:ext cx="1751547" cy="905478"/>
                  </a:xfrm>
                  <a:prstGeom prst="rect">
                    <a:avLst/>
                  </a:prstGeom>
                  <a:noFill/>
                  <a:ln w="9525">
                    <a:noFill/>
                    <a:miter lim="800000"/>
                    <a:headEnd/>
                    <a:tailEnd/>
                  </a:ln>
                </p:spPr>
              </p:pic>
              <p:sp>
                <p:nvSpPr>
                  <p:cNvPr id="3415" name="Arc 3414"/>
                  <p:cNvSpPr/>
                  <p:nvPr/>
                </p:nvSpPr>
                <p:spPr bwMode="auto">
                  <a:xfrm flipH="1">
                    <a:off x="5159578" y="7817959"/>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3405" name="Group 261"/>
                <p:cNvGrpSpPr/>
                <p:nvPr/>
              </p:nvGrpSpPr>
              <p:grpSpPr>
                <a:xfrm>
                  <a:off x="6769818" y="7243672"/>
                  <a:ext cx="1947523" cy="844790"/>
                  <a:chOff x="3442800" y="7580722"/>
                  <a:chExt cx="3492848" cy="907254"/>
                </a:xfrm>
              </p:grpSpPr>
              <p:pic>
                <p:nvPicPr>
                  <p:cNvPr id="3410" name="Picture 2"/>
                  <p:cNvPicPr>
                    <a:picLocks noChangeAspect="1" noChangeArrowheads="1"/>
                  </p:cNvPicPr>
                  <p:nvPr/>
                </p:nvPicPr>
                <p:blipFill>
                  <a:blip r:embed="rId10" cstate="print"/>
                  <a:srcRect l="4592" t="1881" r="53563" b="11511"/>
                  <a:stretch>
                    <a:fillRect/>
                  </a:stretch>
                </p:blipFill>
                <p:spPr bwMode="auto">
                  <a:xfrm>
                    <a:off x="3442800" y="7580722"/>
                    <a:ext cx="1751549" cy="905482"/>
                  </a:xfrm>
                  <a:prstGeom prst="rect">
                    <a:avLst/>
                  </a:prstGeom>
                  <a:noFill/>
                  <a:ln w="9525">
                    <a:noFill/>
                    <a:miter lim="800000"/>
                    <a:headEnd/>
                    <a:tailEnd/>
                  </a:ln>
                </p:spPr>
              </p:pic>
              <p:pic>
                <p:nvPicPr>
                  <p:cNvPr id="3411" name="Picture 2"/>
                  <p:cNvPicPr>
                    <a:picLocks noChangeAspect="1" noChangeArrowheads="1"/>
                  </p:cNvPicPr>
                  <p:nvPr/>
                </p:nvPicPr>
                <p:blipFill>
                  <a:blip r:embed="rId10" cstate="print"/>
                  <a:srcRect l="4592" t="1881" r="53563" b="11511"/>
                  <a:stretch>
                    <a:fillRect/>
                  </a:stretch>
                </p:blipFill>
                <p:spPr bwMode="auto">
                  <a:xfrm flipH="1">
                    <a:off x="5184099" y="7582494"/>
                    <a:ext cx="1751549" cy="905482"/>
                  </a:xfrm>
                  <a:prstGeom prst="rect">
                    <a:avLst/>
                  </a:prstGeom>
                  <a:noFill/>
                  <a:ln w="9525">
                    <a:noFill/>
                    <a:miter lim="800000"/>
                    <a:headEnd/>
                    <a:tailEnd/>
                  </a:ln>
                </p:spPr>
              </p:pic>
              <p:sp>
                <p:nvSpPr>
                  <p:cNvPr id="3412" name="Arc 3411"/>
                  <p:cNvSpPr/>
                  <p:nvPr/>
                </p:nvSpPr>
                <p:spPr bwMode="auto">
                  <a:xfrm flipH="1">
                    <a:off x="5159579" y="7855338"/>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3406" name="Group 261"/>
                <p:cNvGrpSpPr/>
                <p:nvPr/>
              </p:nvGrpSpPr>
              <p:grpSpPr>
                <a:xfrm>
                  <a:off x="9150117" y="7246369"/>
                  <a:ext cx="1947523" cy="843682"/>
                  <a:chOff x="4319356" y="7588575"/>
                  <a:chExt cx="3492848" cy="906062"/>
                </a:xfrm>
              </p:grpSpPr>
              <p:pic>
                <p:nvPicPr>
                  <p:cNvPr id="3407" name="Picture 2"/>
                  <p:cNvPicPr>
                    <a:picLocks noChangeAspect="1" noChangeArrowheads="1"/>
                  </p:cNvPicPr>
                  <p:nvPr/>
                </p:nvPicPr>
                <p:blipFill>
                  <a:blip r:embed="rId10" cstate="print"/>
                  <a:srcRect l="4592" t="1881" r="53563" b="11511"/>
                  <a:stretch>
                    <a:fillRect/>
                  </a:stretch>
                </p:blipFill>
                <p:spPr bwMode="auto">
                  <a:xfrm>
                    <a:off x="4319356" y="7588575"/>
                    <a:ext cx="1751549" cy="905479"/>
                  </a:xfrm>
                  <a:prstGeom prst="rect">
                    <a:avLst/>
                  </a:prstGeom>
                  <a:noFill/>
                  <a:ln w="9525">
                    <a:noFill/>
                    <a:miter lim="800000"/>
                    <a:headEnd/>
                    <a:tailEnd/>
                  </a:ln>
                </p:spPr>
              </p:pic>
              <p:pic>
                <p:nvPicPr>
                  <p:cNvPr id="3408" name="Picture 2"/>
                  <p:cNvPicPr>
                    <a:picLocks noChangeAspect="1" noChangeArrowheads="1"/>
                  </p:cNvPicPr>
                  <p:nvPr/>
                </p:nvPicPr>
                <p:blipFill>
                  <a:blip r:embed="rId10" cstate="print"/>
                  <a:srcRect l="4592" t="1881" r="53563" b="11511"/>
                  <a:stretch>
                    <a:fillRect/>
                  </a:stretch>
                </p:blipFill>
                <p:spPr bwMode="auto">
                  <a:xfrm flipH="1">
                    <a:off x="6060655" y="7589158"/>
                    <a:ext cx="1751549" cy="905479"/>
                  </a:xfrm>
                  <a:prstGeom prst="rect">
                    <a:avLst/>
                  </a:prstGeom>
                  <a:noFill/>
                  <a:ln w="9525">
                    <a:noFill/>
                    <a:miter lim="800000"/>
                    <a:headEnd/>
                    <a:tailEnd/>
                  </a:ln>
                </p:spPr>
              </p:pic>
              <p:sp>
                <p:nvSpPr>
                  <p:cNvPr id="3409" name="Arc 3408"/>
                  <p:cNvSpPr/>
                  <p:nvPr/>
                </p:nvSpPr>
                <p:spPr bwMode="auto">
                  <a:xfrm flipH="1">
                    <a:off x="5159578" y="7930073"/>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sp>
            <p:nvSpPr>
              <p:cNvPr id="3402" name="TextBox 3401"/>
              <p:cNvSpPr txBox="1"/>
              <p:nvPr/>
            </p:nvSpPr>
            <p:spPr bwMode="ltGray">
              <a:xfrm>
                <a:off x="5398268" y="5719866"/>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sp>
          <p:nvSpPr>
            <p:cNvPr id="3400" name="Arc 3399"/>
            <p:cNvSpPr/>
            <p:nvPr/>
          </p:nvSpPr>
          <p:spPr bwMode="auto">
            <a:xfrm flipH="1">
              <a:off x="6680154" y="5732177"/>
              <a:ext cx="29080" cy="23304"/>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3420" name="Group 1834"/>
          <p:cNvGrpSpPr/>
          <p:nvPr/>
        </p:nvGrpSpPr>
        <p:grpSpPr>
          <a:xfrm>
            <a:off x="3780297" y="277355"/>
            <a:ext cx="864730" cy="749757"/>
            <a:chOff x="6884295" y="3041841"/>
            <a:chExt cx="2150049" cy="2226846"/>
          </a:xfrm>
        </p:grpSpPr>
        <p:sp>
          <p:nvSpPr>
            <p:cNvPr id="3421" name="Rounded Rectangle 3420"/>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22" name="Rounded Rectangle 3421"/>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23" name="Rounded Rectangle 3422"/>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24" name="Rounded Rectangle 3423"/>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25" name="Rounded Rectangle 3424"/>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26" name="Rounded Rectangle 3425"/>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427"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693" name="Group 395"/>
              <p:cNvGrpSpPr/>
              <p:nvPr/>
            </p:nvGrpSpPr>
            <p:grpSpPr>
              <a:xfrm>
                <a:off x="5326940" y="3038938"/>
                <a:ext cx="2022983" cy="455500"/>
                <a:chOff x="5326940" y="3038937"/>
                <a:chExt cx="2022983" cy="455500"/>
              </a:xfrm>
            </p:grpSpPr>
            <p:grpSp>
              <p:nvGrpSpPr>
                <p:cNvPr id="3733" name="Group 378"/>
                <p:cNvGrpSpPr/>
                <p:nvPr/>
              </p:nvGrpSpPr>
              <p:grpSpPr>
                <a:xfrm>
                  <a:off x="5896151" y="3040986"/>
                  <a:ext cx="315351" cy="452185"/>
                  <a:chOff x="6144878" y="3040986"/>
                  <a:chExt cx="315351" cy="452185"/>
                </a:xfrm>
              </p:grpSpPr>
              <p:sp>
                <p:nvSpPr>
                  <p:cNvPr id="3743"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734" name="Group 377"/>
                <p:cNvGrpSpPr/>
                <p:nvPr/>
              </p:nvGrpSpPr>
              <p:grpSpPr>
                <a:xfrm>
                  <a:off x="5326940" y="3038937"/>
                  <a:ext cx="315351" cy="452185"/>
                  <a:chOff x="5326940" y="3038937"/>
                  <a:chExt cx="315351" cy="452185"/>
                </a:xfrm>
              </p:grpSpPr>
              <p:sp>
                <p:nvSpPr>
                  <p:cNvPr id="3741"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735" name="Group 230"/>
                <p:cNvGrpSpPr/>
                <p:nvPr/>
              </p:nvGrpSpPr>
              <p:grpSpPr>
                <a:xfrm flipV="1">
                  <a:off x="6465362" y="3038939"/>
                  <a:ext cx="315351" cy="452185"/>
                  <a:chOff x="2660385" y="1689916"/>
                  <a:chExt cx="315351" cy="452185"/>
                </a:xfrm>
              </p:grpSpPr>
              <p:sp>
                <p:nvSpPr>
                  <p:cNvPr id="3739" name="Down Arrow 373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736" name="Group 379"/>
                <p:cNvGrpSpPr/>
                <p:nvPr/>
              </p:nvGrpSpPr>
              <p:grpSpPr>
                <a:xfrm>
                  <a:off x="7034572" y="3042252"/>
                  <a:ext cx="315351" cy="452185"/>
                  <a:chOff x="7836091" y="3042252"/>
                  <a:chExt cx="315351" cy="452185"/>
                </a:xfrm>
              </p:grpSpPr>
              <p:sp>
                <p:nvSpPr>
                  <p:cNvPr id="3737" name="Down Arrow 373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694" name="Group 394"/>
              <p:cNvGrpSpPr/>
              <p:nvPr/>
            </p:nvGrpSpPr>
            <p:grpSpPr>
              <a:xfrm>
                <a:off x="5326940" y="3624179"/>
                <a:ext cx="2022983" cy="455500"/>
                <a:chOff x="5326940" y="3669335"/>
                <a:chExt cx="2022983" cy="455500"/>
              </a:xfrm>
            </p:grpSpPr>
            <p:grpSp>
              <p:nvGrpSpPr>
                <p:cNvPr id="3721" name="Group 382"/>
                <p:cNvGrpSpPr/>
                <p:nvPr/>
              </p:nvGrpSpPr>
              <p:grpSpPr>
                <a:xfrm>
                  <a:off x="5896151" y="3671384"/>
                  <a:ext cx="315351" cy="452185"/>
                  <a:chOff x="6144878" y="3705251"/>
                  <a:chExt cx="315351" cy="452185"/>
                </a:xfrm>
              </p:grpSpPr>
              <p:sp>
                <p:nvSpPr>
                  <p:cNvPr id="3731"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722" name="Group 235"/>
                <p:cNvGrpSpPr/>
                <p:nvPr/>
              </p:nvGrpSpPr>
              <p:grpSpPr>
                <a:xfrm flipV="1">
                  <a:off x="5326940" y="3669335"/>
                  <a:ext cx="315351" cy="452185"/>
                  <a:chOff x="704140" y="2354179"/>
                  <a:chExt cx="315351" cy="452185"/>
                </a:xfrm>
              </p:grpSpPr>
              <p:sp>
                <p:nvSpPr>
                  <p:cNvPr id="3729"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723" name="Group 381"/>
                <p:cNvGrpSpPr/>
                <p:nvPr/>
              </p:nvGrpSpPr>
              <p:grpSpPr>
                <a:xfrm>
                  <a:off x="6465362" y="3669337"/>
                  <a:ext cx="315351" cy="452185"/>
                  <a:chOff x="7012249" y="3703204"/>
                  <a:chExt cx="315351" cy="452185"/>
                </a:xfrm>
              </p:grpSpPr>
              <p:sp>
                <p:nvSpPr>
                  <p:cNvPr id="3727" name="Down Arrow 372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724" name="Group 380"/>
                <p:cNvGrpSpPr/>
                <p:nvPr/>
              </p:nvGrpSpPr>
              <p:grpSpPr>
                <a:xfrm>
                  <a:off x="7034572" y="3672650"/>
                  <a:ext cx="315351" cy="452185"/>
                  <a:chOff x="7836091" y="3706517"/>
                  <a:chExt cx="315351" cy="452185"/>
                </a:xfrm>
              </p:grpSpPr>
              <p:sp>
                <p:nvSpPr>
                  <p:cNvPr id="3725" name="Down Arrow 372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695" name="Group 393"/>
              <p:cNvGrpSpPr/>
              <p:nvPr/>
            </p:nvGrpSpPr>
            <p:grpSpPr>
              <a:xfrm>
                <a:off x="5326940" y="4209422"/>
                <a:ext cx="2022983" cy="455500"/>
                <a:chOff x="5326940" y="4333600"/>
                <a:chExt cx="2022983" cy="455500"/>
              </a:xfrm>
            </p:grpSpPr>
            <p:grpSp>
              <p:nvGrpSpPr>
                <p:cNvPr id="3709" name="Group 231"/>
                <p:cNvGrpSpPr/>
                <p:nvPr/>
              </p:nvGrpSpPr>
              <p:grpSpPr>
                <a:xfrm flipV="1">
                  <a:off x="5896151" y="4335649"/>
                  <a:ext cx="315351" cy="452185"/>
                  <a:chOff x="1680124" y="3020493"/>
                  <a:chExt cx="315351" cy="452185"/>
                </a:xfrm>
              </p:grpSpPr>
              <p:sp>
                <p:nvSpPr>
                  <p:cNvPr id="3719"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710" name="Group 383"/>
                <p:cNvGrpSpPr/>
                <p:nvPr/>
              </p:nvGrpSpPr>
              <p:grpSpPr>
                <a:xfrm>
                  <a:off x="5326940" y="4333600"/>
                  <a:ext cx="315351" cy="452185"/>
                  <a:chOff x="5326940" y="4367467"/>
                  <a:chExt cx="315351" cy="452185"/>
                </a:xfrm>
              </p:grpSpPr>
              <p:sp>
                <p:nvSpPr>
                  <p:cNvPr id="3717"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711" name="Group 229"/>
                <p:cNvGrpSpPr/>
                <p:nvPr/>
              </p:nvGrpSpPr>
              <p:grpSpPr>
                <a:xfrm flipV="1">
                  <a:off x="6465362" y="4333602"/>
                  <a:ext cx="315351" cy="452185"/>
                  <a:chOff x="2660385" y="3018446"/>
                  <a:chExt cx="315351" cy="452185"/>
                </a:xfrm>
              </p:grpSpPr>
              <p:sp>
                <p:nvSpPr>
                  <p:cNvPr id="3715"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712" name="Group 234"/>
                <p:cNvGrpSpPr/>
                <p:nvPr/>
              </p:nvGrpSpPr>
              <p:grpSpPr>
                <a:xfrm flipV="1">
                  <a:off x="7034572" y="4336915"/>
                  <a:ext cx="315351" cy="452185"/>
                  <a:chOff x="3687429" y="3021759"/>
                  <a:chExt cx="315351" cy="452185"/>
                </a:xfrm>
              </p:grpSpPr>
              <p:sp>
                <p:nvSpPr>
                  <p:cNvPr id="3713"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696" name="Group 392"/>
              <p:cNvGrpSpPr/>
              <p:nvPr/>
            </p:nvGrpSpPr>
            <p:grpSpPr>
              <a:xfrm>
                <a:off x="5326940" y="4794663"/>
                <a:ext cx="2022983" cy="455500"/>
                <a:chOff x="5326940" y="4918842"/>
                <a:chExt cx="2022983" cy="455500"/>
              </a:xfrm>
            </p:grpSpPr>
            <p:grpSp>
              <p:nvGrpSpPr>
                <p:cNvPr id="3697" name="Group 385"/>
                <p:cNvGrpSpPr/>
                <p:nvPr/>
              </p:nvGrpSpPr>
              <p:grpSpPr>
                <a:xfrm>
                  <a:off x="5896151" y="4920891"/>
                  <a:ext cx="315351" cy="452185"/>
                  <a:chOff x="6144878" y="5033781"/>
                  <a:chExt cx="315351" cy="452185"/>
                </a:xfrm>
              </p:grpSpPr>
              <p:sp>
                <p:nvSpPr>
                  <p:cNvPr id="3707" name="Down Arrow 370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698" name="Group 384"/>
                <p:cNvGrpSpPr/>
                <p:nvPr/>
              </p:nvGrpSpPr>
              <p:grpSpPr>
                <a:xfrm>
                  <a:off x="5326940" y="4918842"/>
                  <a:ext cx="315351" cy="452185"/>
                  <a:chOff x="5326940" y="5031732"/>
                  <a:chExt cx="315351" cy="452185"/>
                </a:xfrm>
              </p:grpSpPr>
              <p:sp>
                <p:nvSpPr>
                  <p:cNvPr id="3705" name="Down Arrow 370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699" name="Group 386"/>
                <p:cNvGrpSpPr/>
                <p:nvPr/>
              </p:nvGrpSpPr>
              <p:grpSpPr>
                <a:xfrm>
                  <a:off x="6465362" y="4918844"/>
                  <a:ext cx="315351" cy="452185"/>
                  <a:chOff x="7012249" y="5031734"/>
                  <a:chExt cx="315351" cy="452185"/>
                </a:xfrm>
              </p:grpSpPr>
              <p:sp>
                <p:nvSpPr>
                  <p:cNvPr id="3703"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700" name="Group 387"/>
                <p:cNvGrpSpPr/>
                <p:nvPr/>
              </p:nvGrpSpPr>
              <p:grpSpPr>
                <a:xfrm>
                  <a:off x="7034572" y="4922157"/>
                  <a:ext cx="315351" cy="452185"/>
                  <a:chOff x="7836091" y="5035047"/>
                  <a:chExt cx="315351" cy="452185"/>
                </a:xfrm>
              </p:grpSpPr>
              <p:sp>
                <p:nvSpPr>
                  <p:cNvPr id="3701"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428"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641" name="Group 395"/>
              <p:cNvGrpSpPr/>
              <p:nvPr/>
            </p:nvGrpSpPr>
            <p:grpSpPr>
              <a:xfrm>
                <a:off x="5326940" y="3038938"/>
                <a:ext cx="2022983" cy="455500"/>
                <a:chOff x="5326940" y="3038937"/>
                <a:chExt cx="2022983" cy="455500"/>
              </a:xfrm>
            </p:grpSpPr>
            <p:grpSp>
              <p:nvGrpSpPr>
                <p:cNvPr id="3681" name="Group 378"/>
                <p:cNvGrpSpPr/>
                <p:nvPr/>
              </p:nvGrpSpPr>
              <p:grpSpPr>
                <a:xfrm>
                  <a:off x="5896151" y="3040986"/>
                  <a:ext cx="315351" cy="452185"/>
                  <a:chOff x="6144878" y="3040986"/>
                  <a:chExt cx="315351" cy="452185"/>
                </a:xfrm>
              </p:grpSpPr>
              <p:sp>
                <p:nvSpPr>
                  <p:cNvPr id="3691" name="Down Arrow 369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682" name="Group 377"/>
                <p:cNvGrpSpPr/>
                <p:nvPr/>
              </p:nvGrpSpPr>
              <p:grpSpPr>
                <a:xfrm>
                  <a:off x="5326940" y="3038937"/>
                  <a:ext cx="315351" cy="452185"/>
                  <a:chOff x="5326940" y="3038937"/>
                  <a:chExt cx="315351" cy="452185"/>
                </a:xfrm>
              </p:grpSpPr>
              <p:sp>
                <p:nvSpPr>
                  <p:cNvPr id="3689" name="Down Arrow 368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683" name="Group 230"/>
                <p:cNvGrpSpPr/>
                <p:nvPr/>
              </p:nvGrpSpPr>
              <p:grpSpPr>
                <a:xfrm flipV="1">
                  <a:off x="6465362" y="3038939"/>
                  <a:ext cx="315351" cy="452185"/>
                  <a:chOff x="2660385" y="1689916"/>
                  <a:chExt cx="315351" cy="452185"/>
                </a:xfrm>
              </p:grpSpPr>
              <p:sp>
                <p:nvSpPr>
                  <p:cNvPr id="3687" name="Down Arrow 368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684" name="Group 379"/>
                <p:cNvGrpSpPr/>
                <p:nvPr/>
              </p:nvGrpSpPr>
              <p:grpSpPr>
                <a:xfrm>
                  <a:off x="7034572" y="3042252"/>
                  <a:ext cx="315351" cy="452185"/>
                  <a:chOff x="7836091" y="3042252"/>
                  <a:chExt cx="315351" cy="452185"/>
                </a:xfrm>
              </p:grpSpPr>
              <p:sp>
                <p:nvSpPr>
                  <p:cNvPr id="3685" name="Down Arrow 368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642" name="Group 394"/>
              <p:cNvGrpSpPr/>
              <p:nvPr/>
            </p:nvGrpSpPr>
            <p:grpSpPr>
              <a:xfrm>
                <a:off x="5326940" y="3624179"/>
                <a:ext cx="2022983" cy="455500"/>
                <a:chOff x="5326940" y="3669335"/>
                <a:chExt cx="2022983" cy="455500"/>
              </a:xfrm>
            </p:grpSpPr>
            <p:grpSp>
              <p:nvGrpSpPr>
                <p:cNvPr id="3669" name="Group 382"/>
                <p:cNvGrpSpPr/>
                <p:nvPr/>
              </p:nvGrpSpPr>
              <p:grpSpPr>
                <a:xfrm>
                  <a:off x="5896151" y="3671384"/>
                  <a:ext cx="315351" cy="452185"/>
                  <a:chOff x="6144878" y="3705251"/>
                  <a:chExt cx="315351" cy="452185"/>
                </a:xfrm>
              </p:grpSpPr>
              <p:sp>
                <p:nvSpPr>
                  <p:cNvPr id="3679" name="Down Arrow 367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670" name="Group 235"/>
                <p:cNvGrpSpPr/>
                <p:nvPr/>
              </p:nvGrpSpPr>
              <p:grpSpPr>
                <a:xfrm flipV="1">
                  <a:off x="5326940" y="3669335"/>
                  <a:ext cx="315351" cy="452185"/>
                  <a:chOff x="704140" y="2354179"/>
                  <a:chExt cx="315351" cy="452185"/>
                </a:xfrm>
              </p:grpSpPr>
              <p:sp>
                <p:nvSpPr>
                  <p:cNvPr id="3677" name="Down Arrow 367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671" name="Group 381"/>
                <p:cNvGrpSpPr/>
                <p:nvPr/>
              </p:nvGrpSpPr>
              <p:grpSpPr>
                <a:xfrm>
                  <a:off x="6465362" y="3669337"/>
                  <a:ext cx="315351" cy="452185"/>
                  <a:chOff x="7012249" y="3703204"/>
                  <a:chExt cx="315351" cy="452185"/>
                </a:xfrm>
              </p:grpSpPr>
              <p:sp>
                <p:nvSpPr>
                  <p:cNvPr id="3675" name="Down Arrow 367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672" name="Group 380"/>
                <p:cNvGrpSpPr/>
                <p:nvPr/>
              </p:nvGrpSpPr>
              <p:grpSpPr>
                <a:xfrm>
                  <a:off x="7034572" y="3672650"/>
                  <a:ext cx="315351" cy="452185"/>
                  <a:chOff x="7836091" y="3706517"/>
                  <a:chExt cx="315351" cy="452185"/>
                </a:xfrm>
              </p:grpSpPr>
              <p:sp>
                <p:nvSpPr>
                  <p:cNvPr id="3673" name="Down Arrow 367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643" name="Group 393"/>
              <p:cNvGrpSpPr/>
              <p:nvPr/>
            </p:nvGrpSpPr>
            <p:grpSpPr>
              <a:xfrm>
                <a:off x="5326940" y="4209422"/>
                <a:ext cx="2022983" cy="455500"/>
                <a:chOff x="5326940" y="4333600"/>
                <a:chExt cx="2022983" cy="455500"/>
              </a:xfrm>
            </p:grpSpPr>
            <p:grpSp>
              <p:nvGrpSpPr>
                <p:cNvPr id="3657" name="Group 231"/>
                <p:cNvGrpSpPr/>
                <p:nvPr/>
              </p:nvGrpSpPr>
              <p:grpSpPr>
                <a:xfrm flipV="1">
                  <a:off x="5896151" y="4335649"/>
                  <a:ext cx="315351" cy="452185"/>
                  <a:chOff x="1680124" y="3020493"/>
                  <a:chExt cx="315351" cy="452185"/>
                </a:xfrm>
              </p:grpSpPr>
              <p:sp>
                <p:nvSpPr>
                  <p:cNvPr id="3667" name="Down Arrow 366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658" name="Group 383"/>
                <p:cNvGrpSpPr/>
                <p:nvPr/>
              </p:nvGrpSpPr>
              <p:grpSpPr>
                <a:xfrm>
                  <a:off x="5326940" y="4333600"/>
                  <a:ext cx="315351" cy="452185"/>
                  <a:chOff x="5326940" y="4367467"/>
                  <a:chExt cx="315351" cy="452185"/>
                </a:xfrm>
              </p:grpSpPr>
              <p:sp>
                <p:nvSpPr>
                  <p:cNvPr id="3665" name="Down Arrow 366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659" name="Group 229"/>
                <p:cNvGrpSpPr/>
                <p:nvPr/>
              </p:nvGrpSpPr>
              <p:grpSpPr>
                <a:xfrm flipV="1">
                  <a:off x="6465362" y="4333602"/>
                  <a:ext cx="315351" cy="452185"/>
                  <a:chOff x="2660385" y="3018446"/>
                  <a:chExt cx="315351" cy="452185"/>
                </a:xfrm>
              </p:grpSpPr>
              <p:sp>
                <p:nvSpPr>
                  <p:cNvPr id="3663" name="Down Arrow 366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660" name="Group 234"/>
                <p:cNvGrpSpPr/>
                <p:nvPr/>
              </p:nvGrpSpPr>
              <p:grpSpPr>
                <a:xfrm flipV="1">
                  <a:off x="7034572" y="4336915"/>
                  <a:ext cx="315351" cy="452185"/>
                  <a:chOff x="3687429" y="3021759"/>
                  <a:chExt cx="315351" cy="452185"/>
                </a:xfrm>
              </p:grpSpPr>
              <p:sp>
                <p:nvSpPr>
                  <p:cNvPr id="3661" name="Down Arrow 366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644" name="Group 392"/>
              <p:cNvGrpSpPr/>
              <p:nvPr/>
            </p:nvGrpSpPr>
            <p:grpSpPr>
              <a:xfrm>
                <a:off x="5326940" y="4794663"/>
                <a:ext cx="2022983" cy="455500"/>
                <a:chOff x="5326940" y="4918842"/>
                <a:chExt cx="2022983" cy="455500"/>
              </a:xfrm>
            </p:grpSpPr>
            <p:grpSp>
              <p:nvGrpSpPr>
                <p:cNvPr id="3645" name="Group 385"/>
                <p:cNvGrpSpPr/>
                <p:nvPr/>
              </p:nvGrpSpPr>
              <p:grpSpPr>
                <a:xfrm>
                  <a:off x="5896151" y="4920891"/>
                  <a:ext cx="315351" cy="452185"/>
                  <a:chOff x="6144878" y="5033781"/>
                  <a:chExt cx="315351" cy="452185"/>
                </a:xfrm>
              </p:grpSpPr>
              <p:sp>
                <p:nvSpPr>
                  <p:cNvPr id="3655" name="Down Arrow 365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646" name="Group 384"/>
                <p:cNvGrpSpPr/>
                <p:nvPr/>
              </p:nvGrpSpPr>
              <p:grpSpPr>
                <a:xfrm>
                  <a:off x="5326940" y="4918842"/>
                  <a:ext cx="315351" cy="452185"/>
                  <a:chOff x="5326940" y="5031732"/>
                  <a:chExt cx="315351" cy="452185"/>
                </a:xfrm>
              </p:grpSpPr>
              <p:sp>
                <p:nvSpPr>
                  <p:cNvPr id="3653" name="Down Arrow 365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647" name="Group 386"/>
                <p:cNvGrpSpPr/>
                <p:nvPr/>
              </p:nvGrpSpPr>
              <p:grpSpPr>
                <a:xfrm>
                  <a:off x="6465362" y="4918844"/>
                  <a:ext cx="315351" cy="452185"/>
                  <a:chOff x="7012249" y="5031734"/>
                  <a:chExt cx="315351" cy="452185"/>
                </a:xfrm>
              </p:grpSpPr>
              <p:sp>
                <p:nvSpPr>
                  <p:cNvPr id="3651" name="Down Arrow 36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648" name="Group 387"/>
                <p:cNvGrpSpPr/>
                <p:nvPr/>
              </p:nvGrpSpPr>
              <p:grpSpPr>
                <a:xfrm>
                  <a:off x="7034572" y="4922157"/>
                  <a:ext cx="315351" cy="452185"/>
                  <a:chOff x="7836091" y="5035047"/>
                  <a:chExt cx="315351" cy="452185"/>
                </a:xfrm>
              </p:grpSpPr>
              <p:sp>
                <p:nvSpPr>
                  <p:cNvPr id="3649" name="Down Arrow 364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429"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589" name="Group 395"/>
              <p:cNvGrpSpPr/>
              <p:nvPr/>
            </p:nvGrpSpPr>
            <p:grpSpPr>
              <a:xfrm>
                <a:off x="5326940" y="3038938"/>
                <a:ext cx="2022983" cy="455500"/>
                <a:chOff x="5326940" y="3038937"/>
                <a:chExt cx="2022983" cy="455500"/>
              </a:xfrm>
            </p:grpSpPr>
            <p:grpSp>
              <p:nvGrpSpPr>
                <p:cNvPr id="3629" name="Group 378"/>
                <p:cNvGrpSpPr/>
                <p:nvPr/>
              </p:nvGrpSpPr>
              <p:grpSpPr>
                <a:xfrm>
                  <a:off x="5896151" y="3040986"/>
                  <a:ext cx="315351" cy="452185"/>
                  <a:chOff x="6144878" y="3040986"/>
                  <a:chExt cx="315351" cy="452185"/>
                </a:xfrm>
              </p:grpSpPr>
              <p:sp>
                <p:nvSpPr>
                  <p:cNvPr id="3639" name="Down Arrow 363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4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630" name="Group 377"/>
                <p:cNvGrpSpPr/>
                <p:nvPr/>
              </p:nvGrpSpPr>
              <p:grpSpPr>
                <a:xfrm>
                  <a:off x="5326940" y="3038937"/>
                  <a:ext cx="315351" cy="452185"/>
                  <a:chOff x="5326940" y="3038937"/>
                  <a:chExt cx="315351" cy="452185"/>
                </a:xfrm>
              </p:grpSpPr>
              <p:sp>
                <p:nvSpPr>
                  <p:cNvPr id="3637" name="Down Arrow 363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631" name="Group 230"/>
                <p:cNvGrpSpPr/>
                <p:nvPr/>
              </p:nvGrpSpPr>
              <p:grpSpPr>
                <a:xfrm flipV="1">
                  <a:off x="6465362" y="3038939"/>
                  <a:ext cx="315351" cy="452185"/>
                  <a:chOff x="2660385" y="1689916"/>
                  <a:chExt cx="315351" cy="452185"/>
                </a:xfrm>
              </p:grpSpPr>
              <p:sp>
                <p:nvSpPr>
                  <p:cNvPr id="3635" name="Down Arrow 363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632" name="Group 379"/>
                <p:cNvGrpSpPr/>
                <p:nvPr/>
              </p:nvGrpSpPr>
              <p:grpSpPr>
                <a:xfrm>
                  <a:off x="7034572" y="3042252"/>
                  <a:ext cx="315351" cy="452185"/>
                  <a:chOff x="7836091" y="3042252"/>
                  <a:chExt cx="315351" cy="452185"/>
                </a:xfrm>
              </p:grpSpPr>
              <p:sp>
                <p:nvSpPr>
                  <p:cNvPr id="3633" name="Down Arrow 363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590" name="Group 394"/>
              <p:cNvGrpSpPr/>
              <p:nvPr/>
            </p:nvGrpSpPr>
            <p:grpSpPr>
              <a:xfrm>
                <a:off x="5326940" y="3624179"/>
                <a:ext cx="2022983" cy="455500"/>
                <a:chOff x="5326940" y="3669335"/>
                <a:chExt cx="2022983" cy="455500"/>
              </a:xfrm>
            </p:grpSpPr>
            <p:grpSp>
              <p:nvGrpSpPr>
                <p:cNvPr id="3617" name="Group 382"/>
                <p:cNvGrpSpPr/>
                <p:nvPr/>
              </p:nvGrpSpPr>
              <p:grpSpPr>
                <a:xfrm>
                  <a:off x="5896151" y="3671384"/>
                  <a:ext cx="315351" cy="452185"/>
                  <a:chOff x="6144878" y="3705251"/>
                  <a:chExt cx="315351" cy="452185"/>
                </a:xfrm>
              </p:grpSpPr>
              <p:sp>
                <p:nvSpPr>
                  <p:cNvPr id="3627" name="Down Arrow 362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2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618" name="Group 235"/>
                <p:cNvGrpSpPr/>
                <p:nvPr/>
              </p:nvGrpSpPr>
              <p:grpSpPr>
                <a:xfrm flipV="1">
                  <a:off x="5326940" y="3669335"/>
                  <a:ext cx="315351" cy="452185"/>
                  <a:chOff x="704140" y="2354179"/>
                  <a:chExt cx="315351" cy="452185"/>
                </a:xfrm>
              </p:grpSpPr>
              <p:sp>
                <p:nvSpPr>
                  <p:cNvPr id="3625" name="Down Arrow 362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2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619" name="Group 381"/>
                <p:cNvGrpSpPr/>
                <p:nvPr/>
              </p:nvGrpSpPr>
              <p:grpSpPr>
                <a:xfrm>
                  <a:off x="6465362" y="3669337"/>
                  <a:ext cx="315351" cy="452185"/>
                  <a:chOff x="7012249" y="3703204"/>
                  <a:chExt cx="315351" cy="452185"/>
                </a:xfrm>
              </p:grpSpPr>
              <p:sp>
                <p:nvSpPr>
                  <p:cNvPr id="3623" name="Down Arrow 362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620" name="Group 380"/>
                <p:cNvGrpSpPr/>
                <p:nvPr/>
              </p:nvGrpSpPr>
              <p:grpSpPr>
                <a:xfrm>
                  <a:off x="7034572" y="3672650"/>
                  <a:ext cx="315351" cy="452185"/>
                  <a:chOff x="7836091" y="3706517"/>
                  <a:chExt cx="315351" cy="452185"/>
                </a:xfrm>
              </p:grpSpPr>
              <p:sp>
                <p:nvSpPr>
                  <p:cNvPr id="3621" name="Down Arrow 362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591" name="Group 393"/>
              <p:cNvGrpSpPr/>
              <p:nvPr/>
            </p:nvGrpSpPr>
            <p:grpSpPr>
              <a:xfrm>
                <a:off x="5326940" y="4209422"/>
                <a:ext cx="2022983" cy="455500"/>
                <a:chOff x="5326940" y="4333600"/>
                <a:chExt cx="2022983" cy="455500"/>
              </a:xfrm>
            </p:grpSpPr>
            <p:grpSp>
              <p:nvGrpSpPr>
                <p:cNvPr id="3605" name="Group 231"/>
                <p:cNvGrpSpPr/>
                <p:nvPr/>
              </p:nvGrpSpPr>
              <p:grpSpPr>
                <a:xfrm flipV="1">
                  <a:off x="5896151" y="4335649"/>
                  <a:ext cx="315351" cy="452185"/>
                  <a:chOff x="1680124" y="3020493"/>
                  <a:chExt cx="315351" cy="452185"/>
                </a:xfrm>
              </p:grpSpPr>
              <p:sp>
                <p:nvSpPr>
                  <p:cNvPr id="3615" name="Down Arrow 361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606" name="Group 383"/>
                <p:cNvGrpSpPr/>
                <p:nvPr/>
              </p:nvGrpSpPr>
              <p:grpSpPr>
                <a:xfrm>
                  <a:off x="5326940" y="4333600"/>
                  <a:ext cx="315351" cy="452185"/>
                  <a:chOff x="5326940" y="4367467"/>
                  <a:chExt cx="315351" cy="452185"/>
                </a:xfrm>
              </p:grpSpPr>
              <p:sp>
                <p:nvSpPr>
                  <p:cNvPr id="3613" name="Down Arrow 361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1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607" name="Group 229"/>
                <p:cNvGrpSpPr/>
                <p:nvPr/>
              </p:nvGrpSpPr>
              <p:grpSpPr>
                <a:xfrm flipV="1">
                  <a:off x="6465362" y="4333602"/>
                  <a:ext cx="315351" cy="452185"/>
                  <a:chOff x="2660385" y="3018446"/>
                  <a:chExt cx="315351" cy="452185"/>
                </a:xfrm>
              </p:grpSpPr>
              <p:sp>
                <p:nvSpPr>
                  <p:cNvPr id="3611" name="Down Arrow 361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608" name="Group 234"/>
                <p:cNvGrpSpPr/>
                <p:nvPr/>
              </p:nvGrpSpPr>
              <p:grpSpPr>
                <a:xfrm flipV="1">
                  <a:off x="7034572" y="4336915"/>
                  <a:ext cx="315351" cy="452185"/>
                  <a:chOff x="3687429" y="3021759"/>
                  <a:chExt cx="315351" cy="452185"/>
                </a:xfrm>
              </p:grpSpPr>
              <p:sp>
                <p:nvSpPr>
                  <p:cNvPr id="3609" name="Down Arrow 360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592" name="Group 392"/>
              <p:cNvGrpSpPr/>
              <p:nvPr/>
            </p:nvGrpSpPr>
            <p:grpSpPr>
              <a:xfrm>
                <a:off x="5326940" y="4794663"/>
                <a:ext cx="2022983" cy="455500"/>
                <a:chOff x="5326940" y="4918842"/>
                <a:chExt cx="2022983" cy="455500"/>
              </a:xfrm>
            </p:grpSpPr>
            <p:grpSp>
              <p:nvGrpSpPr>
                <p:cNvPr id="3593" name="Group 385"/>
                <p:cNvGrpSpPr/>
                <p:nvPr/>
              </p:nvGrpSpPr>
              <p:grpSpPr>
                <a:xfrm>
                  <a:off x="5896151" y="4920891"/>
                  <a:ext cx="315351" cy="452185"/>
                  <a:chOff x="6144878" y="5033781"/>
                  <a:chExt cx="315351" cy="452185"/>
                </a:xfrm>
              </p:grpSpPr>
              <p:sp>
                <p:nvSpPr>
                  <p:cNvPr id="3603" name="Down Arrow 360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594" name="Group 384"/>
                <p:cNvGrpSpPr/>
                <p:nvPr/>
              </p:nvGrpSpPr>
              <p:grpSpPr>
                <a:xfrm>
                  <a:off x="5326940" y="4918842"/>
                  <a:ext cx="315351" cy="452185"/>
                  <a:chOff x="5326940" y="5031732"/>
                  <a:chExt cx="315351" cy="452185"/>
                </a:xfrm>
              </p:grpSpPr>
              <p:sp>
                <p:nvSpPr>
                  <p:cNvPr id="3601" name="Down Arrow 360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0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595" name="Group 386"/>
                <p:cNvGrpSpPr/>
                <p:nvPr/>
              </p:nvGrpSpPr>
              <p:grpSpPr>
                <a:xfrm>
                  <a:off x="6465362" y="4918844"/>
                  <a:ext cx="315351" cy="452185"/>
                  <a:chOff x="7012249" y="5031734"/>
                  <a:chExt cx="315351" cy="452185"/>
                </a:xfrm>
              </p:grpSpPr>
              <p:sp>
                <p:nvSpPr>
                  <p:cNvPr id="3599" name="Down Arrow 359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596" name="Group 387"/>
                <p:cNvGrpSpPr/>
                <p:nvPr/>
              </p:nvGrpSpPr>
              <p:grpSpPr>
                <a:xfrm>
                  <a:off x="7034572" y="4922157"/>
                  <a:ext cx="315351" cy="452185"/>
                  <a:chOff x="7836091" y="5035047"/>
                  <a:chExt cx="315351" cy="452185"/>
                </a:xfrm>
              </p:grpSpPr>
              <p:sp>
                <p:nvSpPr>
                  <p:cNvPr id="3597" name="Down Arrow 359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430"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537" name="Group 395"/>
              <p:cNvGrpSpPr/>
              <p:nvPr/>
            </p:nvGrpSpPr>
            <p:grpSpPr>
              <a:xfrm>
                <a:off x="5326940" y="3038938"/>
                <a:ext cx="2022983" cy="455500"/>
                <a:chOff x="5326940" y="3038937"/>
                <a:chExt cx="2022983" cy="455500"/>
              </a:xfrm>
            </p:grpSpPr>
            <p:grpSp>
              <p:nvGrpSpPr>
                <p:cNvPr id="3577" name="Group 378"/>
                <p:cNvGrpSpPr/>
                <p:nvPr/>
              </p:nvGrpSpPr>
              <p:grpSpPr>
                <a:xfrm>
                  <a:off x="5896151" y="3040986"/>
                  <a:ext cx="315351" cy="452185"/>
                  <a:chOff x="6144878" y="3040986"/>
                  <a:chExt cx="315351" cy="452185"/>
                </a:xfrm>
              </p:grpSpPr>
              <p:sp>
                <p:nvSpPr>
                  <p:cNvPr id="3587" name="Down Arrow 358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578" name="Group 377"/>
                <p:cNvGrpSpPr/>
                <p:nvPr/>
              </p:nvGrpSpPr>
              <p:grpSpPr>
                <a:xfrm>
                  <a:off x="5326940" y="3038937"/>
                  <a:ext cx="315351" cy="452185"/>
                  <a:chOff x="5326940" y="3038937"/>
                  <a:chExt cx="315351" cy="452185"/>
                </a:xfrm>
              </p:grpSpPr>
              <p:sp>
                <p:nvSpPr>
                  <p:cNvPr id="3585" name="Down Arrow 358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579" name="Group 230"/>
                <p:cNvGrpSpPr/>
                <p:nvPr/>
              </p:nvGrpSpPr>
              <p:grpSpPr>
                <a:xfrm flipV="1">
                  <a:off x="6465362" y="3038939"/>
                  <a:ext cx="315351" cy="452185"/>
                  <a:chOff x="2660385" y="1689916"/>
                  <a:chExt cx="315351" cy="452185"/>
                </a:xfrm>
              </p:grpSpPr>
              <p:sp>
                <p:nvSpPr>
                  <p:cNvPr id="3583" name="Down Arrow 358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580" name="Group 379"/>
                <p:cNvGrpSpPr/>
                <p:nvPr/>
              </p:nvGrpSpPr>
              <p:grpSpPr>
                <a:xfrm>
                  <a:off x="7034572" y="3042252"/>
                  <a:ext cx="315351" cy="452185"/>
                  <a:chOff x="7836091" y="3042252"/>
                  <a:chExt cx="315351" cy="452185"/>
                </a:xfrm>
              </p:grpSpPr>
              <p:sp>
                <p:nvSpPr>
                  <p:cNvPr id="3581" name="Down Arrow 358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538" name="Group 394"/>
              <p:cNvGrpSpPr/>
              <p:nvPr/>
            </p:nvGrpSpPr>
            <p:grpSpPr>
              <a:xfrm>
                <a:off x="5326940" y="3624179"/>
                <a:ext cx="2022983" cy="455500"/>
                <a:chOff x="5326940" y="3669335"/>
                <a:chExt cx="2022983" cy="455500"/>
              </a:xfrm>
            </p:grpSpPr>
            <p:grpSp>
              <p:nvGrpSpPr>
                <p:cNvPr id="3565" name="Group 382"/>
                <p:cNvGrpSpPr/>
                <p:nvPr/>
              </p:nvGrpSpPr>
              <p:grpSpPr>
                <a:xfrm>
                  <a:off x="5896151" y="3671384"/>
                  <a:ext cx="315351" cy="452185"/>
                  <a:chOff x="6144878" y="3705251"/>
                  <a:chExt cx="315351" cy="452185"/>
                </a:xfrm>
              </p:grpSpPr>
              <p:sp>
                <p:nvSpPr>
                  <p:cNvPr id="3575" name="Down Arrow 357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566" name="Group 235"/>
                <p:cNvGrpSpPr/>
                <p:nvPr/>
              </p:nvGrpSpPr>
              <p:grpSpPr>
                <a:xfrm flipV="1">
                  <a:off x="5326940" y="3669335"/>
                  <a:ext cx="315351" cy="452185"/>
                  <a:chOff x="704140" y="2354179"/>
                  <a:chExt cx="315351" cy="452185"/>
                </a:xfrm>
              </p:grpSpPr>
              <p:sp>
                <p:nvSpPr>
                  <p:cNvPr id="3573" name="Down Arrow 357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567" name="Group 381"/>
                <p:cNvGrpSpPr/>
                <p:nvPr/>
              </p:nvGrpSpPr>
              <p:grpSpPr>
                <a:xfrm>
                  <a:off x="6465362" y="3669337"/>
                  <a:ext cx="315351" cy="452185"/>
                  <a:chOff x="7012249" y="3703204"/>
                  <a:chExt cx="315351" cy="452185"/>
                </a:xfrm>
              </p:grpSpPr>
              <p:sp>
                <p:nvSpPr>
                  <p:cNvPr id="3571" name="Down Arrow 357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568" name="Group 380"/>
                <p:cNvGrpSpPr/>
                <p:nvPr/>
              </p:nvGrpSpPr>
              <p:grpSpPr>
                <a:xfrm>
                  <a:off x="7034572" y="3672650"/>
                  <a:ext cx="315351" cy="452185"/>
                  <a:chOff x="7836091" y="3706517"/>
                  <a:chExt cx="315351" cy="452185"/>
                </a:xfrm>
              </p:grpSpPr>
              <p:sp>
                <p:nvSpPr>
                  <p:cNvPr id="3569" name="Down Arrow 356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539" name="Group 393"/>
              <p:cNvGrpSpPr/>
              <p:nvPr/>
            </p:nvGrpSpPr>
            <p:grpSpPr>
              <a:xfrm>
                <a:off x="5326940" y="4209422"/>
                <a:ext cx="2022983" cy="455500"/>
                <a:chOff x="5326940" y="4333600"/>
                <a:chExt cx="2022983" cy="455500"/>
              </a:xfrm>
            </p:grpSpPr>
            <p:grpSp>
              <p:nvGrpSpPr>
                <p:cNvPr id="3553" name="Group 231"/>
                <p:cNvGrpSpPr/>
                <p:nvPr/>
              </p:nvGrpSpPr>
              <p:grpSpPr>
                <a:xfrm flipV="1">
                  <a:off x="5896151" y="4335649"/>
                  <a:ext cx="315351" cy="452185"/>
                  <a:chOff x="1680124" y="3020493"/>
                  <a:chExt cx="315351" cy="452185"/>
                </a:xfrm>
              </p:grpSpPr>
              <p:sp>
                <p:nvSpPr>
                  <p:cNvPr id="3563" name="Down Arrow 356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554" name="Group 383"/>
                <p:cNvGrpSpPr/>
                <p:nvPr/>
              </p:nvGrpSpPr>
              <p:grpSpPr>
                <a:xfrm>
                  <a:off x="5326940" y="4333600"/>
                  <a:ext cx="315351" cy="452185"/>
                  <a:chOff x="5326940" y="4367467"/>
                  <a:chExt cx="315351" cy="452185"/>
                </a:xfrm>
              </p:grpSpPr>
              <p:sp>
                <p:nvSpPr>
                  <p:cNvPr id="3561" name="Down Arrow 356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555" name="Group 229"/>
                <p:cNvGrpSpPr/>
                <p:nvPr/>
              </p:nvGrpSpPr>
              <p:grpSpPr>
                <a:xfrm flipV="1">
                  <a:off x="6465362" y="4333602"/>
                  <a:ext cx="315351" cy="452185"/>
                  <a:chOff x="2660385" y="3018446"/>
                  <a:chExt cx="315351" cy="452185"/>
                </a:xfrm>
              </p:grpSpPr>
              <p:sp>
                <p:nvSpPr>
                  <p:cNvPr id="3559" name="Down Arrow 35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556" name="Group 234"/>
                <p:cNvGrpSpPr/>
                <p:nvPr/>
              </p:nvGrpSpPr>
              <p:grpSpPr>
                <a:xfrm flipV="1">
                  <a:off x="7034572" y="4336915"/>
                  <a:ext cx="315351" cy="452185"/>
                  <a:chOff x="3687429" y="3021759"/>
                  <a:chExt cx="315351" cy="452185"/>
                </a:xfrm>
              </p:grpSpPr>
              <p:sp>
                <p:nvSpPr>
                  <p:cNvPr id="3557" name="Down Arrow 355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540" name="Group 392"/>
              <p:cNvGrpSpPr/>
              <p:nvPr/>
            </p:nvGrpSpPr>
            <p:grpSpPr>
              <a:xfrm>
                <a:off x="5326940" y="4794663"/>
                <a:ext cx="2022983" cy="455500"/>
                <a:chOff x="5326940" y="4918842"/>
                <a:chExt cx="2022983" cy="455500"/>
              </a:xfrm>
            </p:grpSpPr>
            <p:grpSp>
              <p:nvGrpSpPr>
                <p:cNvPr id="3541" name="Group 385"/>
                <p:cNvGrpSpPr/>
                <p:nvPr/>
              </p:nvGrpSpPr>
              <p:grpSpPr>
                <a:xfrm>
                  <a:off x="5896151" y="4920891"/>
                  <a:ext cx="315351" cy="452185"/>
                  <a:chOff x="6144878" y="5033781"/>
                  <a:chExt cx="315351" cy="452185"/>
                </a:xfrm>
              </p:grpSpPr>
              <p:sp>
                <p:nvSpPr>
                  <p:cNvPr id="3551" name="Down Arrow 355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542" name="Group 384"/>
                <p:cNvGrpSpPr/>
                <p:nvPr/>
              </p:nvGrpSpPr>
              <p:grpSpPr>
                <a:xfrm>
                  <a:off x="5326940" y="4918842"/>
                  <a:ext cx="315351" cy="452185"/>
                  <a:chOff x="5326940" y="5031732"/>
                  <a:chExt cx="315351" cy="452185"/>
                </a:xfrm>
              </p:grpSpPr>
              <p:sp>
                <p:nvSpPr>
                  <p:cNvPr id="3549" name="Down Arrow 354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543" name="Group 386"/>
                <p:cNvGrpSpPr/>
                <p:nvPr/>
              </p:nvGrpSpPr>
              <p:grpSpPr>
                <a:xfrm>
                  <a:off x="6465362" y="4918844"/>
                  <a:ext cx="315351" cy="452185"/>
                  <a:chOff x="7012249" y="5031734"/>
                  <a:chExt cx="315351" cy="452185"/>
                </a:xfrm>
              </p:grpSpPr>
              <p:sp>
                <p:nvSpPr>
                  <p:cNvPr id="3547" name="Down Arrow 354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544" name="Group 387"/>
                <p:cNvGrpSpPr/>
                <p:nvPr/>
              </p:nvGrpSpPr>
              <p:grpSpPr>
                <a:xfrm>
                  <a:off x="7034572" y="4922157"/>
                  <a:ext cx="315351" cy="452185"/>
                  <a:chOff x="7836091" y="5035047"/>
                  <a:chExt cx="315351" cy="452185"/>
                </a:xfrm>
              </p:grpSpPr>
              <p:sp>
                <p:nvSpPr>
                  <p:cNvPr id="3545" name="Down Arrow 354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431"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3485" name="Group 395"/>
              <p:cNvGrpSpPr/>
              <p:nvPr/>
            </p:nvGrpSpPr>
            <p:grpSpPr>
              <a:xfrm>
                <a:off x="5326940" y="3038938"/>
                <a:ext cx="2022983" cy="455500"/>
                <a:chOff x="5326940" y="3038937"/>
                <a:chExt cx="2022983" cy="455500"/>
              </a:xfrm>
            </p:grpSpPr>
            <p:grpSp>
              <p:nvGrpSpPr>
                <p:cNvPr id="3525" name="Group 378"/>
                <p:cNvGrpSpPr/>
                <p:nvPr/>
              </p:nvGrpSpPr>
              <p:grpSpPr>
                <a:xfrm>
                  <a:off x="5896151" y="3040986"/>
                  <a:ext cx="315351" cy="452185"/>
                  <a:chOff x="6144878" y="3040986"/>
                  <a:chExt cx="315351" cy="452185"/>
                </a:xfrm>
              </p:grpSpPr>
              <p:sp>
                <p:nvSpPr>
                  <p:cNvPr id="3535" name="Down Arrow 353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526" name="Group 377"/>
                <p:cNvGrpSpPr/>
                <p:nvPr/>
              </p:nvGrpSpPr>
              <p:grpSpPr>
                <a:xfrm>
                  <a:off x="5326940" y="3038937"/>
                  <a:ext cx="315351" cy="452185"/>
                  <a:chOff x="5326940" y="3038937"/>
                  <a:chExt cx="315351" cy="452185"/>
                </a:xfrm>
              </p:grpSpPr>
              <p:sp>
                <p:nvSpPr>
                  <p:cNvPr id="3533" name="Down Arrow 353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527" name="Group 230"/>
                <p:cNvGrpSpPr/>
                <p:nvPr/>
              </p:nvGrpSpPr>
              <p:grpSpPr>
                <a:xfrm flipV="1">
                  <a:off x="6465362" y="3038939"/>
                  <a:ext cx="315351" cy="452185"/>
                  <a:chOff x="2660385" y="1689916"/>
                  <a:chExt cx="315351" cy="452185"/>
                </a:xfrm>
              </p:grpSpPr>
              <p:sp>
                <p:nvSpPr>
                  <p:cNvPr id="3531" name="Down Arrow 353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528" name="Group 379"/>
                <p:cNvGrpSpPr/>
                <p:nvPr/>
              </p:nvGrpSpPr>
              <p:grpSpPr>
                <a:xfrm>
                  <a:off x="7034572" y="3042252"/>
                  <a:ext cx="315351" cy="452185"/>
                  <a:chOff x="7836091" y="3042252"/>
                  <a:chExt cx="315351" cy="452185"/>
                </a:xfrm>
              </p:grpSpPr>
              <p:sp>
                <p:nvSpPr>
                  <p:cNvPr id="3529" name="Down Arrow 352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486" name="Group 394"/>
              <p:cNvGrpSpPr/>
              <p:nvPr/>
            </p:nvGrpSpPr>
            <p:grpSpPr>
              <a:xfrm>
                <a:off x="5326940" y="3624179"/>
                <a:ext cx="2022983" cy="455500"/>
                <a:chOff x="5326940" y="3669335"/>
                <a:chExt cx="2022983" cy="455500"/>
              </a:xfrm>
            </p:grpSpPr>
            <p:grpSp>
              <p:nvGrpSpPr>
                <p:cNvPr id="3513" name="Group 382"/>
                <p:cNvGrpSpPr/>
                <p:nvPr/>
              </p:nvGrpSpPr>
              <p:grpSpPr>
                <a:xfrm>
                  <a:off x="5896151" y="3671384"/>
                  <a:ext cx="315351" cy="452185"/>
                  <a:chOff x="6144878" y="3705251"/>
                  <a:chExt cx="315351" cy="452185"/>
                </a:xfrm>
              </p:grpSpPr>
              <p:sp>
                <p:nvSpPr>
                  <p:cNvPr id="3523" name="Down Arrow 352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2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514" name="Group 235"/>
                <p:cNvGrpSpPr/>
                <p:nvPr/>
              </p:nvGrpSpPr>
              <p:grpSpPr>
                <a:xfrm flipV="1">
                  <a:off x="5326940" y="3669335"/>
                  <a:ext cx="315351" cy="452185"/>
                  <a:chOff x="704140" y="2354179"/>
                  <a:chExt cx="315351" cy="452185"/>
                </a:xfrm>
              </p:grpSpPr>
              <p:sp>
                <p:nvSpPr>
                  <p:cNvPr id="3521" name="Down Arrow 352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515" name="Group 381"/>
                <p:cNvGrpSpPr/>
                <p:nvPr/>
              </p:nvGrpSpPr>
              <p:grpSpPr>
                <a:xfrm>
                  <a:off x="6465362" y="3669337"/>
                  <a:ext cx="315351" cy="452185"/>
                  <a:chOff x="7012249" y="3703204"/>
                  <a:chExt cx="315351" cy="452185"/>
                </a:xfrm>
              </p:grpSpPr>
              <p:sp>
                <p:nvSpPr>
                  <p:cNvPr id="3519" name="Down Arrow 351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516" name="Group 380"/>
                <p:cNvGrpSpPr/>
                <p:nvPr/>
              </p:nvGrpSpPr>
              <p:grpSpPr>
                <a:xfrm>
                  <a:off x="7034572" y="3672650"/>
                  <a:ext cx="315351" cy="452185"/>
                  <a:chOff x="7836091" y="3706517"/>
                  <a:chExt cx="315351" cy="452185"/>
                </a:xfrm>
              </p:grpSpPr>
              <p:sp>
                <p:nvSpPr>
                  <p:cNvPr id="3517" name="Down Arrow 351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487" name="Group 393"/>
              <p:cNvGrpSpPr/>
              <p:nvPr/>
            </p:nvGrpSpPr>
            <p:grpSpPr>
              <a:xfrm>
                <a:off x="5326940" y="4209422"/>
                <a:ext cx="2022983" cy="455500"/>
                <a:chOff x="5326940" y="4333600"/>
                <a:chExt cx="2022983" cy="455500"/>
              </a:xfrm>
            </p:grpSpPr>
            <p:grpSp>
              <p:nvGrpSpPr>
                <p:cNvPr id="3501" name="Group 231"/>
                <p:cNvGrpSpPr/>
                <p:nvPr/>
              </p:nvGrpSpPr>
              <p:grpSpPr>
                <a:xfrm flipV="1">
                  <a:off x="5896151" y="4335649"/>
                  <a:ext cx="315351" cy="452185"/>
                  <a:chOff x="1680124" y="3020493"/>
                  <a:chExt cx="315351" cy="452185"/>
                </a:xfrm>
              </p:grpSpPr>
              <p:sp>
                <p:nvSpPr>
                  <p:cNvPr id="3511" name="Down Arrow 351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502" name="Group 383"/>
                <p:cNvGrpSpPr/>
                <p:nvPr/>
              </p:nvGrpSpPr>
              <p:grpSpPr>
                <a:xfrm>
                  <a:off x="5326940" y="4333600"/>
                  <a:ext cx="315351" cy="452185"/>
                  <a:chOff x="5326940" y="4367467"/>
                  <a:chExt cx="315351" cy="452185"/>
                </a:xfrm>
              </p:grpSpPr>
              <p:sp>
                <p:nvSpPr>
                  <p:cNvPr id="3509" name="Down Arrow 350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503" name="Group 229"/>
                <p:cNvGrpSpPr/>
                <p:nvPr/>
              </p:nvGrpSpPr>
              <p:grpSpPr>
                <a:xfrm flipV="1">
                  <a:off x="6465362" y="4333602"/>
                  <a:ext cx="315351" cy="452185"/>
                  <a:chOff x="2660385" y="3018446"/>
                  <a:chExt cx="315351" cy="452185"/>
                </a:xfrm>
              </p:grpSpPr>
              <p:sp>
                <p:nvSpPr>
                  <p:cNvPr id="3507" name="Down Arrow 350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504" name="Group 234"/>
                <p:cNvGrpSpPr/>
                <p:nvPr/>
              </p:nvGrpSpPr>
              <p:grpSpPr>
                <a:xfrm flipV="1">
                  <a:off x="7034572" y="4336915"/>
                  <a:ext cx="315351" cy="452185"/>
                  <a:chOff x="3687429" y="3021759"/>
                  <a:chExt cx="315351" cy="452185"/>
                </a:xfrm>
              </p:grpSpPr>
              <p:sp>
                <p:nvSpPr>
                  <p:cNvPr id="3505" name="Down Arrow 350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488" name="Group 392"/>
              <p:cNvGrpSpPr/>
              <p:nvPr/>
            </p:nvGrpSpPr>
            <p:grpSpPr>
              <a:xfrm>
                <a:off x="5326940" y="4794663"/>
                <a:ext cx="2022983" cy="455500"/>
                <a:chOff x="5326940" y="4918842"/>
                <a:chExt cx="2022983" cy="455500"/>
              </a:xfrm>
            </p:grpSpPr>
            <p:grpSp>
              <p:nvGrpSpPr>
                <p:cNvPr id="3489" name="Group 385"/>
                <p:cNvGrpSpPr/>
                <p:nvPr/>
              </p:nvGrpSpPr>
              <p:grpSpPr>
                <a:xfrm>
                  <a:off x="5896151" y="4920891"/>
                  <a:ext cx="315351" cy="452185"/>
                  <a:chOff x="6144878" y="5033781"/>
                  <a:chExt cx="315351" cy="452185"/>
                </a:xfrm>
              </p:grpSpPr>
              <p:sp>
                <p:nvSpPr>
                  <p:cNvPr id="3499" name="Down Arrow 349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0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490" name="Group 384"/>
                <p:cNvGrpSpPr/>
                <p:nvPr/>
              </p:nvGrpSpPr>
              <p:grpSpPr>
                <a:xfrm>
                  <a:off x="5326940" y="4918842"/>
                  <a:ext cx="315351" cy="452185"/>
                  <a:chOff x="5326940" y="5031732"/>
                  <a:chExt cx="315351" cy="452185"/>
                </a:xfrm>
              </p:grpSpPr>
              <p:sp>
                <p:nvSpPr>
                  <p:cNvPr id="3497" name="Down Arrow 349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491" name="Group 386"/>
                <p:cNvGrpSpPr/>
                <p:nvPr/>
              </p:nvGrpSpPr>
              <p:grpSpPr>
                <a:xfrm>
                  <a:off x="6465362" y="4918844"/>
                  <a:ext cx="315351" cy="452185"/>
                  <a:chOff x="7012249" y="5031734"/>
                  <a:chExt cx="315351" cy="452185"/>
                </a:xfrm>
              </p:grpSpPr>
              <p:sp>
                <p:nvSpPr>
                  <p:cNvPr id="3495" name="Down Arrow 349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492" name="Group 387"/>
                <p:cNvGrpSpPr/>
                <p:nvPr/>
              </p:nvGrpSpPr>
              <p:grpSpPr>
                <a:xfrm>
                  <a:off x="7034572" y="4922157"/>
                  <a:ext cx="315351" cy="452185"/>
                  <a:chOff x="7836091" y="5035047"/>
                  <a:chExt cx="315351" cy="452185"/>
                </a:xfrm>
              </p:grpSpPr>
              <p:sp>
                <p:nvSpPr>
                  <p:cNvPr id="3493" name="Down Arrow 349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432"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433" name="Group 395"/>
              <p:cNvGrpSpPr/>
              <p:nvPr/>
            </p:nvGrpSpPr>
            <p:grpSpPr>
              <a:xfrm>
                <a:off x="5326940" y="3038938"/>
                <a:ext cx="2022983" cy="455500"/>
                <a:chOff x="5326940" y="3038937"/>
                <a:chExt cx="2022983" cy="455500"/>
              </a:xfrm>
            </p:grpSpPr>
            <p:grpSp>
              <p:nvGrpSpPr>
                <p:cNvPr id="3473" name="Group 378"/>
                <p:cNvGrpSpPr/>
                <p:nvPr/>
              </p:nvGrpSpPr>
              <p:grpSpPr>
                <a:xfrm>
                  <a:off x="5896151" y="3040986"/>
                  <a:ext cx="315351" cy="452185"/>
                  <a:chOff x="6144878" y="3040986"/>
                  <a:chExt cx="315351" cy="452185"/>
                </a:xfrm>
              </p:grpSpPr>
              <p:sp>
                <p:nvSpPr>
                  <p:cNvPr id="3483" name="Down Arrow 348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474" name="Group 377"/>
                <p:cNvGrpSpPr/>
                <p:nvPr/>
              </p:nvGrpSpPr>
              <p:grpSpPr>
                <a:xfrm>
                  <a:off x="5326940" y="3038937"/>
                  <a:ext cx="315351" cy="452185"/>
                  <a:chOff x="5326940" y="3038937"/>
                  <a:chExt cx="315351" cy="452185"/>
                </a:xfrm>
              </p:grpSpPr>
              <p:sp>
                <p:nvSpPr>
                  <p:cNvPr id="3481" name="Down Arrow 348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475" name="Group 230"/>
                <p:cNvGrpSpPr/>
                <p:nvPr/>
              </p:nvGrpSpPr>
              <p:grpSpPr>
                <a:xfrm flipV="1">
                  <a:off x="6465362" y="3038939"/>
                  <a:ext cx="315351" cy="452185"/>
                  <a:chOff x="2660385" y="1689916"/>
                  <a:chExt cx="315351" cy="452185"/>
                </a:xfrm>
              </p:grpSpPr>
              <p:sp>
                <p:nvSpPr>
                  <p:cNvPr id="3479" name="Down Arrow 347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476" name="Group 379"/>
                <p:cNvGrpSpPr/>
                <p:nvPr/>
              </p:nvGrpSpPr>
              <p:grpSpPr>
                <a:xfrm>
                  <a:off x="7034572" y="3042252"/>
                  <a:ext cx="315351" cy="452185"/>
                  <a:chOff x="7836091" y="3042252"/>
                  <a:chExt cx="315351" cy="452185"/>
                </a:xfrm>
              </p:grpSpPr>
              <p:sp>
                <p:nvSpPr>
                  <p:cNvPr id="3477" name="Down Arrow 347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7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434" name="Group 394"/>
              <p:cNvGrpSpPr/>
              <p:nvPr/>
            </p:nvGrpSpPr>
            <p:grpSpPr>
              <a:xfrm>
                <a:off x="5326940" y="3624179"/>
                <a:ext cx="2022983" cy="455500"/>
                <a:chOff x="5326940" y="3669335"/>
                <a:chExt cx="2022983" cy="455500"/>
              </a:xfrm>
            </p:grpSpPr>
            <p:grpSp>
              <p:nvGrpSpPr>
                <p:cNvPr id="3461" name="Group 382"/>
                <p:cNvGrpSpPr/>
                <p:nvPr/>
              </p:nvGrpSpPr>
              <p:grpSpPr>
                <a:xfrm>
                  <a:off x="5896151" y="3671384"/>
                  <a:ext cx="315351" cy="452185"/>
                  <a:chOff x="6144878" y="3705251"/>
                  <a:chExt cx="315351" cy="452185"/>
                </a:xfrm>
              </p:grpSpPr>
              <p:sp>
                <p:nvSpPr>
                  <p:cNvPr id="3471" name="Down Arrow 347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462" name="Group 235"/>
                <p:cNvGrpSpPr/>
                <p:nvPr/>
              </p:nvGrpSpPr>
              <p:grpSpPr>
                <a:xfrm flipV="1">
                  <a:off x="5326940" y="3669335"/>
                  <a:ext cx="315351" cy="452185"/>
                  <a:chOff x="704140" y="2354179"/>
                  <a:chExt cx="315351" cy="452185"/>
                </a:xfrm>
              </p:grpSpPr>
              <p:sp>
                <p:nvSpPr>
                  <p:cNvPr id="3469" name="Down Arrow 346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463" name="Group 381"/>
                <p:cNvGrpSpPr/>
                <p:nvPr/>
              </p:nvGrpSpPr>
              <p:grpSpPr>
                <a:xfrm>
                  <a:off x="6465362" y="3669337"/>
                  <a:ext cx="315351" cy="452185"/>
                  <a:chOff x="7012249" y="3703204"/>
                  <a:chExt cx="315351" cy="452185"/>
                </a:xfrm>
              </p:grpSpPr>
              <p:sp>
                <p:nvSpPr>
                  <p:cNvPr id="3467" name="Down Arrow 346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464" name="Group 380"/>
                <p:cNvGrpSpPr/>
                <p:nvPr/>
              </p:nvGrpSpPr>
              <p:grpSpPr>
                <a:xfrm>
                  <a:off x="7034572" y="3672650"/>
                  <a:ext cx="315351" cy="452185"/>
                  <a:chOff x="7836091" y="3706517"/>
                  <a:chExt cx="315351" cy="452185"/>
                </a:xfrm>
              </p:grpSpPr>
              <p:sp>
                <p:nvSpPr>
                  <p:cNvPr id="3465" name="Down Arrow 346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435" name="Group 393"/>
              <p:cNvGrpSpPr/>
              <p:nvPr/>
            </p:nvGrpSpPr>
            <p:grpSpPr>
              <a:xfrm>
                <a:off x="5326940" y="4209422"/>
                <a:ext cx="2022983" cy="455500"/>
                <a:chOff x="5326940" y="4333600"/>
                <a:chExt cx="2022983" cy="455500"/>
              </a:xfrm>
            </p:grpSpPr>
            <p:grpSp>
              <p:nvGrpSpPr>
                <p:cNvPr id="3449" name="Group 231"/>
                <p:cNvGrpSpPr/>
                <p:nvPr/>
              </p:nvGrpSpPr>
              <p:grpSpPr>
                <a:xfrm flipV="1">
                  <a:off x="5896151" y="4335649"/>
                  <a:ext cx="315351" cy="452185"/>
                  <a:chOff x="1680124" y="3020493"/>
                  <a:chExt cx="315351" cy="452185"/>
                </a:xfrm>
              </p:grpSpPr>
              <p:sp>
                <p:nvSpPr>
                  <p:cNvPr id="3459" name="Down Arrow 345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450" name="Group 383"/>
                <p:cNvGrpSpPr/>
                <p:nvPr/>
              </p:nvGrpSpPr>
              <p:grpSpPr>
                <a:xfrm>
                  <a:off x="5326940" y="4333600"/>
                  <a:ext cx="315351" cy="452185"/>
                  <a:chOff x="5326940" y="4367467"/>
                  <a:chExt cx="315351" cy="452185"/>
                </a:xfrm>
              </p:grpSpPr>
              <p:sp>
                <p:nvSpPr>
                  <p:cNvPr id="3457" name="Down Arrow 345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451" name="Group 229"/>
                <p:cNvGrpSpPr/>
                <p:nvPr/>
              </p:nvGrpSpPr>
              <p:grpSpPr>
                <a:xfrm flipV="1">
                  <a:off x="6465362" y="4333602"/>
                  <a:ext cx="315351" cy="452185"/>
                  <a:chOff x="2660385" y="3018446"/>
                  <a:chExt cx="315351" cy="452185"/>
                </a:xfrm>
              </p:grpSpPr>
              <p:sp>
                <p:nvSpPr>
                  <p:cNvPr id="3455" name="Down Arrow 345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452" name="Group 234"/>
                <p:cNvGrpSpPr/>
                <p:nvPr/>
              </p:nvGrpSpPr>
              <p:grpSpPr>
                <a:xfrm flipV="1">
                  <a:off x="7034572" y="4336915"/>
                  <a:ext cx="315351" cy="452185"/>
                  <a:chOff x="3687429" y="3021759"/>
                  <a:chExt cx="315351" cy="452185"/>
                </a:xfrm>
              </p:grpSpPr>
              <p:sp>
                <p:nvSpPr>
                  <p:cNvPr id="3453" name="Down Arrow 345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436" name="Group 392"/>
              <p:cNvGrpSpPr/>
              <p:nvPr/>
            </p:nvGrpSpPr>
            <p:grpSpPr>
              <a:xfrm>
                <a:off x="5326940" y="4794663"/>
                <a:ext cx="2022983" cy="455500"/>
                <a:chOff x="5326940" y="4918842"/>
                <a:chExt cx="2022983" cy="455500"/>
              </a:xfrm>
            </p:grpSpPr>
            <p:grpSp>
              <p:nvGrpSpPr>
                <p:cNvPr id="3437" name="Group 385"/>
                <p:cNvGrpSpPr/>
                <p:nvPr/>
              </p:nvGrpSpPr>
              <p:grpSpPr>
                <a:xfrm>
                  <a:off x="5896151" y="4920891"/>
                  <a:ext cx="315351" cy="452185"/>
                  <a:chOff x="6144878" y="5033781"/>
                  <a:chExt cx="315351" cy="452185"/>
                </a:xfrm>
              </p:grpSpPr>
              <p:sp>
                <p:nvSpPr>
                  <p:cNvPr id="3447" name="Down Arrow 344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438" name="Group 384"/>
                <p:cNvGrpSpPr/>
                <p:nvPr/>
              </p:nvGrpSpPr>
              <p:grpSpPr>
                <a:xfrm>
                  <a:off x="5326940" y="4918842"/>
                  <a:ext cx="315351" cy="452185"/>
                  <a:chOff x="5326940" y="5031732"/>
                  <a:chExt cx="315351" cy="452185"/>
                </a:xfrm>
              </p:grpSpPr>
              <p:sp>
                <p:nvSpPr>
                  <p:cNvPr id="3445" name="Down Arrow 344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439" name="Group 386"/>
                <p:cNvGrpSpPr/>
                <p:nvPr/>
              </p:nvGrpSpPr>
              <p:grpSpPr>
                <a:xfrm>
                  <a:off x="6465362" y="4918844"/>
                  <a:ext cx="315351" cy="452185"/>
                  <a:chOff x="7012249" y="5031734"/>
                  <a:chExt cx="315351" cy="452185"/>
                </a:xfrm>
              </p:grpSpPr>
              <p:sp>
                <p:nvSpPr>
                  <p:cNvPr id="3443" name="Down Arrow 344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440" name="Group 387"/>
                <p:cNvGrpSpPr/>
                <p:nvPr/>
              </p:nvGrpSpPr>
              <p:grpSpPr>
                <a:xfrm>
                  <a:off x="7034572" y="4922157"/>
                  <a:ext cx="315351" cy="452185"/>
                  <a:chOff x="7836091" y="5035047"/>
                  <a:chExt cx="315351" cy="452185"/>
                </a:xfrm>
              </p:grpSpPr>
              <p:sp>
                <p:nvSpPr>
                  <p:cNvPr id="3441" name="Down Arrow 344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4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nvGrpSpPr>
          <p:cNvPr id="3745" name="Group 2159"/>
          <p:cNvGrpSpPr/>
          <p:nvPr/>
        </p:nvGrpSpPr>
        <p:grpSpPr>
          <a:xfrm>
            <a:off x="3714223" y="907453"/>
            <a:ext cx="898722" cy="687711"/>
            <a:chOff x="5842197" y="1593958"/>
            <a:chExt cx="2150049" cy="2226846"/>
          </a:xfrm>
        </p:grpSpPr>
        <p:sp>
          <p:nvSpPr>
            <p:cNvPr id="3746" name="Rounded Rectangle 3745"/>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47" name="Rounded Rectangle 3746"/>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48" name="Rounded Rectangle 3747"/>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49" name="Rounded Rectangle 3748"/>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50" name="Rounded Rectangle 3749"/>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751" name="Group 1479"/>
            <p:cNvGrpSpPr/>
            <p:nvPr/>
          </p:nvGrpSpPr>
          <p:grpSpPr>
            <a:xfrm>
              <a:off x="5842197" y="1593958"/>
              <a:ext cx="2150049" cy="2226846"/>
              <a:chOff x="5842197" y="1792078"/>
              <a:chExt cx="2150049" cy="2226846"/>
            </a:xfrm>
          </p:grpSpPr>
          <p:sp>
            <p:nvSpPr>
              <p:cNvPr id="3752" name="Rounded Rectangle 3751"/>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53" name="Rounded Rectangle 3752"/>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54" name="Rounded Rectangle 3753"/>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755" name="Group 1149"/>
              <p:cNvGrpSpPr/>
              <p:nvPr/>
            </p:nvGrpSpPr>
            <p:grpSpPr>
              <a:xfrm>
                <a:off x="5842197" y="1792078"/>
                <a:ext cx="2150049" cy="2226846"/>
                <a:chOff x="6884295" y="3041841"/>
                <a:chExt cx="2150049" cy="2226846"/>
              </a:xfrm>
            </p:grpSpPr>
            <p:sp>
              <p:nvSpPr>
                <p:cNvPr id="3756" name="Rounded Rectangle 3755"/>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57" name="Rounded Rectangle 3756"/>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758"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5023" name="Group 395"/>
                  <p:cNvGrpSpPr/>
                  <p:nvPr/>
                </p:nvGrpSpPr>
                <p:grpSpPr>
                  <a:xfrm>
                    <a:off x="5326940" y="3038938"/>
                    <a:ext cx="2022983" cy="455500"/>
                    <a:chOff x="5326940" y="3038937"/>
                    <a:chExt cx="2022983" cy="455500"/>
                  </a:xfrm>
                </p:grpSpPr>
                <p:grpSp>
                  <p:nvGrpSpPr>
                    <p:cNvPr id="5063" name="Group 378"/>
                    <p:cNvGrpSpPr/>
                    <p:nvPr/>
                  </p:nvGrpSpPr>
                  <p:grpSpPr>
                    <a:xfrm>
                      <a:off x="5896151" y="3040986"/>
                      <a:ext cx="315351" cy="452185"/>
                      <a:chOff x="6144878" y="3040986"/>
                      <a:chExt cx="315351" cy="452185"/>
                    </a:xfrm>
                  </p:grpSpPr>
                  <p:sp>
                    <p:nvSpPr>
                      <p:cNvPr id="5073"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7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064" name="Group 377"/>
                    <p:cNvGrpSpPr/>
                    <p:nvPr/>
                  </p:nvGrpSpPr>
                  <p:grpSpPr>
                    <a:xfrm>
                      <a:off x="5326940" y="3038937"/>
                      <a:ext cx="315351" cy="452185"/>
                      <a:chOff x="5326940" y="3038937"/>
                      <a:chExt cx="315351" cy="452185"/>
                    </a:xfrm>
                  </p:grpSpPr>
                  <p:sp>
                    <p:nvSpPr>
                      <p:cNvPr id="5071"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7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065" name="Group 230"/>
                    <p:cNvGrpSpPr/>
                    <p:nvPr/>
                  </p:nvGrpSpPr>
                  <p:grpSpPr>
                    <a:xfrm flipV="1">
                      <a:off x="6465362" y="3038939"/>
                      <a:ext cx="315351" cy="452185"/>
                      <a:chOff x="2660385" y="1689916"/>
                      <a:chExt cx="315351" cy="452185"/>
                    </a:xfrm>
                  </p:grpSpPr>
                  <p:sp>
                    <p:nvSpPr>
                      <p:cNvPr id="5069" name="Down Arrow 506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066" name="Group 379"/>
                    <p:cNvGrpSpPr/>
                    <p:nvPr/>
                  </p:nvGrpSpPr>
                  <p:grpSpPr>
                    <a:xfrm>
                      <a:off x="7034572" y="3042252"/>
                      <a:ext cx="315351" cy="452185"/>
                      <a:chOff x="7836091" y="3042252"/>
                      <a:chExt cx="315351" cy="452185"/>
                    </a:xfrm>
                  </p:grpSpPr>
                  <p:sp>
                    <p:nvSpPr>
                      <p:cNvPr id="5067" name="Down Arrow 506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024" name="Group 394"/>
                  <p:cNvGrpSpPr/>
                  <p:nvPr/>
                </p:nvGrpSpPr>
                <p:grpSpPr>
                  <a:xfrm>
                    <a:off x="5326940" y="3624179"/>
                    <a:ext cx="2022983" cy="455500"/>
                    <a:chOff x="5326940" y="3669335"/>
                    <a:chExt cx="2022983" cy="455500"/>
                  </a:xfrm>
                </p:grpSpPr>
                <p:grpSp>
                  <p:nvGrpSpPr>
                    <p:cNvPr id="5051" name="Group 382"/>
                    <p:cNvGrpSpPr/>
                    <p:nvPr/>
                  </p:nvGrpSpPr>
                  <p:grpSpPr>
                    <a:xfrm>
                      <a:off x="5896151" y="3671384"/>
                      <a:ext cx="315351" cy="452185"/>
                      <a:chOff x="6144878" y="3705251"/>
                      <a:chExt cx="315351" cy="452185"/>
                    </a:xfrm>
                  </p:grpSpPr>
                  <p:sp>
                    <p:nvSpPr>
                      <p:cNvPr id="5061"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6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052" name="Group 235"/>
                    <p:cNvGrpSpPr/>
                    <p:nvPr/>
                  </p:nvGrpSpPr>
                  <p:grpSpPr>
                    <a:xfrm flipV="1">
                      <a:off x="5326940" y="3669335"/>
                      <a:ext cx="315351" cy="452185"/>
                      <a:chOff x="704140" y="2354179"/>
                      <a:chExt cx="315351" cy="452185"/>
                    </a:xfrm>
                  </p:grpSpPr>
                  <p:sp>
                    <p:nvSpPr>
                      <p:cNvPr id="5059"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6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053" name="Group 381"/>
                    <p:cNvGrpSpPr/>
                    <p:nvPr/>
                  </p:nvGrpSpPr>
                  <p:grpSpPr>
                    <a:xfrm>
                      <a:off x="6465362" y="3669337"/>
                      <a:ext cx="315351" cy="452185"/>
                      <a:chOff x="7012249" y="3703204"/>
                      <a:chExt cx="315351" cy="452185"/>
                    </a:xfrm>
                  </p:grpSpPr>
                  <p:sp>
                    <p:nvSpPr>
                      <p:cNvPr id="5057" name="Down Arrow 505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054" name="Group 380"/>
                    <p:cNvGrpSpPr/>
                    <p:nvPr/>
                  </p:nvGrpSpPr>
                  <p:grpSpPr>
                    <a:xfrm>
                      <a:off x="7034572" y="3672650"/>
                      <a:ext cx="315351" cy="452185"/>
                      <a:chOff x="7836091" y="3706517"/>
                      <a:chExt cx="315351" cy="452185"/>
                    </a:xfrm>
                  </p:grpSpPr>
                  <p:sp>
                    <p:nvSpPr>
                      <p:cNvPr id="5055" name="Down Arrow 505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5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025" name="Group 393"/>
                  <p:cNvGrpSpPr/>
                  <p:nvPr/>
                </p:nvGrpSpPr>
                <p:grpSpPr>
                  <a:xfrm>
                    <a:off x="5326940" y="4209422"/>
                    <a:ext cx="2022983" cy="455500"/>
                    <a:chOff x="5326940" y="4333600"/>
                    <a:chExt cx="2022983" cy="455500"/>
                  </a:xfrm>
                </p:grpSpPr>
                <p:grpSp>
                  <p:nvGrpSpPr>
                    <p:cNvPr id="5039" name="Group 231"/>
                    <p:cNvGrpSpPr/>
                    <p:nvPr/>
                  </p:nvGrpSpPr>
                  <p:grpSpPr>
                    <a:xfrm flipV="1">
                      <a:off x="5896151" y="4335649"/>
                      <a:ext cx="315351" cy="452185"/>
                      <a:chOff x="1680124" y="3020493"/>
                      <a:chExt cx="315351" cy="452185"/>
                    </a:xfrm>
                  </p:grpSpPr>
                  <p:sp>
                    <p:nvSpPr>
                      <p:cNvPr id="5049"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5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040" name="Group 383"/>
                    <p:cNvGrpSpPr/>
                    <p:nvPr/>
                  </p:nvGrpSpPr>
                  <p:grpSpPr>
                    <a:xfrm>
                      <a:off x="5326940" y="4333600"/>
                      <a:ext cx="315351" cy="452185"/>
                      <a:chOff x="5326940" y="4367467"/>
                      <a:chExt cx="315351" cy="452185"/>
                    </a:xfrm>
                  </p:grpSpPr>
                  <p:sp>
                    <p:nvSpPr>
                      <p:cNvPr id="5047"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041" name="Group 229"/>
                    <p:cNvGrpSpPr/>
                    <p:nvPr/>
                  </p:nvGrpSpPr>
                  <p:grpSpPr>
                    <a:xfrm flipV="1">
                      <a:off x="6465362" y="4333602"/>
                      <a:ext cx="315351" cy="452185"/>
                      <a:chOff x="2660385" y="3018446"/>
                      <a:chExt cx="315351" cy="452185"/>
                    </a:xfrm>
                  </p:grpSpPr>
                  <p:sp>
                    <p:nvSpPr>
                      <p:cNvPr id="5045"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4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042" name="Group 234"/>
                    <p:cNvGrpSpPr/>
                    <p:nvPr/>
                  </p:nvGrpSpPr>
                  <p:grpSpPr>
                    <a:xfrm flipV="1">
                      <a:off x="7034572" y="4336915"/>
                      <a:ext cx="315351" cy="452185"/>
                      <a:chOff x="3687429" y="3021759"/>
                      <a:chExt cx="315351" cy="452185"/>
                    </a:xfrm>
                  </p:grpSpPr>
                  <p:sp>
                    <p:nvSpPr>
                      <p:cNvPr id="5043"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4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026" name="Group 392"/>
                  <p:cNvGrpSpPr/>
                  <p:nvPr/>
                </p:nvGrpSpPr>
                <p:grpSpPr>
                  <a:xfrm>
                    <a:off x="5326940" y="4794663"/>
                    <a:ext cx="2022983" cy="455500"/>
                    <a:chOff x="5326940" y="4918842"/>
                    <a:chExt cx="2022983" cy="455500"/>
                  </a:xfrm>
                </p:grpSpPr>
                <p:grpSp>
                  <p:nvGrpSpPr>
                    <p:cNvPr id="5027" name="Group 385"/>
                    <p:cNvGrpSpPr/>
                    <p:nvPr/>
                  </p:nvGrpSpPr>
                  <p:grpSpPr>
                    <a:xfrm>
                      <a:off x="5896151" y="4920891"/>
                      <a:ext cx="315351" cy="452185"/>
                      <a:chOff x="6144878" y="5033781"/>
                      <a:chExt cx="315351" cy="452185"/>
                    </a:xfrm>
                  </p:grpSpPr>
                  <p:sp>
                    <p:nvSpPr>
                      <p:cNvPr id="5037" name="Down Arrow 503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3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028" name="Group 384"/>
                    <p:cNvGrpSpPr/>
                    <p:nvPr/>
                  </p:nvGrpSpPr>
                  <p:grpSpPr>
                    <a:xfrm>
                      <a:off x="5326940" y="4918842"/>
                      <a:ext cx="315351" cy="452185"/>
                      <a:chOff x="5326940" y="5031732"/>
                      <a:chExt cx="315351" cy="452185"/>
                    </a:xfrm>
                  </p:grpSpPr>
                  <p:sp>
                    <p:nvSpPr>
                      <p:cNvPr id="5035" name="Down Arrow 503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3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029" name="Group 386"/>
                    <p:cNvGrpSpPr/>
                    <p:nvPr/>
                  </p:nvGrpSpPr>
                  <p:grpSpPr>
                    <a:xfrm>
                      <a:off x="6465362" y="4918844"/>
                      <a:ext cx="315351" cy="452185"/>
                      <a:chOff x="7012249" y="5031734"/>
                      <a:chExt cx="315351" cy="452185"/>
                    </a:xfrm>
                  </p:grpSpPr>
                  <p:sp>
                    <p:nvSpPr>
                      <p:cNvPr id="5033"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3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030" name="Group 387"/>
                    <p:cNvGrpSpPr/>
                    <p:nvPr/>
                  </p:nvGrpSpPr>
                  <p:grpSpPr>
                    <a:xfrm>
                      <a:off x="7034572" y="4922157"/>
                      <a:ext cx="315351" cy="452185"/>
                      <a:chOff x="7836091" y="5035047"/>
                      <a:chExt cx="315351" cy="452185"/>
                    </a:xfrm>
                  </p:grpSpPr>
                  <p:sp>
                    <p:nvSpPr>
                      <p:cNvPr id="5031"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3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759"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4971" name="Group 395"/>
                  <p:cNvGrpSpPr/>
                  <p:nvPr/>
                </p:nvGrpSpPr>
                <p:grpSpPr>
                  <a:xfrm>
                    <a:off x="5326940" y="3038938"/>
                    <a:ext cx="2022983" cy="455500"/>
                    <a:chOff x="5326940" y="3038937"/>
                    <a:chExt cx="2022983" cy="455500"/>
                  </a:xfrm>
                </p:grpSpPr>
                <p:grpSp>
                  <p:nvGrpSpPr>
                    <p:cNvPr id="5011" name="Group 378"/>
                    <p:cNvGrpSpPr/>
                    <p:nvPr/>
                  </p:nvGrpSpPr>
                  <p:grpSpPr>
                    <a:xfrm>
                      <a:off x="5896151" y="3040986"/>
                      <a:ext cx="315351" cy="452185"/>
                      <a:chOff x="6144878" y="3040986"/>
                      <a:chExt cx="315351" cy="452185"/>
                    </a:xfrm>
                  </p:grpSpPr>
                  <p:sp>
                    <p:nvSpPr>
                      <p:cNvPr id="5021" name="Down Arrow 502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2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012" name="Group 377"/>
                    <p:cNvGrpSpPr/>
                    <p:nvPr/>
                  </p:nvGrpSpPr>
                  <p:grpSpPr>
                    <a:xfrm>
                      <a:off x="5326940" y="3038937"/>
                      <a:ext cx="315351" cy="452185"/>
                      <a:chOff x="5326940" y="3038937"/>
                      <a:chExt cx="315351" cy="452185"/>
                    </a:xfrm>
                  </p:grpSpPr>
                  <p:sp>
                    <p:nvSpPr>
                      <p:cNvPr id="5019" name="Down Arrow 50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2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013" name="Group 230"/>
                    <p:cNvGrpSpPr/>
                    <p:nvPr/>
                  </p:nvGrpSpPr>
                  <p:grpSpPr>
                    <a:xfrm flipV="1">
                      <a:off x="6465362" y="3038939"/>
                      <a:ext cx="315351" cy="452185"/>
                      <a:chOff x="2660385" y="1689916"/>
                      <a:chExt cx="315351" cy="452185"/>
                    </a:xfrm>
                  </p:grpSpPr>
                  <p:sp>
                    <p:nvSpPr>
                      <p:cNvPr id="5017" name="Down Arrow 501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1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014" name="Group 379"/>
                    <p:cNvGrpSpPr/>
                    <p:nvPr/>
                  </p:nvGrpSpPr>
                  <p:grpSpPr>
                    <a:xfrm>
                      <a:off x="7034572" y="3042252"/>
                      <a:ext cx="315351" cy="452185"/>
                      <a:chOff x="7836091" y="3042252"/>
                      <a:chExt cx="315351" cy="452185"/>
                    </a:xfrm>
                  </p:grpSpPr>
                  <p:sp>
                    <p:nvSpPr>
                      <p:cNvPr id="5015" name="Down Arrow 501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1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4972" name="Group 394"/>
                  <p:cNvGrpSpPr/>
                  <p:nvPr/>
                </p:nvGrpSpPr>
                <p:grpSpPr>
                  <a:xfrm>
                    <a:off x="5326940" y="3624179"/>
                    <a:ext cx="2022983" cy="455500"/>
                    <a:chOff x="5326940" y="3669335"/>
                    <a:chExt cx="2022983" cy="455500"/>
                  </a:xfrm>
                </p:grpSpPr>
                <p:grpSp>
                  <p:nvGrpSpPr>
                    <p:cNvPr id="4999" name="Group 382"/>
                    <p:cNvGrpSpPr/>
                    <p:nvPr/>
                  </p:nvGrpSpPr>
                  <p:grpSpPr>
                    <a:xfrm>
                      <a:off x="5896151" y="3671384"/>
                      <a:ext cx="315351" cy="452185"/>
                      <a:chOff x="6144878" y="3705251"/>
                      <a:chExt cx="315351" cy="452185"/>
                    </a:xfrm>
                  </p:grpSpPr>
                  <p:sp>
                    <p:nvSpPr>
                      <p:cNvPr id="5009" name="Down Arrow 500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1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000" name="Group 235"/>
                    <p:cNvGrpSpPr/>
                    <p:nvPr/>
                  </p:nvGrpSpPr>
                  <p:grpSpPr>
                    <a:xfrm flipV="1">
                      <a:off x="5326940" y="3669335"/>
                      <a:ext cx="315351" cy="452185"/>
                      <a:chOff x="704140" y="2354179"/>
                      <a:chExt cx="315351" cy="452185"/>
                    </a:xfrm>
                  </p:grpSpPr>
                  <p:sp>
                    <p:nvSpPr>
                      <p:cNvPr id="5007" name="Down Arrow 500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0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001" name="Group 381"/>
                    <p:cNvGrpSpPr/>
                    <p:nvPr/>
                  </p:nvGrpSpPr>
                  <p:grpSpPr>
                    <a:xfrm>
                      <a:off x="6465362" y="3669337"/>
                      <a:ext cx="315351" cy="452185"/>
                      <a:chOff x="7012249" y="3703204"/>
                      <a:chExt cx="315351" cy="452185"/>
                    </a:xfrm>
                  </p:grpSpPr>
                  <p:sp>
                    <p:nvSpPr>
                      <p:cNvPr id="5005" name="Down Arrow 500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0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002" name="Group 380"/>
                    <p:cNvGrpSpPr/>
                    <p:nvPr/>
                  </p:nvGrpSpPr>
                  <p:grpSpPr>
                    <a:xfrm>
                      <a:off x="7034572" y="3672650"/>
                      <a:ext cx="315351" cy="452185"/>
                      <a:chOff x="7836091" y="3706517"/>
                      <a:chExt cx="315351" cy="452185"/>
                    </a:xfrm>
                  </p:grpSpPr>
                  <p:sp>
                    <p:nvSpPr>
                      <p:cNvPr id="5003" name="Down Arrow 500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0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4973" name="Group 393"/>
                  <p:cNvGrpSpPr/>
                  <p:nvPr/>
                </p:nvGrpSpPr>
                <p:grpSpPr>
                  <a:xfrm>
                    <a:off x="5326940" y="4209422"/>
                    <a:ext cx="2022983" cy="455500"/>
                    <a:chOff x="5326940" y="4333600"/>
                    <a:chExt cx="2022983" cy="455500"/>
                  </a:xfrm>
                </p:grpSpPr>
                <p:grpSp>
                  <p:nvGrpSpPr>
                    <p:cNvPr id="4987" name="Group 231"/>
                    <p:cNvGrpSpPr/>
                    <p:nvPr/>
                  </p:nvGrpSpPr>
                  <p:grpSpPr>
                    <a:xfrm flipV="1">
                      <a:off x="5896151" y="4335649"/>
                      <a:ext cx="315351" cy="452185"/>
                      <a:chOff x="1680124" y="3020493"/>
                      <a:chExt cx="315351" cy="452185"/>
                    </a:xfrm>
                  </p:grpSpPr>
                  <p:sp>
                    <p:nvSpPr>
                      <p:cNvPr id="4997" name="Down Arrow 499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988" name="Group 383"/>
                    <p:cNvGrpSpPr/>
                    <p:nvPr/>
                  </p:nvGrpSpPr>
                  <p:grpSpPr>
                    <a:xfrm>
                      <a:off x="5326940" y="4333600"/>
                      <a:ext cx="315351" cy="452185"/>
                      <a:chOff x="5326940" y="4367467"/>
                      <a:chExt cx="315351" cy="452185"/>
                    </a:xfrm>
                  </p:grpSpPr>
                  <p:sp>
                    <p:nvSpPr>
                      <p:cNvPr id="4995" name="Down Arrow 499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989" name="Group 229"/>
                    <p:cNvGrpSpPr/>
                    <p:nvPr/>
                  </p:nvGrpSpPr>
                  <p:grpSpPr>
                    <a:xfrm flipV="1">
                      <a:off x="6465362" y="4333602"/>
                      <a:ext cx="315351" cy="452185"/>
                      <a:chOff x="2660385" y="3018446"/>
                      <a:chExt cx="315351" cy="452185"/>
                    </a:xfrm>
                  </p:grpSpPr>
                  <p:sp>
                    <p:nvSpPr>
                      <p:cNvPr id="4993" name="Down Arrow 499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990" name="Group 234"/>
                    <p:cNvGrpSpPr/>
                    <p:nvPr/>
                  </p:nvGrpSpPr>
                  <p:grpSpPr>
                    <a:xfrm flipV="1">
                      <a:off x="7034572" y="4336915"/>
                      <a:ext cx="315351" cy="452185"/>
                      <a:chOff x="3687429" y="3021759"/>
                      <a:chExt cx="315351" cy="452185"/>
                    </a:xfrm>
                  </p:grpSpPr>
                  <p:sp>
                    <p:nvSpPr>
                      <p:cNvPr id="4991" name="Down Arrow 499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4974" name="Group 392"/>
                  <p:cNvGrpSpPr/>
                  <p:nvPr/>
                </p:nvGrpSpPr>
                <p:grpSpPr>
                  <a:xfrm>
                    <a:off x="5326940" y="4794663"/>
                    <a:ext cx="2022983" cy="455500"/>
                    <a:chOff x="5326940" y="4918842"/>
                    <a:chExt cx="2022983" cy="455500"/>
                  </a:xfrm>
                </p:grpSpPr>
                <p:grpSp>
                  <p:nvGrpSpPr>
                    <p:cNvPr id="4975" name="Group 385"/>
                    <p:cNvGrpSpPr/>
                    <p:nvPr/>
                  </p:nvGrpSpPr>
                  <p:grpSpPr>
                    <a:xfrm>
                      <a:off x="5896151" y="4920891"/>
                      <a:ext cx="315351" cy="452185"/>
                      <a:chOff x="6144878" y="5033781"/>
                      <a:chExt cx="315351" cy="452185"/>
                    </a:xfrm>
                  </p:grpSpPr>
                  <p:sp>
                    <p:nvSpPr>
                      <p:cNvPr id="4985" name="Down Arrow 498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8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4976" name="Group 384"/>
                    <p:cNvGrpSpPr/>
                    <p:nvPr/>
                  </p:nvGrpSpPr>
                  <p:grpSpPr>
                    <a:xfrm>
                      <a:off x="5326940" y="4918842"/>
                      <a:ext cx="315351" cy="452185"/>
                      <a:chOff x="5326940" y="5031732"/>
                      <a:chExt cx="315351" cy="452185"/>
                    </a:xfrm>
                  </p:grpSpPr>
                  <p:sp>
                    <p:nvSpPr>
                      <p:cNvPr id="4983" name="Down Arrow 498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8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4977" name="Group 386"/>
                    <p:cNvGrpSpPr/>
                    <p:nvPr/>
                  </p:nvGrpSpPr>
                  <p:grpSpPr>
                    <a:xfrm>
                      <a:off x="6465362" y="4918844"/>
                      <a:ext cx="315351" cy="452185"/>
                      <a:chOff x="7012249" y="5031734"/>
                      <a:chExt cx="315351" cy="452185"/>
                    </a:xfrm>
                  </p:grpSpPr>
                  <p:sp>
                    <p:nvSpPr>
                      <p:cNvPr id="4981" name="Down Arrow 498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82"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4978" name="Group 387"/>
                    <p:cNvGrpSpPr/>
                    <p:nvPr/>
                  </p:nvGrpSpPr>
                  <p:grpSpPr>
                    <a:xfrm>
                      <a:off x="7034572" y="4922157"/>
                      <a:ext cx="315351" cy="452185"/>
                      <a:chOff x="7836091" y="5035047"/>
                      <a:chExt cx="315351" cy="452185"/>
                    </a:xfrm>
                  </p:grpSpPr>
                  <p:sp>
                    <p:nvSpPr>
                      <p:cNvPr id="4979" name="Down Arrow 497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8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760"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920" name="Group 395"/>
                  <p:cNvGrpSpPr/>
                  <p:nvPr/>
                </p:nvGrpSpPr>
                <p:grpSpPr>
                  <a:xfrm>
                    <a:off x="5326940" y="3038938"/>
                    <a:ext cx="2022983" cy="455500"/>
                    <a:chOff x="5326940" y="3038937"/>
                    <a:chExt cx="2022983" cy="455500"/>
                  </a:xfrm>
                </p:grpSpPr>
                <p:grpSp>
                  <p:nvGrpSpPr>
                    <p:cNvPr id="4959" name="Group 378"/>
                    <p:cNvGrpSpPr/>
                    <p:nvPr/>
                  </p:nvGrpSpPr>
                  <p:grpSpPr>
                    <a:xfrm>
                      <a:off x="5896151" y="3040986"/>
                      <a:ext cx="315351" cy="452185"/>
                      <a:chOff x="6144878" y="3040986"/>
                      <a:chExt cx="315351" cy="452185"/>
                    </a:xfrm>
                  </p:grpSpPr>
                  <p:sp>
                    <p:nvSpPr>
                      <p:cNvPr id="4969" name="Down Arrow 496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0"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4960" name="Group 377"/>
                    <p:cNvGrpSpPr/>
                    <p:nvPr/>
                  </p:nvGrpSpPr>
                  <p:grpSpPr>
                    <a:xfrm>
                      <a:off x="5326940" y="3038937"/>
                      <a:ext cx="315351" cy="452185"/>
                      <a:chOff x="5326940" y="3038937"/>
                      <a:chExt cx="315351" cy="452185"/>
                    </a:xfrm>
                  </p:grpSpPr>
                  <p:sp>
                    <p:nvSpPr>
                      <p:cNvPr id="4967" name="Down Arrow 49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6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4961" name="Group 230"/>
                    <p:cNvGrpSpPr/>
                    <p:nvPr/>
                  </p:nvGrpSpPr>
                  <p:grpSpPr>
                    <a:xfrm flipV="1">
                      <a:off x="6465362" y="3038939"/>
                      <a:ext cx="315351" cy="452185"/>
                      <a:chOff x="2660385" y="1689916"/>
                      <a:chExt cx="315351" cy="452185"/>
                    </a:xfrm>
                  </p:grpSpPr>
                  <p:sp>
                    <p:nvSpPr>
                      <p:cNvPr id="4965" name="Down Arrow 496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66"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4962" name="Group 379"/>
                    <p:cNvGrpSpPr/>
                    <p:nvPr/>
                  </p:nvGrpSpPr>
                  <p:grpSpPr>
                    <a:xfrm>
                      <a:off x="7034572" y="3042252"/>
                      <a:ext cx="315351" cy="452185"/>
                      <a:chOff x="7836091" y="3042252"/>
                      <a:chExt cx="315351" cy="452185"/>
                    </a:xfrm>
                  </p:grpSpPr>
                  <p:sp>
                    <p:nvSpPr>
                      <p:cNvPr id="4963" name="Down Arrow 496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64"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921" name="Group 394"/>
                  <p:cNvGrpSpPr/>
                  <p:nvPr/>
                </p:nvGrpSpPr>
                <p:grpSpPr>
                  <a:xfrm>
                    <a:off x="5326940" y="3624179"/>
                    <a:ext cx="2022983" cy="455500"/>
                    <a:chOff x="5326940" y="3669335"/>
                    <a:chExt cx="2022983" cy="455500"/>
                  </a:xfrm>
                </p:grpSpPr>
                <p:grpSp>
                  <p:nvGrpSpPr>
                    <p:cNvPr id="4932" name="Group 382"/>
                    <p:cNvGrpSpPr/>
                    <p:nvPr/>
                  </p:nvGrpSpPr>
                  <p:grpSpPr>
                    <a:xfrm>
                      <a:off x="5896151" y="3671384"/>
                      <a:ext cx="315351" cy="452185"/>
                      <a:chOff x="6144878" y="3705251"/>
                      <a:chExt cx="315351" cy="452185"/>
                    </a:xfrm>
                  </p:grpSpPr>
                  <p:sp>
                    <p:nvSpPr>
                      <p:cNvPr id="4957" name="Down Arrow 495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4933" name="Group 235"/>
                    <p:cNvGrpSpPr/>
                    <p:nvPr/>
                  </p:nvGrpSpPr>
                  <p:grpSpPr>
                    <a:xfrm flipV="1">
                      <a:off x="5326940" y="3669335"/>
                      <a:ext cx="315351" cy="452185"/>
                      <a:chOff x="704140" y="2354179"/>
                      <a:chExt cx="315351" cy="452185"/>
                    </a:xfrm>
                  </p:grpSpPr>
                  <p:sp>
                    <p:nvSpPr>
                      <p:cNvPr id="4953" name="Down Arrow 495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4934" name="Group 381"/>
                    <p:cNvGrpSpPr/>
                    <p:nvPr/>
                  </p:nvGrpSpPr>
                  <p:grpSpPr>
                    <a:xfrm>
                      <a:off x="6465362" y="3669337"/>
                      <a:ext cx="315351" cy="452185"/>
                      <a:chOff x="7012249" y="3703204"/>
                      <a:chExt cx="315351" cy="452185"/>
                    </a:xfrm>
                  </p:grpSpPr>
                  <p:sp>
                    <p:nvSpPr>
                      <p:cNvPr id="4949" name="Down Arrow 494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4946" name="Group 380"/>
                    <p:cNvGrpSpPr/>
                    <p:nvPr/>
                  </p:nvGrpSpPr>
                  <p:grpSpPr>
                    <a:xfrm>
                      <a:off x="7034572" y="3672650"/>
                      <a:ext cx="315351" cy="452185"/>
                      <a:chOff x="7836091" y="3706517"/>
                      <a:chExt cx="315351" cy="452185"/>
                    </a:xfrm>
                  </p:grpSpPr>
                  <p:sp>
                    <p:nvSpPr>
                      <p:cNvPr id="4947" name="Down Arrow 494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48"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922" name="Group 393"/>
                  <p:cNvGrpSpPr/>
                  <p:nvPr/>
                </p:nvGrpSpPr>
                <p:grpSpPr>
                  <a:xfrm>
                    <a:off x="5326940" y="4209422"/>
                    <a:ext cx="2022983" cy="455500"/>
                    <a:chOff x="5326940" y="4333600"/>
                    <a:chExt cx="2022983" cy="455500"/>
                  </a:xfrm>
                </p:grpSpPr>
                <p:grpSp>
                  <p:nvGrpSpPr>
                    <p:cNvPr id="4896" name="Group 231"/>
                    <p:cNvGrpSpPr/>
                    <p:nvPr/>
                  </p:nvGrpSpPr>
                  <p:grpSpPr>
                    <a:xfrm flipV="1">
                      <a:off x="5896151" y="4335649"/>
                      <a:ext cx="315351" cy="452185"/>
                      <a:chOff x="1680124" y="3020493"/>
                      <a:chExt cx="315351" cy="452185"/>
                    </a:xfrm>
                  </p:grpSpPr>
                  <p:sp>
                    <p:nvSpPr>
                      <p:cNvPr id="4922" name="Down Arrow 492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4897" name="Group 383"/>
                    <p:cNvGrpSpPr/>
                    <p:nvPr/>
                  </p:nvGrpSpPr>
                  <p:grpSpPr>
                    <a:xfrm>
                      <a:off x="5326940" y="4333600"/>
                      <a:ext cx="315351" cy="452185"/>
                      <a:chOff x="5326940" y="4367467"/>
                      <a:chExt cx="315351" cy="452185"/>
                    </a:xfrm>
                  </p:grpSpPr>
                  <p:sp>
                    <p:nvSpPr>
                      <p:cNvPr id="4920" name="Down Arrow 49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4898" name="Group 229"/>
                    <p:cNvGrpSpPr/>
                    <p:nvPr/>
                  </p:nvGrpSpPr>
                  <p:grpSpPr>
                    <a:xfrm flipV="1">
                      <a:off x="6465362" y="4333602"/>
                      <a:ext cx="315351" cy="452185"/>
                      <a:chOff x="2660385" y="3018446"/>
                      <a:chExt cx="315351" cy="452185"/>
                    </a:xfrm>
                  </p:grpSpPr>
                  <p:sp>
                    <p:nvSpPr>
                      <p:cNvPr id="4910" name="Down Arrow 490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4907" name="Group 234"/>
                    <p:cNvGrpSpPr/>
                    <p:nvPr/>
                  </p:nvGrpSpPr>
                  <p:grpSpPr>
                    <a:xfrm flipV="1">
                      <a:off x="7034572" y="4336915"/>
                      <a:ext cx="315351" cy="452185"/>
                      <a:chOff x="3687429" y="3021759"/>
                      <a:chExt cx="315351" cy="452185"/>
                    </a:xfrm>
                  </p:grpSpPr>
                  <p:sp>
                    <p:nvSpPr>
                      <p:cNvPr id="4908" name="Down Arrow 490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923" name="Group 392"/>
                  <p:cNvGrpSpPr/>
                  <p:nvPr/>
                </p:nvGrpSpPr>
                <p:grpSpPr>
                  <a:xfrm>
                    <a:off x="5326940" y="4794663"/>
                    <a:ext cx="2022983" cy="455500"/>
                    <a:chOff x="5326940" y="4918842"/>
                    <a:chExt cx="2022983" cy="455500"/>
                  </a:xfrm>
                </p:grpSpPr>
                <p:grpSp>
                  <p:nvGrpSpPr>
                    <p:cNvPr id="3924" name="Group 385"/>
                    <p:cNvGrpSpPr/>
                    <p:nvPr/>
                  </p:nvGrpSpPr>
                  <p:grpSpPr>
                    <a:xfrm>
                      <a:off x="5896151" y="4920891"/>
                      <a:ext cx="315351" cy="452185"/>
                      <a:chOff x="6144878" y="5033781"/>
                      <a:chExt cx="315351" cy="452185"/>
                    </a:xfrm>
                  </p:grpSpPr>
                  <p:sp>
                    <p:nvSpPr>
                      <p:cNvPr id="3934" name="Down Arrow 39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925" name="Group 384"/>
                    <p:cNvGrpSpPr/>
                    <p:nvPr/>
                  </p:nvGrpSpPr>
                  <p:grpSpPr>
                    <a:xfrm>
                      <a:off x="5326940" y="4918842"/>
                      <a:ext cx="315351" cy="452185"/>
                      <a:chOff x="5326940" y="5031732"/>
                      <a:chExt cx="315351" cy="452185"/>
                    </a:xfrm>
                  </p:grpSpPr>
                  <p:sp>
                    <p:nvSpPr>
                      <p:cNvPr id="3932" name="Down Arrow 39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926" name="Group 386"/>
                    <p:cNvGrpSpPr/>
                    <p:nvPr/>
                  </p:nvGrpSpPr>
                  <p:grpSpPr>
                    <a:xfrm>
                      <a:off x="6465362" y="4918844"/>
                      <a:ext cx="315351" cy="452185"/>
                      <a:chOff x="7012249" y="5031734"/>
                      <a:chExt cx="315351" cy="452185"/>
                    </a:xfrm>
                  </p:grpSpPr>
                  <p:sp>
                    <p:nvSpPr>
                      <p:cNvPr id="3930" name="Down Arrow 39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927" name="Group 387"/>
                    <p:cNvGrpSpPr/>
                    <p:nvPr/>
                  </p:nvGrpSpPr>
                  <p:grpSpPr>
                    <a:xfrm>
                      <a:off x="7034572" y="4922157"/>
                      <a:ext cx="315351" cy="452185"/>
                      <a:chOff x="7836091" y="5035047"/>
                      <a:chExt cx="315351" cy="452185"/>
                    </a:xfrm>
                  </p:grpSpPr>
                  <p:sp>
                    <p:nvSpPr>
                      <p:cNvPr id="3928" name="Down Arrow 39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761"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868" name="Group 395"/>
                  <p:cNvGrpSpPr/>
                  <p:nvPr/>
                </p:nvGrpSpPr>
                <p:grpSpPr>
                  <a:xfrm>
                    <a:off x="5326940" y="3038938"/>
                    <a:ext cx="2022983" cy="455500"/>
                    <a:chOff x="5326940" y="3038937"/>
                    <a:chExt cx="2022983" cy="455500"/>
                  </a:xfrm>
                </p:grpSpPr>
                <p:grpSp>
                  <p:nvGrpSpPr>
                    <p:cNvPr id="3908" name="Group 378"/>
                    <p:cNvGrpSpPr/>
                    <p:nvPr/>
                  </p:nvGrpSpPr>
                  <p:grpSpPr>
                    <a:xfrm>
                      <a:off x="5896151" y="3040986"/>
                      <a:ext cx="315351" cy="452185"/>
                      <a:chOff x="6144878" y="3040986"/>
                      <a:chExt cx="315351" cy="452185"/>
                    </a:xfrm>
                  </p:grpSpPr>
                  <p:sp>
                    <p:nvSpPr>
                      <p:cNvPr id="3918" name="Down Arrow 391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909" name="Group 377"/>
                    <p:cNvGrpSpPr/>
                    <p:nvPr/>
                  </p:nvGrpSpPr>
                  <p:grpSpPr>
                    <a:xfrm>
                      <a:off x="5326940" y="3038937"/>
                      <a:ext cx="315351" cy="452185"/>
                      <a:chOff x="5326940" y="3038937"/>
                      <a:chExt cx="315351" cy="452185"/>
                    </a:xfrm>
                  </p:grpSpPr>
                  <p:sp>
                    <p:nvSpPr>
                      <p:cNvPr id="3916" name="Down Arrow 391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910" name="Group 230"/>
                    <p:cNvGrpSpPr/>
                    <p:nvPr/>
                  </p:nvGrpSpPr>
                  <p:grpSpPr>
                    <a:xfrm flipV="1">
                      <a:off x="6465362" y="3038939"/>
                      <a:ext cx="315351" cy="452185"/>
                      <a:chOff x="2660385" y="1689916"/>
                      <a:chExt cx="315351" cy="452185"/>
                    </a:xfrm>
                  </p:grpSpPr>
                  <p:sp>
                    <p:nvSpPr>
                      <p:cNvPr id="3914" name="Down Arrow 391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911" name="Group 379"/>
                    <p:cNvGrpSpPr/>
                    <p:nvPr/>
                  </p:nvGrpSpPr>
                  <p:grpSpPr>
                    <a:xfrm>
                      <a:off x="7034572" y="3042252"/>
                      <a:ext cx="315351" cy="452185"/>
                      <a:chOff x="7836091" y="3042252"/>
                      <a:chExt cx="315351" cy="452185"/>
                    </a:xfrm>
                  </p:grpSpPr>
                  <p:sp>
                    <p:nvSpPr>
                      <p:cNvPr id="3912" name="Down Arrow 391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869" name="Group 394"/>
                  <p:cNvGrpSpPr/>
                  <p:nvPr/>
                </p:nvGrpSpPr>
                <p:grpSpPr>
                  <a:xfrm>
                    <a:off x="5326940" y="3624179"/>
                    <a:ext cx="2022983" cy="455500"/>
                    <a:chOff x="5326940" y="3669335"/>
                    <a:chExt cx="2022983" cy="455500"/>
                  </a:xfrm>
                </p:grpSpPr>
                <p:grpSp>
                  <p:nvGrpSpPr>
                    <p:cNvPr id="3896" name="Group 382"/>
                    <p:cNvGrpSpPr/>
                    <p:nvPr/>
                  </p:nvGrpSpPr>
                  <p:grpSpPr>
                    <a:xfrm>
                      <a:off x="5896151" y="3671384"/>
                      <a:ext cx="315351" cy="452185"/>
                      <a:chOff x="6144878" y="3705251"/>
                      <a:chExt cx="315351" cy="452185"/>
                    </a:xfrm>
                  </p:grpSpPr>
                  <p:sp>
                    <p:nvSpPr>
                      <p:cNvPr id="3906" name="Down Arrow 390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897" name="Group 235"/>
                    <p:cNvGrpSpPr/>
                    <p:nvPr/>
                  </p:nvGrpSpPr>
                  <p:grpSpPr>
                    <a:xfrm flipV="1">
                      <a:off x="5326940" y="3669335"/>
                      <a:ext cx="315351" cy="452185"/>
                      <a:chOff x="704140" y="2354179"/>
                      <a:chExt cx="315351" cy="452185"/>
                    </a:xfrm>
                  </p:grpSpPr>
                  <p:sp>
                    <p:nvSpPr>
                      <p:cNvPr id="3904" name="Down Arrow 390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898" name="Group 381"/>
                    <p:cNvGrpSpPr/>
                    <p:nvPr/>
                  </p:nvGrpSpPr>
                  <p:grpSpPr>
                    <a:xfrm>
                      <a:off x="6465362" y="3669337"/>
                      <a:ext cx="315351" cy="452185"/>
                      <a:chOff x="7012249" y="3703204"/>
                      <a:chExt cx="315351" cy="452185"/>
                    </a:xfrm>
                  </p:grpSpPr>
                  <p:sp>
                    <p:nvSpPr>
                      <p:cNvPr id="3902" name="Down Arrow 390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899" name="Group 380"/>
                    <p:cNvGrpSpPr/>
                    <p:nvPr/>
                  </p:nvGrpSpPr>
                  <p:grpSpPr>
                    <a:xfrm>
                      <a:off x="7034572" y="3672650"/>
                      <a:ext cx="315351" cy="452185"/>
                      <a:chOff x="7836091" y="3706517"/>
                      <a:chExt cx="315351" cy="452185"/>
                    </a:xfrm>
                  </p:grpSpPr>
                  <p:sp>
                    <p:nvSpPr>
                      <p:cNvPr id="3900" name="Down Arrow 389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870" name="Group 393"/>
                  <p:cNvGrpSpPr/>
                  <p:nvPr/>
                </p:nvGrpSpPr>
                <p:grpSpPr>
                  <a:xfrm>
                    <a:off x="5326940" y="4209422"/>
                    <a:ext cx="2022983" cy="455500"/>
                    <a:chOff x="5326940" y="4333600"/>
                    <a:chExt cx="2022983" cy="455500"/>
                  </a:xfrm>
                </p:grpSpPr>
                <p:grpSp>
                  <p:nvGrpSpPr>
                    <p:cNvPr id="3884" name="Group 231"/>
                    <p:cNvGrpSpPr/>
                    <p:nvPr/>
                  </p:nvGrpSpPr>
                  <p:grpSpPr>
                    <a:xfrm flipV="1">
                      <a:off x="5896151" y="4335649"/>
                      <a:ext cx="315351" cy="452185"/>
                      <a:chOff x="1680124" y="3020493"/>
                      <a:chExt cx="315351" cy="452185"/>
                    </a:xfrm>
                  </p:grpSpPr>
                  <p:sp>
                    <p:nvSpPr>
                      <p:cNvPr id="3894" name="Down Arrow 389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885" name="Group 383"/>
                    <p:cNvGrpSpPr/>
                    <p:nvPr/>
                  </p:nvGrpSpPr>
                  <p:grpSpPr>
                    <a:xfrm>
                      <a:off x="5326940" y="4333600"/>
                      <a:ext cx="315351" cy="452185"/>
                      <a:chOff x="5326940" y="4367467"/>
                      <a:chExt cx="315351" cy="452185"/>
                    </a:xfrm>
                  </p:grpSpPr>
                  <p:sp>
                    <p:nvSpPr>
                      <p:cNvPr id="3892" name="Down Arrow 389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886" name="Group 229"/>
                    <p:cNvGrpSpPr/>
                    <p:nvPr/>
                  </p:nvGrpSpPr>
                  <p:grpSpPr>
                    <a:xfrm flipV="1">
                      <a:off x="6465362" y="4333602"/>
                      <a:ext cx="315351" cy="452185"/>
                      <a:chOff x="2660385" y="3018446"/>
                      <a:chExt cx="315351" cy="452185"/>
                    </a:xfrm>
                  </p:grpSpPr>
                  <p:sp>
                    <p:nvSpPr>
                      <p:cNvPr id="3890" name="Down Arrow 388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887" name="Group 234"/>
                    <p:cNvGrpSpPr/>
                    <p:nvPr/>
                  </p:nvGrpSpPr>
                  <p:grpSpPr>
                    <a:xfrm flipV="1">
                      <a:off x="7034572" y="4336915"/>
                      <a:ext cx="315351" cy="452185"/>
                      <a:chOff x="3687429" y="3021759"/>
                      <a:chExt cx="315351" cy="452185"/>
                    </a:xfrm>
                  </p:grpSpPr>
                  <p:sp>
                    <p:nvSpPr>
                      <p:cNvPr id="3888" name="Down Arrow 388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871" name="Group 392"/>
                  <p:cNvGrpSpPr/>
                  <p:nvPr/>
                </p:nvGrpSpPr>
                <p:grpSpPr>
                  <a:xfrm>
                    <a:off x="5326940" y="4794663"/>
                    <a:ext cx="2022983" cy="455500"/>
                    <a:chOff x="5326940" y="4918842"/>
                    <a:chExt cx="2022983" cy="455500"/>
                  </a:xfrm>
                </p:grpSpPr>
                <p:grpSp>
                  <p:nvGrpSpPr>
                    <p:cNvPr id="3872" name="Group 385"/>
                    <p:cNvGrpSpPr/>
                    <p:nvPr/>
                  </p:nvGrpSpPr>
                  <p:grpSpPr>
                    <a:xfrm>
                      <a:off x="5896151" y="4920891"/>
                      <a:ext cx="315351" cy="452185"/>
                      <a:chOff x="6144878" y="5033781"/>
                      <a:chExt cx="315351" cy="452185"/>
                    </a:xfrm>
                  </p:grpSpPr>
                  <p:sp>
                    <p:nvSpPr>
                      <p:cNvPr id="3882" name="Down Arrow 388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873" name="Group 384"/>
                    <p:cNvGrpSpPr/>
                    <p:nvPr/>
                  </p:nvGrpSpPr>
                  <p:grpSpPr>
                    <a:xfrm>
                      <a:off x="5326940" y="4918842"/>
                      <a:ext cx="315351" cy="452185"/>
                      <a:chOff x="5326940" y="5031732"/>
                      <a:chExt cx="315351" cy="452185"/>
                    </a:xfrm>
                  </p:grpSpPr>
                  <p:sp>
                    <p:nvSpPr>
                      <p:cNvPr id="3880" name="Down Arrow 387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874" name="Group 386"/>
                    <p:cNvGrpSpPr/>
                    <p:nvPr/>
                  </p:nvGrpSpPr>
                  <p:grpSpPr>
                    <a:xfrm>
                      <a:off x="6465362" y="4918844"/>
                      <a:ext cx="315351" cy="452185"/>
                      <a:chOff x="7012249" y="5031734"/>
                      <a:chExt cx="315351" cy="452185"/>
                    </a:xfrm>
                  </p:grpSpPr>
                  <p:sp>
                    <p:nvSpPr>
                      <p:cNvPr id="3878" name="Down Arrow 387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875" name="Group 387"/>
                    <p:cNvGrpSpPr/>
                    <p:nvPr/>
                  </p:nvGrpSpPr>
                  <p:grpSpPr>
                    <a:xfrm>
                      <a:off x="7034572" y="4922157"/>
                      <a:ext cx="315351" cy="452185"/>
                      <a:chOff x="7836091" y="5035047"/>
                      <a:chExt cx="315351" cy="452185"/>
                    </a:xfrm>
                  </p:grpSpPr>
                  <p:sp>
                    <p:nvSpPr>
                      <p:cNvPr id="3876" name="Down Arrow 387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762"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3816" name="Group 395"/>
                  <p:cNvGrpSpPr/>
                  <p:nvPr/>
                </p:nvGrpSpPr>
                <p:grpSpPr>
                  <a:xfrm>
                    <a:off x="5326940" y="3038938"/>
                    <a:ext cx="2022983" cy="455500"/>
                    <a:chOff x="5326940" y="3038937"/>
                    <a:chExt cx="2022983" cy="455500"/>
                  </a:xfrm>
                </p:grpSpPr>
                <p:grpSp>
                  <p:nvGrpSpPr>
                    <p:cNvPr id="3856" name="Group 378"/>
                    <p:cNvGrpSpPr/>
                    <p:nvPr/>
                  </p:nvGrpSpPr>
                  <p:grpSpPr>
                    <a:xfrm>
                      <a:off x="5896151" y="3040986"/>
                      <a:ext cx="315351" cy="452185"/>
                      <a:chOff x="6144878" y="3040986"/>
                      <a:chExt cx="315351" cy="452185"/>
                    </a:xfrm>
                  </p:grpSpPr>
                  <p:sp>
                    <p:nvSpPr>
                      <p:cNvPr id="3866" name="Down Arrow 386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857" name="Group 377"/>
                    <p:cNvGrpSpPr/>
                    <p:nvPr/>
                  </p:nvGrpSpPr>
                  <p:grpSpPr>
                    <a:xfrm>
                      <a:off x="5326940" y="3038937"/>
                      <a:ext cx="315351" cy="452185"/>
                      <a:chOff x="5326940" y="3038937"/>
                      <a:chExt cx="315351" cy="452185"/>
                    </a:xfrm>
                  </p:grpSpPr>
                  <p:sp>
                    <p:nvSpPr>
                      <p:cNvPr id="3864" name="Down Arrow 386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858" name="Group 230"/>
                    <p:cNvGrpSpPr/>
                    <p:nvPr/>
                  </p:nvGrpSpPr>
                  <p:grpSpPr>
                    <a:xfrm flipV="1">
                      <a:off x="6465362" y="3038939"/>
                      <a:ext cx="315351" cy="452185"/>
                      <a:chOff x="2660385" y="1689916"/>
                      <a:chExt cx="315351" cy="452185"/>
                    </a:xfrm>
                  </p:grpSpPr>
                  <p:sp>
                    <p:nvSpPr>
                      <p:cNvPr id="3862" name="Down Arrow 386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859" name="Group 379"/>
                    <p:cNvGrpSpPr/>
                    <p:nvPr/>
                  </p:nvGrpSpPr>
                  <p:grpSpPr>
                    <a:xfrm>
                      <a:off x="7034572" y="3042252"/>
                      <a:ext cx="315351" cy="452185"/>
                      <a:chOff x="7836091" y="3042252"/>
                      <a:chExt cx="315351" cy="452185"/>
                    </a:xfrm>
                  </p:grpSpPr>
                  <p:sp>
                    <p:nvSpPr>
                      <p:cNvPr id="3860" name="Down Arrow 385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817" name="Group 394"/>
                  <p:cNvGrpSpPr/>
                  <p:nvPr/>
                </p:nvGrpSpPr>
                <p:grpSpPr>
                  <a:xfrm>
                    <a:off x="5326940" y="3624179"/>
                    <a:ext cx="2022983" cy="455500"/>
                    <a:chOff x="5326940" y="3669335"/>
                    <a:chExt cx="2022983" cy="455500"/>
                  </a:xfrm>
                </p:grpSpPr>
                <p:grpSp>
                  <p:nvGrpSpPr>
                    <p:cNvPr id="3844" name="Group 382"/>
                    <p:cNvGrpSpPr/>
                    <p:nvPr/>
                  </p:nvGrpSpPr>
                  <p:grpSpPr>
                    <a:xfrm>
                      <a:off x="5896151" y="3671384"/>
                      <a:ext cx="315351" cy="452185"/>
                      <a:chOff x="6144878" y="3705251"/>
                      <a:chExt cx="315351" cy="452185"/>
                    </a:xfrm>
                  </p:grpSpPr>
                  <p:sp>
                    <p:nvSpPr>
                      <p:cNvPr id="3854" name="Down Arrow 385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845" name="Group 235"/>
                    <p:cNvGrpSpPr/>
                    <p:nvPr/>
                  </p:nvGrpSpPr>
                  <p:grpSpPr>
                    <a:xfrm flipV="1">
                      <a:off x="5326940" y="3669335"/>
                      <a:ext cx="315351" cy="452185"/>
                      <a:chOff x="704140" y="2354179"/>
                      <a:chExt cx="315351" cy="452185"/>
                    </a:xfrm>
                  </p:grpSpPr>
                  <p:sp>
                    <p:nvSpPr>
                      <p:cNvPr id="3852" name="Down Arrow 385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846" name="Group 381"/>
                    <p:cNvGrpSpPr/>
                    <p:nvPr/>
                  </p:nvGrpSpPr>
                  <p:grpSpPr>
                    <a:xfrm>
                      <a:off x="6465362" y="3669337"/>
                      <a:ext cx="315351" cy="452185"/>
                      <a:chOff x="7012249" y="3703204"/>
                      <a:chExt cx="315351" cy="452185"/>
                    </a:xfrm>
                  </p:grpSpPr>
                  <p:sp>
                    <p:nvSpPr>
                      <p:cNvPr id="3850" name="Down Arrow 384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847" name="Group 380"/>
                    <p:cNvGrpSpPr/>
                    <p:nvPr/>
                  </p:nvGrpSpPr>
                  <p:grpSpPr>
                    <a:xfrm>
                      <a:off x="7034572" y="3672650"/>
                      <a:ext cx="315351" cy="452185"/>
                      <a:chOff x="7836091" y="3706517"/>
                      <a:chExt cx="315351" cy="452185"/>
                    </a:xfrm>
                  </p:grpSpPr>
                  <p:sp>
                    <p:nvSpPr>
                      <p:cNvPr id="3848" name="Down Arrow 384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818" name="Group 393"/>
                  <p:cNvGrpSpPr/>
                  <p:nvPr/>
                </p:nvGrpSpPr>
                <p:grpSpPr>
                  <a:xfrm>
                    <a:off x="5326940" y="4209422"/>
                    <a:ext cx="2022983" cy="455500"/>
                    <a:chOff x="5326940" y="4333600"/>
                    <a:chExt cx="2022983" cy="455500"/>
                  </a:xfrm>
                </p:grpSpPr>
                <p:grpSp>
                  <p:nvGrpSpPr>
                    <p:cNvPr id="3832" name="Group 231"/>
                    <p:cNvGrpSpPr/>
                    <p:nvPr/>
                  </p:nvGrpSpPr>
                  <p:grpSpPr>
                    <a:xfrm flipV="1">
                      <a:off x="5896151" y="4335649"/>
                      <a:ext cx="315351" cy="452185"/>
                      <a:chOff x="1680124" y="3020493"/>
                      <a:chExt cx="315351" cy="452185"/>
                    </a:xfrm>
                  </p:grpSpPr>
                  <p:sp>
                    <p:nvSpPr>
                      <p:cNvPr id="3842" name="Down Arrow 384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833" name="Group 383"/>
                    <p:cNvGrpSpPr/>
                    <p:nvPr/>
                  </p:nvGrpSpPr>
                  <p:grpSpPr>
                    <a:xfrm>
                      <a:off x="5326940" y="4333600"/>
                      <a:ext cx="315351" cy="452185"/>
                      <a:chOff x="5326940" y="4367467"/>
                      <a:chExt cx="315351" cy="452185"/>
                    </a:xfrm>
                  </p:grpSpPr>
                  <p:sp>
                    <p:nvSpPr>
                      <p:cNvPr id="3840" name="Down Arrow 383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834" name="Group 229"/>
                    <p:cNvGrpSpPr/>
                    <p:nvPr/>
                  </p:nvGrpSpPr>
                  <p:grpSpPr>
                    <a:xfrm flipV="1">
                      <a:off x="6465362" y="4333602"/>
                      <a:ext cx="315351" cy="452185"/>
                      <a:chOff x="2660385" y="3018446"/>
                      <a:chExt cx="315351" cy="452185"/>
                    </a:xfrm>
                  </p:grpSpPr>
                  <p:sp>
                    <p:nvSpPr>
                      <p:cNvPr id="3838" name="Down Arrow 383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835" name="Group 234"/>
                    <p:cNvGrpSpPr/>
                    <p:nvPr/>
                  </p:nvGrpSpPr>
                  <p:grpSpPr>
                    <a:xfrm flipV="1">
                      <a:off x="7034572" y="4336915"/>
                      <a:ext cx="315351" cy="452185"/>
                      <a:chOff x="3687429" y="3021759"/>
                      <a:chExt cx="315351" cy="452185"/>
                    </a:xfrm>
                  </p:grpSpPr>
                  <p:sp>
                    <p:nvSpPr>
                      <p:cNvPr id="3836" name="Down Arrow 383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819" name="Group 392"/>
                  <p:cNvGrpSpPr/>
                  <p:nvPr/>
                </p:nvGrpSpPr>
                <p:grpSpPr>
                  <a:xfrm>
                    <a:off x="5326940" y="4794663"/>
                    <a:ext cx="2022983" cy="455500"/>
                    <a:chOff x="5326940" y="4918842"/>
                    <a:chExt cx="2022983" cy="455500"/>
                  </a:xfrm>
                </p:grpSpPr>
                <p:grpSp>
                  <p:nvGrpSpPr>
                    <p:cNvPr id="3820" name="Group 385"/>
                    <p:cNvGrpSpPr/>
                    <p:nvPr/>
                  </p:nvGrpSpPr>
                  <p:grpSpPr>
                    <a:xfrm>
                      <a:off x="5896151" y="4920891"/>
                      <a:ext cx="315351" cy="452185"/>
                      <a:chOff x="6144878" y="5033781"/>
                      <a:chExt cx="315351" cy="452185"/>
                    </a:xfrm>
                  </p:grpSpPr>
                  <p:sp>
                    <p:nvSpPr>
                      <p:cNvPr id="3830" name="Down Arrow 382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821" name="Group 384"/>
                    <p:cNvGrpSpPr/>
                    <p:nvPr/>
                  </p:nvGrpSpPr>
                  <p:grpSpPr>
                    <a:xfrm>
                      <a:off x="5326940" y="4918842"/>
                      <a:ext cx="315351" cy="452185"/>
                      <a:chOff x="5326940" y="5031732"/>
                      <a:chExt cx="315351" cy="452185"/>
                    </a:xfrm>
                  </p:grpSpPr>
                  <p:sp>
                    <p:nvSpPr>
                      <p:cNvPr id="3828" name="Down Arrow 382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822" name="Group 386"/>
                    <p:cNvGrpSpPr/>
                    <p:nvPr/>
                  </p:nvGrpSpPr>
                  <p:grpSpPr>
                    <a:xfrm>
                      <a:off x="6465362" y="4918844"/>
                      <a:ext cx="315351" cy="452185"/>
                      <a:chOff x="7012249" y="5031734"/>
                      <a:chExt cx="315351" cy="452185"/>
                    </a:xfrm>
                  </p:grpSpPr>
                  <p:sp>
                    <p:nvSpPr>
                      <p:cNvPr id="3826" name="Down Arrow 382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823" name="Group 387"/>
                    <p:cNvGrpSpPr/>
                    <p:nvPr/>
                  </p:nvGrpSpPr>
                  <p:grpSpPr>
                    <a:xfrm>
                      <a:off x="7034572" y="4922157"/>
                      <a:ext cx="315351" cy="452185"/>
                      <a:chOff x="7836091" y="5035047"/>
                      <a:chExt cx="315351" cy="452185"/>
                    </a:xfrm>
                  </p:grpSpPr>
                  <p:sp>
                    <p:nvSpPr>
                      <p:cNvPr id="3824" name="Down Arrow 382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376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764" name="Group 395"/>
                  <p:cNvGrpSpPr/>
                  <p:nvPr/>
                </p:nvGrpSpPr>
                <p:grpSpPr>
                  <a:xfrm>
                    <a:off x="5326940" y="3038938"/>
                    <a:ext cx="2022983" cy="455500"/>
                    <a:chOff x="5326940" y="3038937"/>
                    <a:chExt cx="2022983" cy="455500"/>
                  </a:xfrm>
                </p:grpSpPr>
                <p:grpSp>
                  <p:nvGrpSpPr>
                    <p:cNvPr id="3804" name="Group 378"/>
                    <p:cNvGrpSpPr/>
                    <p:nvPr/>
                  </p:nvGrpSpPr>
                  <p:grpSpPr>
                    <a:xfrm>
                      <a:off x="5896151" y="3040986"/>
                      <a:ext cx="315351" cy="452185"/>
                      <a:chOff x="6144878" y="3040986"/>
                      <a:chExt cx="315351" cy="452185"/>
                    </a:xfrm>
                  </p:grpSpPr>
                  <p:sp>
                    <p:nvSpPr>
                      <p:cNvPr id="3814" name="Down Arrow 381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3805" name="Group 377"/>
                    <p:cNvGrpSpPr/>
                    <p:nvPr/>
                  </p:nvGrpSpPr>
                  <p:grpSpPr>
                    <a:xfrm>
                      <a:off x="5326940" y="3038937"/>
                      <a:ext cx="315351" cy="452185"/>
                      <a:chOff x="5326940" y="3038937"/>
                      <a:chExt cx="315351" cy="452185"/>
                    </a:xfrm>
                  </p:grpSpPr>
                  <p:sp>
                    <p:nvSpPr>
                      <p:cNvPr id="3812" name="Down Arrow 381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3806" name="Group 230"/>
                    <p:cNvGrpSpPr/>
                    <p:nvPr/>
                  </p:nvGrpSpPr>
                  <p:grpSpPr>
                    <a:xfrm flipV="1">
                      <a:off x="6465362" y="3038939"/>
                      <a:ext cx="315351" cy="452185"/>
                      <a:chOff x="2660385" y="1689916"/>
                      <a:chExt cx="315351" cy="452185"/>
                    </a:xfrm>
                  </p:grpSpPr>
                  <p:sp>
                    <p:nvSpPr>
                      <p:cNvPr id="3810" name="Down Arrow 380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3807" name="Group 379"/>
                    <p:cNvGrpSpPr/>
                    <p:nvPr/>
                  </p:nvGrpSpPr>
                  <p:grpSpPr>
                    <a:xfrm>
                      <a:off x="7034572" y="3042252"/>
                      <a:ext cx="315351" cy="452185"/>
                      <a:chOff x="7836091" y="3042252"/>
                      <a:chExt cx="315351" cy="452185"/>
                    </a:xfrm>
                  </p:grpSpPr>
                  <p:sp>
                    <p:nvSpPr>
                      <p:cNvPr id="3808" name="Down Arrow 380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3765" name="Group 394"/>
                  <p:cNvGrpSpPr/>
                  <p:nvPr/>
                </p:nvGrpSpPr>
                <p:grpSpPr>
                  <a:xfrm>
                    <a:off x="5326940" y="3624179"/>
                    <a:ext cx="2022983" cy="455500"/>
                    <a:chOff x="5326940" y="3669335"/>
                    <a:chExt cx="2022983" cy="455500"/>
                  </a:xfrm>
                </p:grpSpPr>
                <p:grpSp>
                  <p:nvGrpSpPr>
                    <p:cNvPr id="3792" name="Group 382"/>
                    <p:cNvGrpSpPr/>
                    <p:nvPr/>
                  </p:nvGrpSpPr>
                  <p:grpSpPr>
                    <a:xfrm>
                      <a:off x="5896151" y="3671384"/>
                      <a:ext cx="315351" cy="452185"/>
                      <a:chOff x="6144878" y="3705251"/>
                      <a:chExt cx="315351" cy="452185"/>
                    </a:xfrm>
                  </p:grpSpPr>
                  <p:sp>
                    <p:nvSpPr>
                      <p:cNvPr id="3802" name="Down Arrow 380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3793" name="Group 235"/>
                    <p:cNvGrpSpPr/>
                    <p:nvPr/>
                  </p:nvGrpSpPr>
                  <p:grpSpPr>
                    <a:xfrm flipV="1">
                      <a:off x="5326940" y="3669335"/>
                      <a:ext cx="315351" cy="452185"/>
                      <a:chOff x="704140" y="2354179"/>
                      <a:chExt cx="315351" cy="452185"/>
                    </a:xfrm>
                  </p:grpSpPr>
                  <p:sp>
                    <p:nvSpPr>
                      <p:cNvPr id="3800" name="Down Arrow 379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3794" name="Group 381"/>
                    <p:cNvGrpSpPr/>
                    <p:nvPr/>
                  </p:nvGrpSpPr>
                  <p:grpSpPr>
                    <a:xfrm>
                      <a:off x="6465362" y="3669337"/>
                      <a:ext cx="315351" cy="452185"/>
                      <a:chOff x="7012249" y="3703204"/>
                      <a:chExt cx="315351" cy="452185"/>
                    </a:xfrm>
                  </p:grpSpPr>
                  <p:sp>
                    <p:nvSpPr>
                      <p:cNvPr id="3798" name="Down Arrow 379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3795" name="Group 380"/>
                    <p:cNvGrpSpPr/>
                    <p:nvPr/>
                  </p:nvGrpSpPr>
                  <p:grpSpPr>
                    <a:xfrm>
                      <a:off x="7034572" y="3672650"/>
                      <a:ext cx="315351" cy="452185"/>
                      <a:chOff x="7836091" y="3706517"/>
                      <a:chExt cx="315351" cy="452185"/>
                    </a:xfrm>
                  </p:grpSpPr>
                  <p:sp>
                    <p:nvSpPr>
                      <p:cNvPr id="3796" name="Down Arrow 379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3766" name="Group 393"/>
                  <p:cNvGrpSpPr/>
                  <p:nvPr/>
                </p:nvGrpSpPr>
                <p:grpSpPr>
                  <a:xfrm>
                    <a:off x="5326940" y="4209422"/>
                    <a:ext cx="2022983" cy="455500"/>
                    <a:chOff x="5326940" y="4333600"/>
                    <a:chExt cx="2022983" cy="455500"/>
                  </a:xfrm>
                </p:grpSpPr>
                <p:grpSp>
                  <p:nvGrpSpPr>
                    <p:cNvPr id="3780" name="Group 231"/>
                    <p:cNvGrpSpPr/>
                    <p:nvPr/>
                  </p:nvGrpSpPr>
                  <p:grpSpPr>
                    <a:xfrm flipV="1">
                      <a:off x="5896151" y="4335649"/>
                      <a:ext cx="315351" cy="452185"/>
                      <a:chOff x="1680124" y="3020493"/>
                      <a:chExt cx="315351" cy="452185"/>
                    </a:xfrm>
                  </p:grpSpPr>
                  <p:sp>
                    <p:nvSpPr>
                      <p:cNvPr id="3790" name="Down Arrow 378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3781" name="Group 383"/>
                    <p:cNvGrpSpPr/>
                    <p:nvPr/>
                  </p:nvGrpSpPr>
                  <p:grpSpPr>
                    <a:xfrm>
                      <a:off x="5326940" y="4333600"/>
                      <a:ext cx="315351" cy="452185"/>
                      <a:chOff x="5326940" y="4367467"/>
                      <a:chExt cx="315351" cy="452185"/>
                    </a:xfrm>
                  </p:grpSpPr>
                  <p:sp>
                    <p:nvSpPr>
                      <p:cNvPr id="3788" name="Down Arrow 378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3782" name="Group 229"/>
                    <p:cNvGrpSpPr/>
                    <p:nvPr/>
                  </p:nvGrpSpPr>
                  <p:grpSpPr>
                    <a:xfrm flipV="1">
                      <a:off x="6465362" y="4333602"/>
                      <a:ext cx="315351" cy="452185"/>
                      <a:chOff x="2660385" y="3018446"/>
                      <a:chExt cx="315351" cy="452185"/>
                    </a:xfrm>
                  </p:grpSpPr>
                  <p:sp>
                    <p:nvSpPr>
                      <p:cNvPr id="3786" name="Down Arrow 378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3783" name="Group 234"/>
                    <p:cNvGrpSpPr/>
                    <p:nvPr/>
                  </p:nvGrpSpPr>
                  <p:grpSpPr>
                    <a:xfrm flipV="1">
                      <a:off x="7034572" y="4336915"/>
                      <a:ext cx="315351" cy="452185"/>
                      <a:chOff x="3687429" y="3021759"/>
                      <a:chExt cx="315351" cy="452185"/>
                    </a:xfrm>
                  </p:grpSpPr>
                  <p:sp>
                    <p:nvSpPr>
                      <p:cNvPr id="3784" name="Down Arrow 378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3767" name="Group 392"/>
                  <p:cNvGrpSpPr/>
                  <p:nvPr/>
                </p:nvGrpSpPr>
                <p:grpSpPr>
                  <a:xfrm>
                    <a:off x="5326940" y="4794663"/>
                    <a:ext cx="2022983" cy="455500"/>
                    <a:chOff x="5326940" y="4918842"/>
                    <a:chExt cx="2022983" cy="455500"/>
                  </a:xfrm>
                </p:grpSpPr>
                <p:grpSp>
                  <p:nvGrpSpPr>
                    <p:cNvPr id="3768" name="Group 385"/>
                    <p:cNvGrpSpPr/>
                    <p:nvPr/>
                  </p:nvGrpSpPr>
                  <p:grpSpPr>
                    <a:xfrm>
                      <a:off x="5896151" y="4920891"/>
                      <a:ext cx="315351" cy="452185"/>
                      <a:chOff x="6144878" y="5033781"/>
                      <a:chExt cx="315351" cy="452185"/>
                    </a:xfrm>
                  </p:grpSpPr>
                  <p:sp>
                    <p:nvSpPr>
                      <p:cNvPr id="3778" name="Down Arrow 377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3769" name="Group 384"/>
                    <p:cNvGrpSpPr/>
                    <p:nvPr/>
                  </p:nvGrpSpPr>
                  <p:grpSpPr>
                    <a:xfrm>
                      <a:off x="5326940" y="4918842"/>
                      <a:ext cx="315351" cy="452185"/>
                      <a:chOff x="5326940" y="5031732"/>
                      <a:chExt cx="315351" cy="452185"/>
                    </a:xfrm>
                  </p:grpSpPr>
                  <p:sp>
                    <p:nvSpPr>
                      <p:cNvPr id="3776" name="Down Arrow 377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3770" name="Group 386"/>
                    <p:cNvGrpSpPr/>
                    <p:nvPr/>
                  </p:nvGrpSpPr>
                  <p:grpSpPr>
                    <a:xfrm>
                      <a:off x="6465362" y="4918844"/>
                      <a:ext cx="315351" cy="452185"/>
                      <a:chOff x="7012249" y="5031734"/>
                      <a:chExt cx="315351" cy="452185"/>
                    </a:xfrm>
                  </p:grpSpPr>
                  <p:sp>
                    <p:nvSpPr>
                      <p:cNvPr id="3774" name="Down Arrow 377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3771" name="Group 387"/>
                    <p:cNvGrpSpPr/>
                    <p:nvPr/>
                  </p:nvGrpSpPr>
                  <p:grpSpPr>
                    <a:xfrm>
                      <a:off x="7034572" y="4922157"/>
                      <a:ext cx="315351" cy="452185"/>
                      <a:chOff x="7836091" y="5035047"/>
                      <a:chExt cx="315351" cy="452185"/>
                    </a:xfrm>
                  </p:grpSpPr>
                  <p:sp>
                    <p:nvSpPr>
                      <p:cNvPr id="3772" name="Down Arrow 377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grpSp>
      <p:grpSp>
        <p:nvGrpSpPr>
          <p:cNvPr id="5075" name="Group 2506"/>
          <p:cNvGrpSpPr/>
          <p:nvPr/>
        </p:nvGrpSpPr>
        <p:grpSpPr>
          <a:xfrm>
            <a:off x="2928652" y="284411"/>
            <a:ext cx="864448" cy="728257"/>
            <a:chOff x="6884295" y="3041841"/>
            <a:chExt cx="2150049" cy="2226846"/>
          </a:xfrm>
        </p:grpSpPr>
        <p:sp>
          <p:nvSpPr>
            <p:cNvPr id="5076" name="Rounded Rectangle 5075"/>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077" name="Rounded Rectangle 5076"/>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078" name="Rounded Rectangle 5077"/>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079" name="Rounded Rectangle 507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080" name="Rounded Rectangle 507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081" name="Rounded Rectangle 5080"/>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5082"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5348" name="Group 395"/>
              <p:cNvGrpSpPr/>
              <p:nvPr/>
            </p:nvGrpSpPr>
            <p:grpSpPr>
              <a:xfrm>
                <a:off x="5326940" y="3038938"/>
                <a:ext cx="2022983" cy="455500"/>
                <a:chOff x="5326940" y="3038937"/>
                <a:chExt cx="2022983" cy="455500"/>
              </a:xfrm>
            </p:grpSpPr>
            <p:grpSp>
              <p:nvGrpSpPr>
                <p:cNvPr id="5388" name="Group 378"/>
                <p:cNvGrpSpPr/>
                <p:nvPr/>
              </p:nvGrpSpPr>
              <p:grpSpPr>
                <a:xfrm>
                  <a:off x="5896151" y="3040986"/>
                  <a:ext cx="315351" cy="452185"/>
                  <a:chOff x="6144878" y="3040986"/>
                  <a:chExt cx="315351" cy="452185"/>
                </a:xfrm>
              </p:grpSpPr>
              <p:sp>
                <p:nvSpPr>
                  <p:cNvPr id="539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389" name="Group 377"/>
                <p:cNvGrpSpPr/>
                <p:nvPr/>
              </p:nvGrpSpPr>
              <p:grpSpPr>
                <a:xfrm>
                  <a:off x="5326940" y="3038937"/>
                  <a:ext cx="315351" cy="452185"/>
                  <a:chOff x="5326940" y="3038937"/>
                  <a:chExt cx="315351" cy="452185"/>
                </a:xfrm>
              </p:grpSpPr>
              <p:sp>
                <p:nvSpPr>
                  <p:cNvPr id="539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390" name="Group 230"/>
                <p:cNvGrpSpPr/>
                <p:nvPr/>
              </p:nvGrpSpPr>
              <p:grpSpPr>
                <a:xfrm flipV="1">
                  <a:off x="6465362" y="3038939"/>
                  <a:ext cx="315351" cy="452185"/>
                  <a:chOff x="2660385" y="1689916"/>
                  <a:chExt cx="315351" cy="452185"/>
                </a:xfrm>
              </p:grpSpPr>
              <p:sp>
                <p:nvSpPr>
                  <p:cNvPr id="5394" name="Down Arrow 53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391" name="Group 379"/>
                <p:cNvGrpSpPr/>
                <p:nvPr/>
              </p:nvGrpSpPr>
              <p:grpSpPr>
                <a:xfrm>
                  <a:off x="7034572" y="3042252"/>
                  <a:ext cx="315351" cy="452185"/>
                  <a:chOff x="7836091" y="3042252"/>
                  <a:chExt cx="315351" cy="452185"/>
                </a:xfrm>
              </p:grpSpPr>
              <p:sp>
                <p:nvSpPr>
                  <p:cNvPr id="5392" name="Down Arrow 53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349" name="Group 394"/>
              <p:cNvGrpSpPr/>
              <p:nvPr/>
            </p:nvGrpSpPr>
            <p:grpSpPr>
              <a:xfrm>
                <a:off x="5326940" y="3624179"/>
                <a:ext cx="2022983" cy="455500"/>
                <a:chOff x="5326940" y="3669335"/>
                <a:chExt cx="2022983" cy="455500"/>
              </a:xfrm>
            </p:grpSpPr>
            <p:grpSp>
              <p:nvGrpSpPr>
                <p:cNvPr id="5376" name="Group 382"/>
                <p:cNvGrpSpPr/>
                <p:nvPr/>
              </p:nvGrpSpPr>
              <p:grpSpPr>
                <a:xfrm>
                  <a:off x="5896151" y="3671384"/>
                  <a:ext cx="315351" cy="452185"/>
                  <a:chOff x="6144878" y="3705251"/>
                  <a:chExt cx="315351" cy="452185"/>
                </a:xfrm>
              </p:grpSpPr>
              <p:sp>
                <p:nvSpPr>
                  <p:cNvPr id="538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377" name="Group 235"/>
                <p:cNvGrpSpPr/>
                <p:nvPr/>
              </p:nvGrpSpPr>
              <p:grpSpPr>
                <a:xfrm flipV="1">
                  <a:off x="5326940" y="3669335"/>
                  <a:ext cx="315351" cy="452185"/>
                  <a:chOff x="704140" y="2354179"/>
                  <a:chExt cx="315351" cy="452185"/>
                </a:xfrm>
              </p:grpSpPr>
              <p:sp>
                <p:nvSpPr>
                  <p:cNvPr id="538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378" name="Group 381"/>
                <p:cNvGrpSpPr/>
                <p:nvPr/>
              </p:nvGrpSpPr>
              <p:grpSpPr>
                <a:xfrm>
                  <a:off x="6465362" y="3669337"/>
                  <a:ext cx="315351" cy="452185"/>
                  <a:chOff x="7012249" y="3703204"/>
                  <a:chExt cx="315351" cy="452185"/>
                </a:xfrm>
              </p:grpSpPr>
              <p:sp>
                <p:nvSpPr>
                  <p:cNvPr id="5382" name="Down Arrow 53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379" name="Group 380"/>
                <p:cNvGrpSpPr/>
                <p:nvPr/>
              </p:nvGrpSpPr>
              <p:grpSpPr>
                <a:xfrm>
                  <a:off x="7034572" y="3672650"/>
                  <a:ext cx="315351" cy="452185"/>
                  <a:chOff x="7836091" y="3706517"/>
                  <a:chExt cx="315351" cy="452185"/>
                </a:xfrm>
              </p:grpSpPr>
              <p:sp>
                <p:nvSpPr>
                  <p:cNvPr id="5380" name="Down Arrow 53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350" name="Group 393"/>
              <p:cNvGrpSpPr/>
              <p:nvPr/>
            </p:nvGrpSpPr>
            <p:grpSpPr>
              <a:xfrm>
                <a:off x="5326940" y="4209422"/>
                <a:ext cx="2022983" cy="455500"/>
                <a:chOff x="5326940" y="4333600"/>
                <a:chExt cx="2022983" cy="455500"/>
              </a:xfrm>
            </p:grpSpPr>
            <p:grpSp>
              <p:nvGrpSpPr>
                <p:cNvPr id="5364" name="Group 231"/>
                <p:cNvGrpSpPr/>
                <p:nvPr/>
              </p:nvGrpSpPr>
              <p:grpSpPr>
                <a:xfrm flipV="1">
                  <a:off x="5896151" y="4335649"/>
                  <a:ext cx="315351" cy="452185"/>
                  <a:chOff x="1680124" y="3020493"/>
                  <a:chExt cx="315351" cy="452185"/>
                </a:xfrm>
              </p:grpSpPr>
              <p:sp>
                <p:nvSpPr>
                  <p:cNvPr id="537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365" name="Group 383"/>
                <p:cNvGrpSpPr/>
                <p:nvPr/>
              </p:nvGrpSpPr>
              <p:grpSpPr>
                <a:xfrm>
                  <a:off x="5326940" y="4333600"/>
                  <a:ext cx="315351" cy="452185"/>
                  <a:chOff x="5326940" y="4367467"/>
                  <a:chExt cx="315351" cy="452185"/>
                </a:xfrm>
              </p:grpSpPr>
              <p:sp>
                <p:nvSpPr>
                  <p:cNvPr id="537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366" name="Group 229"/>
                <p:cNvGrpSpPr/>
                <p:nvPr/>
              </p:nvGrpSpPr>
              <p:grpSpPr>
                <a:xfrm flipV="1">
                  <a:off x="6465362" y="4333602"/>
                  <a:ext cx="315351" cy="452185"/>
                  <a:chOff x="2660385" y="3018446"/>
                  <a:chExt cx="315351" cy="452185"/>
                </a:xfrm>
              </p:grpSpPr>
              <p:sp>
                <p:nvSpPr>
                  <p:cNvPr id="537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367" name="Group 234"/>
                <p:cNvGrpSpPr/>
                <p:nvPr/>
              </p:nvGrpSpPr>
              <p:grpSpPr>
                <a:xfrm flipV="1">
                  <a:off x="7034572" y="4336915"/>
                  <a:ext cx="315351" cy="452185"/>
                  <a:chOff x="3687429" y="3021759"/>
                  <a:chExt cx="315351" cy="452185"/>
                </a:xfrm>
              </p:grpSpPr>
              <p:sp>
                <p:nvSpPr>
                  <p:cNvPr id="536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351" name="Group 392"/>
              <p:cNvGrpSpPr/>
              <p:nvPr/>
            </p:nvGrpSpPr>
            <p:grpSpPr>
              <a:xfrm>
                <a:off x="5326940" y="4794663"/>
                <a:ext cx="2022983" cy="455500"/>
                <a:chOff x="5326940" y="4918842"/>
                <a:chExt cx="2022983" cy="455500"/>
              </a:xfrm>
            </p:grpSpPr>
            <p:grpSp>
              <p:nvGrpSpPr>
                <p:cNvPr id="5352" name="Group 385"/>
                <p:cNvGrpSpPr/>
                <p:nvPr/>
              </p:nvGrpSpPr>
              <p:grpSpPr>
                <a:xfrm>
                  <a:off x="5896151" y="4920891"/>
                  <a:ext cx="315351" cy="452185"/>
                  <a:chOff x="6144878" y="5033781"/>
                  <a:chExt cx="315351" cy="452185"/>
                </a:xfrm>
              </p:grpSpPr>
              <p:sp>
                <p:nvSpPr>
                  <p:cNvPr id="5362" name="Down Arrow 53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353" name="Group 384"/>
                <p:cNvGrpSpPr/>
                <p:nvPr/>
              </p:nvGrpSpPr>
              <p:grpSpPr>
                <a:xfrm>
                  <a:off x="5326940" y="4918842"/>
                  <a:ext cx="315351" cy="452185"/>
                  <a:chOff x="5326940" y="5031732"/>
                  <a:chExt cx="315351" cy="452185"/>
                </a:xfrm>
              </p:grpSpPr>
              <p:sp>
                <p:nvSpPr>
                  <p:cNvPr id="5360" name="Down Arrow 53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354" name="Group 386"/>
                <p:cNvGrpSpPr/>
                <p:nvPr/>
              </p:nvGrpSpPr>
              <p:grpSpPr>
                <a:xfrm>
                  <a:off x="6465362" y="4918844"/>
                  <a:ext cx="315351" cy="452185"/>
                  <a:chOff x="7012249" y="5031734"/>
                  <a:chExt cx="315351" cy="452185"/>
                </a:xfrm>
              </p:grpSpPr>
              <p:sp>
                <p:nvSpPr>
                  <p:cNvPr id="535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355" name="Group 387"/>
                <p:cNvGrpSpPr/>
                <p:nvPr/>
              </p:nvGrpSpPr>
              <p:grpSpPr>
                <a:xfrm>
                  <a:off x="7034572" y="4922157"/>
                  <a:ext cx="315351" cy="452185"/>
                  <a:chOff x="7836091" y="5035047"/>
                  <a:chExt cx="315351" cy="452185"/>
                </a:xfrm>
              </p:grpSpPr>
              <p:sp>
                <p:nvSpPr>
                  <p:cNvPr id="535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08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5296" name="Group 395"/>
              <p:cNvGrpSpPr/>
              <p:nvPr/>
            </p:nvGrpSpPr>
            <p:grpSpPr>
              <a:xfrm>
                <a:off x="5326940" y="3038938"/>
                <a:ext cx="2022983" cy="455500"/>
                <a:chOff x="5326940" y="3038937"/>
                <a:chExt cx="2022983" cy="455500"/>
              </a:xfrm>
            </p:grpSpPr>
            <p:grpSp>
              <p:nvGrpSpPr>
                <p:cNvPr id="5336" name="Group 378"/>
                <p:cNvGrpSpPr/>
                <p:nvPr/>
              </p:nvGrpSpPr>
              <p:grpSpPr>
                <a:xfrm>
                  <a:off x="5896151" y="3040986"/>
                  <a:ext cx="315351" cy="452185"/>
                  <a:chOff x="6144878" y="3040986"/>
                  <a:chExt cx="315351" cy="452185"/>
                </a:xfrm>
              </p:grpSpPr>
              <p:sp>
                <p:nvSpPr>
                  <p:cNvPr id="5346" name="Down Arrow 534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337" name="Group 377"/>
                <p:cNvGrpSpPr/>
                <p:nvPr/>
              </p:nvGrpSpPr>
              <p:grpSpPr>
                <a:xfrm>
                  <a:off x="5326940" y="3038937"/>
                  <a:ext cx="315351" cy="452185"/>
                  <a:chOff x="5326940" y="3038937"/>
                  <a:chExt cx="315351" cy="452185"/>
                </a:xfrm>
              </p:grpSpPr>
              <p:sp>
                <p:nvSpPr>
                  <p:cNvPr id="5344" name="Down Arrow 534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338" name="Group 230"/>
                <p:cNvGrpSpPr/>
                <p:nvPr/>
              </p:nvGrpSpPr>
              <p:grpSpPr>
                <a:xfrm flipV="1">
                  <a:off x="6465362" y="3038939"/>
                  <a:ext cx="315351" cy="452185"/>
                  <a:chOff x="2660385" y="1689916"/>
                  <a:chExt cx="315351" cy="452185"/>
                </a:xfrm>
              </p:grpSpPr>
              <p:sp>
                <p:nvSpPr>
                  <p:cNvPr id="5342" name="Down Arrow 534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339" name="Group 379"/>
                <p:cNvGrpSpPr/>
                <p:nvPr/>
              </p:nvGrpSpPr>
              <p:grpSpPr>
                <a:xfrm>
                  <a:off x="7034572" y="3042252"/>
                  <a:ext cx="315351" cy="452185"/>
                  <a:chOff x="7836091" y="3042252"/>
                  <a:chExt cx="315351" cy="452185"/>
                </a:xfrm>
              </p:grpSpPr>
              <p:sp>
                <p:nvSpPr>
                  <p:cNvPr id="5340" name="Down Arrow 533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297" name="Group 394"/>
              <p:cNvGrpSpPr/>
              <p:nvPr/>
            </p:nvGrpSpPr>
            <p:grpSpPr>
              <a:xfrm>
                <a:off x="5326940" y="3624179"/>
                <a:ext cx="2022983" cy="455500"/>
                <a:chOff x="5326940" y="3669335"/>
                <a:chExt cx="2022983" cy="455500"/>
              </a:xfrm>
            </p:grpSpPr>
            <p:grpSp>
              <p:nvGrpSpPr>
                <p:cNvPr id="5324" name="Group 382"/>
                <p:cNvGrpSpPr/>
                <p:nvPr/>
              </p:nvGrpSpPr>
              <p:grpSpPr>
                <a:xfrm>
                  <a:off x="5896151" y="3671384"/>
                  <a:ext cx="315351" cy="452185"/>
                  <a:chOff x="6144878" y="3705251"/>
                  <a:chExt cx="315351" cy="452185"/>
                </a:xfrm>
              </p:grpSpPr>
              <p:sp>
                <p:nvSpPr>
                  <p:cNvPr id="5334" name="Down Arrow 533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325" name="Group 235"/>
                <p:cNvGrpSpPr/>
                <p:nvPr/>
              </p:nvGrpSpPr>
              <p:grpSpPr>
                <a:xfrm flipV="1">
                  <a:off x="5326940" y="3669335"/>
                  <a:ext cx="315351" cy="452185"/>
                  <a:chOff x="704140" y="2354179"/>
                  <a:chExt cx="315351" cy="452185"/>
                </a:xfrm>
              </p:grpSpPr>
              <p:sp>
                <p:nvSpPr>
                  <p:cNvPr id="5332" name="Down Arrow 533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326" name="Group 381"/>
                <p:cNvGrpSpPr/>
                <p:nvPr/>
              </p:nvGrpSpPr>
              <p:grpSpPr>
                <a:xfrm>
                  <a:off x="6465362" y="3669337"/>
                  <a:ext cx="315351" cy="452185"/>
                  <a:chOff x="7012249" y="3703204"/>
                  <a:chExt cx="315351" cy="452185"/>
                </a:xfrm>
              </p:grpSpPr>
              <p:sp>
                <p:nvSpPr>
                  <p:cNvPr id="5330" name="Down Arrow 532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327" name="Group 380"/>
                <p:cNvGrpSpPr/>
                <p:nvPr/>
              </p:nvGrpSpPr>
              <p:grpSpPr>
                <a:xfrm>
                  <a:off x="7034572" y="3672650"/>
                  <a:ext cx="315351" cy="452185"/>
                  <a:chOff x="7836091" y="3706517"/>
                  <a:chExt cx="315351" cy="452185"/>
                </a:xfrm>
              </p:grpSpPr>
              <p:sp>
                <p:nvSpPr>
                  <p:cNvPr id="5328" name="Down Arrow 532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298" name="Group 393"/>
              <p:cNvGrpSpPr/>
              <p:nvPr/>
            </p:nvGrpSpPr>
            <p:grpSpPr>
              <a:xfrm>
                <a:off x="5326940" y="4209422"/>
                <a:ext cx="2022983" cy="455500"/>
                <a:chOff x="5326940" y="4333600"/>
                <a:chExt cx="2022983" cy="455500"/>
              </a:xfrm>
            </p:grpSpPr>
            <p:grpSp>
              <p:nvGrpSpPr>
                <p:cNvPr id="5312" name="Group 231"/>
                <p:cNvGrpSpPr/>
                <p:nvPr/>
              </p:nvGrpSpPr>
              <p:grpSpPr>
                <a:xfrm flipV="1">
                  <a:off x="5896151" y="4335649"/>
                  <a:ext cx="315351" cy="452185"/>
                  <a:chOff x="1680124" y="3020493"/>
                  <a:chExt cx="315351" cy="452185"/>
                </a:xfrm>
              </p:grpSpPr>
              <p:sp>
                <p:nvSpPr>
                  <p:cNvPr id="5322" name="Down Arrow 532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313" name="Group 383"/>
                <p:cNvGrpSpPr/>
                <p:nvPr/>
              </p:nvGrpSpPr>
              <p:grpSpPr>
                <a:xfrm>
                  <a:off x="5326940" y="4333600"/>
                  <a:ext cx="315351" cy="452185"/>
                  <a:chOff x="5326940" y="4367467"/>
                  <a:chExt cx="315351" cy="452185"/>
                </a:xfrm>
              </p:grpSpPr>
              <p:sp>
                <p:nvSpPr>
                  <p:cNvPr id="5320" name="Down Arrow 53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314" name="Group 229"/>
                <p:cNvGrpSpPr/>
                <p:nvPr/>
              </p:nvGrpSpPr>
              <p:grpSpPr>
                <a:xfrm flipV="1">
                  <a:off x="6465362" y="4333602"/>
                  <a:ext cx="315351" cy="452185"/>
                  <a:chOff x="2660385" y="3018446"/>
                  <a:chExt cx="315351" cy="452185"/>
                </a:xfrm>
              </p:grpSpPr>
              <p:sp>
                <p:nvSpPr>
                  <p:cNvPr id="5318" name="Down Arrow 531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315" name="Group 234"/>
                <p:cNvGrpSpPr/>
                <p:nvPr/>
              </p:nvGrpSpPr>
              <p:grpSpPr>
                <a:xfrm flipV="1">
                  <a:off x="7034572" y="4336915"/>
                  <a:ext cx="315351" cy="452185"/>
                  <a:chOff x="3687429" y="3021759"/>
                  <a:chExt cx="315351" cy="452185"/>
                </a:xfrm>
              </p:grpSpPr>
              <p:sp>
                <p:nvSpPr>
                  <p:cNvPr id="5316" name="Down Arrow 531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299" name="Group 392"/>
              <p:cNvGrpSpPr/>
              <p:nvPr/>
            </p:nvGrpSpPr>
            <p:grpSpPr>
              <a:xfrm>
                <a:off x="5326940" y="4794663"/>
                <a:ext cx="2022983" cy="455500"/>
                <a:chOff x="5326940" y="4918842"/>
                <a:chExt cx="2022983" cy="455500"/>
              </a:xfrm>
            </p:grpSpPr>
            <p:grpSp>
              <p:nvGrpSpPr>
                <p:cNvPr id="5300" name="Group 385"/>
                <p:cNvGrpSpPr/>
                <p:nvPr/>
              </p:nvGrpSpPr>
              <p:grpSpPr>
                <a:xfrm>
                  <a:off x="5896151" y="4920891"/>
                  <a:ext cx="315351" cy="452185"/>
                  <a:chOff x="6144878" y="5033781"/>
                  <a:chExt cx="315351" cy="452185"/>
                </a:xfrm>
              </p:grpSpPr>
              <p:sp>
                <p:nvSpPr>
                  <p:cNvPr id="5310" name="Down Arrow 530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301" name="Group 384"/>
                <p:cNvGrpSpPr/>
                <p:nvPr/>
              </p:nvGrpSpPr>
              <p:grpSpPr>
                <a:xfrm>
                  <a:off x="5326940" y="4918842"/>
                  <a:ext cx="315351" cy="452185"/>
                  <a:chOff x="5326940" y="5031732"/>
                  <a:chExt cx="315351" cy="452185"/>
                </a:xfrm>
              </p:grpSpPr>
              <p:sp>
                <p:nvSpPr>
                  <p:cNvPr id="5308" name="Down Arrow 530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302" name="Group 386"/>
                <p:cNvGrpSpPr/>
                <p:nvPr/>
              </p:nvGrpSpPr>
              <p:grpSpPr>
                <a:xfrm>
                  <a:off x="6465362" y="4918844"/>
                  <a:ext cx="315351" cy="452185"/>
                  <a:chOff x="7012249" y="5031734"/>
                  <a:chExt cx="315351" cy="452185"/>
                </a:xfrm>
              </p:grpSpPr>
              <p:sp>
                <p:nvSpPr>
                  <p:cNvPr id="5306" name="Down Arrow 530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303" name="Group 387"/>
                <p:cNvGrpSpPr/>
                <p:nvPr/>
              </p:nvGrpSpPr>
              <p:grpSpPr>
                <a:xfrm>
                  <a:off x="7034572" y="4922157"/>
                  <a:ext cx="315351" cy="452185"/>
                  <a:chOff x="7836091" y="5035047"/>
                  <a:chExt cx="315351" cy="452185"/>
                </a:xfrm>
              </p:grpSpPr>
              <p:sp>
                <p:nvSpPr>
                  <p:cNvPr id="5304" name="Down Arrow 530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084"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5244" name="Group 395"/>
              <p:cNvGrpSpPr/>
              <p:nvPr/>
            </p:nvGrpSpPr>
            <p:grpSpPr>
              <a:xfrm>
                <a:off x="5326940" y="3038938"/>
                <a:ext cx="2022983" cy="455500"/>
                <a:chOff x="5326940" y="3038937"/>
                <a:chExt cx="2022983" cy="455500"/>
              </a:xfrm>
            </p:grpSpPr>
            <p:grpSp>
              <p:nvGrpSpPr>
                <p:cNvPr id="5284" name="Group 378"/>
                <p:cNvGrpSpPr/>
                <p:nvPr/>
              </p:nvGrpSpPr>
              <p:grpSpPr>
                <a:xfrm>
                  <a:off x="5896151" y="3040986"/>
                  <a:ext cx="315351" cy="452185"/>
                  <a:chOff x="6144878" y="3040986"/>
                  <a:chExt cx="315351" cy="452185"/>
                </a:xfrm>
              </p:grpSpPr>
              <p:sp>
                <p:nvSpPr>
                  <p:cNvPr id="5294" name="Down Arrow 529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285" name="Group 377"/>
                <p:cNvGrpSpPr/>
                <p:nvPr/>
              </p:nvGrpSpPr>
              <p:grpSpPr>
                <a:xfrm>
                  <a:off x="5326940" y="3038937"/>
                  <a:ext cx="315351" cy="452185"/>
                  <a:chOff x="5326940" y="3038937"/>
                  <a:chExt cx="315351" cy="452185"/>
                </a:xfrm>
              </p:grpSpPr>
              <p:sp>
                <p:nvSpPr>
                  <p:cNvPr id="5292" name="Down Arrow 52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286" name="Group 230"/>
                <p:cNvGrpSpPr/>
                <p:nvPr/>
              </p:nvGrpSpPr>
              <p:grpSpPr>
                <a:xfrm flipV="1">
                  <a:off x="6465362" y="3038939"/>
                  <a:ext cx="315351" cy="452185"/>
                  <a:chOff x="2660385" y="1689916"/>
                  <a:chExt cx="315351" cy="452185"/>
                </a:xfrm>
              </p:grpSpPr>
              <p:sp>
                <p:nvSpPr>
                  <p:cNvPr id="5290" name="Down Arrow 528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287" name="Group 379"/>
                <p:cNvGrpSpPr/>
                <p:nvPr/>
              </p:nvGrpSpPr>
              <p:grpSpPr>
                <a:xfrm>
                  <a:off x="7034572" y="3042252"/>
                  <a:ext cx="315351" cy="452185"/>
                  <a:chOff x="7836091" y="3042252"/>
                  <a:chExt cx="315351" cy="452185"/>
                </a:xfrm>
              </p:grpSpPr>
              <p:sp>
                <p:nvSpPr>
                  <p:cNvPr id="5288" name="Down Arrow 528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245" name="Group 394"/>
              <p:cNvGrpSpPr/>
              <p:nvPr/>
            </p:nvGrpSpPr>
            <p:grpSpPr>
              <a:xfrm>
                <a:off x="5326940" y="3624179"/>
                <a:ext cx="2022983" cy="455500"/>
                <a:chOff x="5326940" y="3669335"/>
                <a:chExt cx="2022983" cy="455500"/>
              </a:xfrm>
            </p:grpSpPr>
            <p:grpSp>
              <p:nvGrpSpPr>
                <p:cNvPr id="5272" name="Group 382"/>
                <p:cNvGrpSpPr/>
                <p:nvPr/>
              </p:nvGrpSpPr>
              <p:grpSpPr>
                <a:xfrm>
                  <a:off x="5896151" y="3671384"/>
                  <a:ext cx="315351" cy="452185"/>
                  <a:chOff x="6144878" y="3705251"/>
                  <a:chExt cx="315351" cy="452185"/>
                </a:xfrm>
              </p:grpSpPr>
              <p:sp>
                <p:nvSpPr>
                  <p:cNvPr id="5282" name="Down Arrow 528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273" name="Group 235"/>
                <p:cNvGrpSpPr/>
                <p:nvPr/>
              </p:nvGrpSpPr>
              <p:grpSpPr>
                <a:xfrm flipV="1">
                  <a:off x="5326940" y="3669335"/>
                  <a:ext cx="315351" cy="452185"/>
                  <a:chOff x="704140" y="2354179"/>
                  <a:chExt cx="315351" cy="452185"/>
                </a:xfrm>
              </p:grpSpPr>
              <p:sp>
                <p:nvSpPr>
                  <p:cNvPr id="5280" name="Down Arrow 527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274" name="Group 381"/>
                <p:cNvGrpSpPr/>
                <p:nvPr/>
              </p:nvGrpSpPr>
              <p:grpSpPr>
                <a:xfrm>
                  <a:off x="6465362" y="3669337"/>
                  <a:ext cx="315351" cy="452185"/>
                  <a:chOff x="7012249" y="3703204"/>
                  <a:chExt cx="315351" cy="452185"/>
                </a:xfrm>
              </p:grpSpPr>
              <p:sp>
                <p:nvSpPr>
                  <p:cNvPr id="5278" name="Down Arrow 527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275" name="Group 380"/>
                <p:cNvGrpSpPr/>
                <p:nvPr/>
              </p:nvGrpSpPr>
              <p:grpSpPr>
                <a:xfrm>
                  <a:off x="7034572" y="3672650"/>
                  <a:ext cx="315351" cy="452185"/>
                  <a:chOff x="7836091" y="3706517"/>
                  <a:chExt cx="315351" cy="452185"/>
                </a:xfrm>
              </p:grpSpPr>
              <p:sp>
                <p:nvSpPr>
                  <p:cNvPr id="5276" name="Down Arrow 527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246" name="Group 393"/>
              <p:cNvGrpSpPr/>
              <p:nvPr/>
            </p:nvGrpSpPr>
            <p:grpSpPr>
              <a:xfrm>
                <a:off x="5326940" y="4209422"/>
                <a:ext cx="2022983" cy="455500"/>
                <a:chOff x="5326940" y="4333600"/>
                <a:chExt cx="2022983" cy="455500"/>
              </a:xfrm>
            </p:grpSpPr>
            <p:grpSp>
              <p:nvGrpSpPr>
                <p:cNvPr id="5260" name="Group 231"/>
                <p:cNvGrpSpPr/>
                <p:nvPr/>
              </p:nvGrpSpPr>
              <p:grpSpPr>
                <a:xfrm flipV="1">
                  <a:off x="5896151" y="4335649"/>
                  <a:ext cx="315351" cy="452185"/>
                  <a:chOff x="1680124" y="3020493"/>
                  <a:chExt cx="315351" cy="452185"/>
                </a:xfrm>
              </p:grpSpPr>
              <p:sp>
                <p:nvSpPr>
                  <p:cNvPr id="5270" name="Down Arrow 526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261" name="Group 383"/>
                <p:cNvGrpSpPr/>
                <p:nvPr/>
              </p:nvGrpSpPr>
              <p:grpSpPr>
                <a:xfrm>
                  <a:off x="5326940" y="4333600"/>
                  <a:ext cx="315351" cy="452185"/>
                  <a:chOff x="5326940" y="4367467"/>
                  <a:chExt cx="315351" cy="452185"/>
                </a:xfrm>
              </p:grpSpPr>
              <p:sp>
                <p:nvSpPr>
                  <p:cNvPr id="5268" name="Down Arrow 526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262" name="Group 229"/>
                <p:cNvGrpSpPr/>
                <p:nvPr/>
              </p:nvGrpSpPr>
              <p:grpSpPr>
                <a:xfrm flipV="1">
                  <a:off x="6465362" y="4333602"/>
                  <a:ext cx="315351" cy="452185"/>
                  <a:chOff x="2660385" y="3018446"/>
                  <a:chExt cx="315351" cy="452185"/>
                </a:xfrm>
              </p:grpSpPr>
              <p:sp>
                <p:nvSpPr>
                  <p:cNvPr id="5266" name="Down Arrow 526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263" name="Group 234"/>
                <p:cNvGrpSpPr/>
                <p:nvPr/>
              </p:nvGrpSpPr>
              <p:grpSpPr>
                <a:xfrm flipV="1">
                  <a:off x="7034572" y="4336915"/>
                  <a:ext cx="315351" cy="452185"/>
                  <a:chOff x="3687429" y="3021759"/>
                  <a:chExt cx="315351" cy="452185"/>
                </a:xfrm>
              </p:grpSpPr>
              <p:sp>
                <p:nvSpPr>
                  <p:cNvPr id="5264" name="Down Arrow 526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247" name="Group 392"/>
              <p:cNvGrpSpPr/>
              <p:nvPr/>
            </p:nvGrpSpPr>
            <p:grpSpPr>
              <a:xfrm>
                <a:off x="5326940" y="4794663"/>
                <a:ext cx="2022983" cy="455500"/>
                <a:chOff x="5326940" y="4918842"/>
                <a:chExt cx="2022983" cy="455500"/>
              </a:xfrm>
            </p:grpSpPr>
            <p:grpSp>
              <p:nvGrpSpPr>
                <p:cNvPr id="5248" name="Group 385"/>
                <p:cNvGrpSpPr/>
                <p:nvPr/>
              </p:nvGrpSpPr>
              <p:grpSpPr>
                <a:xfrm>
                  <a:off x="5896151" y="4920891"/>
                  <a:ext cx="315351" cy="452185"/>
                  <a:chOff x="6144878" y="5033781"/>
                  <a:chExt cx="315351" cy="452185"/>
                </a:xfrm>
              </p:grpSpPr>
              <p:sp>
                <p:nvSpPr>
                  <p:cNvPr id="5258" name="Down Arrow 525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249" name="Group 384"/>
                <p:cNvGrpSpPr/>
                <p:nvPr/>
              </p:nvGrpSpPr>
              <p:grpSpPr>
                <a:xfrm>
                  <a:off x="5326940" y="4918842"/>
                  <a:ext cx="315351" cy="452185"/>
                  <a:chOff x="5326940" y="5031732"/>
                  <a:chExt cx="315351" cy="452185"/>
                </a:xfrm>
              </p:grpSpPr>
              <p:sp>
                <p:nvSpPr>
                  <p:cNvPr id="5256" name="Down Arrow 525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250" name="Group 386"/>
                <p:cNvGrpSpPr/>
                <p:nvPr/>
              </p:nvGrpSpPr>
              <p:grpSpPr>
                <a:xfrm>
                  <a:off x="6465362" y="4918844"/>
                  <a:ext cx="315351" cy="452185"/>
                  <a:chOff x="7012249" y="5031734"/>
                  <a:chExt cx="315351" cy="452185"/>
                </a:xfrm>
              </p:grpSpPr>
              <p:sp>
                <p:nvSpPr>
                  <p:cNvPr id="5254" name="Down Arrow 525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251" name="Group 387"/>
                <p:cNvGrpSpPr/>
                <p:nvPr/>
              </p:nvGrpSpPr>
              <p:grpSpPr>
                <a:xfrm>
                  <a:off x="7034572" y="4922157"/>
                  <a:ext cx="315351" cy="452185"/>
                  <a:chOff x="7836091" y="5035047"/>
                  <a:chExt cx="315351" cy="452185"/>
                </a:xfrm>
              </p:grpSpPr>
              <p:sp>
                <p:nvSpPr>
                  <p:cNvPr id="5252" name="Down Arrow 525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08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5192" name="Group 395"/>
              <p:cNvGrpSpPr/>
              <p:nvPr/>
            </p:nvGrpSpPr>
            <p:grpSpPr>
              <a:xfrm>
                <a:off x="5326940" y="3038938"/>
                <a:ext cx="2022983" cy="455500"/>
                <a:chOff x="5326940" y="3038937"/>
                <a:chExt cx="2022983" cy="455500"/>
              </a:xfrm>
            </p:grpSpPr>
            <p:grpSp>
              <p:nvGrpSpPr>
                <p:cNvPr id="5232" name="Group 378"/>
                <p:cNvGrpSpPr/>
                <p:nvPr/>
              </p:nvGrpSpPr>
              <p:grpSpPr>
                <a:xfrm>
                  <a:off x="5896151" y="3040986"/>
                  <a:ext cx="315351" cy="452185"/>
                  <a:chOff x="6144878" y="3040986"/>
                  <a:chExt cx="315351" cy="452185"/>
                </a:xfrm>
              </p:grpSpPr>
              <p:sp>
                <p:nvSpPr>
                  <p:cNvPr id="5242" name="Down Arrow 52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233" name="Group 377"/>
                <p:cNvGrpSpPr/>
                <p:nvPr/>
              </p:nvGrpSpPr>
              <p:grpSpPr>
                <a:xfrm>
                  <a:off x="5326940" y="3038937"/>
                  <a:ext cx="315351" cy="452185"/>
                  <a:chOff x="5326940" y="3038937"/>
                  <a:chExt cx="315351" cy="452185"/>
                </a:xfrm>
              </p:grpSpPr>
              <p:sp>
                <p:nvSpPr>
                  <p:cNvPr id="5240" name="Down Arrow 52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234" name="Group 230"/>
                <p:cNvGrpSpPr/>
                <p:nvPr/>
              </p:nvGrpSpPr>
              <p:grpSpPr>
                <a:xfrm flipV="1">
                  <a:off x="6465362" y="3038939"/>
                  <a:ext cx="315351" cy="452185"/>
                  <a:chOff x="2660385" y="1689916"/>
                  <a:chExt cx="315351" cy="452185"/>
                </a:xfrm>
              </p:grpSpPr>
              <p:sp>
                <p:nvSpPr>
                  <p:cNvPr id="5238" name="Down Arrow 523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235" name="Group 379"/>
                <p:cNvGrpSpPr/>
                <p:nvPr/>
              </p:nvGrpSpPr>
              <p:grpSpPr>
                <a:xfrm>
                  <a:off x="7034572" y="3042252"/>
                  <a:ext cx="315351" cy="452185"/>
                  <a:chOff x="7836091" y="3042252"/>
                  <a:chExt cx="315351" cy="452185"/>
                </a:xfrm>
              </p:grpSpPr>
              <p:sp>
                <p:nvSpPr>
                  <p:cNvPr id="5236" name="Down Arrow 523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193" name="Group 394"/>
              <p:cNvGrpSpPr/>
              <p:nvPr/>
            </p:nvGrpSpPr>
            <p:grpSpPr>
              <a:xfrm>
                <a:off x="5326940" y="3624179"/>
                <a:ext cx="2022983" cy="455500"/>
                <a:chOff x="5326940" y="3669335"/>
                <a:chExt cx="2022983" cy="455500"/>
              </a:xfrm>
            </p:grpSpPr>
            <p:grpSp>
              <p:nvGrpSpPr>
                <p:cNvPr id="5220" name="Group 382"/>
                <p:cNvGrpSpPr/>
                <p:nvPr/>
              </p:nvGrpSpPr>
              <p:grpSpPr>
                <a:xfrm>
                  <a:off x="5896151" y="3671384"/>
                  <a:ext cx="315351" cy="452185"/>
                  <a:chOff x="6144878" y="3705251"/>
                  <a:chExt cx="315351" cy="452185"/>
                </a:xfrm>
              </p:grpSpPr>
              <p:sp>
                <p:nvSpPr>
                  <p:cNvPr id="5230" name="Down Arrow 522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221" name="Group 235"/>
                <p:cNvGrpSpPr/>
                <p:nvPr/>
              </p:nvGrpSpPr>
              <p:grpSpPr>
                <a:xfrm flipV="1">
                  <a:off x="5326940" y="3669335"/>
                  <a:ext cx="315351" cy="452185"/>
                  <a:chOff x="704140" y="2354179"/>
                  <a:chExt cx="315351" cy="452185"/>
                </a:xfrm>
              </p:grpSpPr>
              <p:sp>
                <p:nvSpPr>
                  <p:cNvPr id="5228" name="Down Arrow 522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222" name="Group 381"/>
                <p:cNvGrpSpPr/>
                <p:nvPr/>
              </p:nvGrpSpPr>
              <p:grpSpPr>
                <a:xfrm>
                  <a:off x="6465362" y="3669337"/>
                  <a:ext cx="315351" cy="452185"/>
                  <a:chOff x="7012249" y="3703204"/>
                  <a:chExt cx="315351" cy="452185"/>
                </a:xfrm>
              </p:grpSpPr>
              <p:sp>
                <p:nvSpPr>
                  <p:cNvPr id="5226" name="Down Arrow 522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223" name="Group 380"/>
                <p:cNvGrpSpPr/>
                <p:nvPr/>
              </p:nvGrpSpPr>
              <p:grpSpPr>
                <a:xfrm>
                  <a:off x="7034572" y="3672650"/>
                  <a:ext cx="315351" cy="452185"/>
                  <a:chOff x="7836091" y="3706517"/>
                  <a:chExt cx="315351" cy="452185"/>
                </a:xfrm>
              </p:grpSpPr>
              <p:sp>
                <p:nvSpPr>
                  <p:cNvPr id="5224" name="Down Arrow 522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194" name="Group 393"/>
              <p:cNvGrpSpPr/>
              <p:nvPr/>
            </p:nvGrpSpPr>
            <p:grpSpPr>
              <a:xfrm>
                <a:off x="5326940" y="4209422"/>
                <a:ext cx="2022983" cy="455500"/>
                <a:chOff x="5326940" y="4333600"/>
                <a:chExt cx="2022983" cy="455500"/>
              </a:xfrm>
            </p:grpSpPr>
            <p:grpSp>
              <p:nvGrpSpPr>
                <p:cNvPr id="5208" name="Group 231"/>
                <p:cNvGrpSpPr/>
                <p:nvPr/>
              </p:nvGrpSpPr>
              <p:grpSpPr>
                <a:xfrm flipV="1">
                  <a:off x="5896151" y="4335649"/>
                  <a:ext cx="315351" cy="452185"/>
                  <a:chOff x="1680124" y="3020493"/>
                  <a:chExt cx="315351" cy="452185"/>
                </a:xfrm>
              </p:grpSpPr>
              <p:sp>
                <p:nvSpPr>
                  <p:cNvPr id="5218" name="Down Arrow 521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209" name="Group 383"/>
                <p:cNvGrpSpPr/>
                <p:nvPr/>
              </p:nvGrpSpPr>
              <p:grpSpPr>
                <a:xfrm>
                  <a:off x="5326940" y="4333600"/>
                  <a:ext cx="315351" cy="452185"/>
                  <a:chOff x="5326940" y="4367467"/>
                  <a:chExt cx="315351" cy="452185"/>
                </a:xfrm>
              </p:grpSpPr>
              <p:sp>
                <p:nvSpPr>
                  <p:cNvPr id="5216" name="Down Arrow 521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210" name="Group 229"/>
                <p:cNvGrpSpPr/>
                <p:nvPr/>
              </p:nvGrpSpPr>
              <p:grpSpPr>
                <a:xfrm flipV="1">
                  <a:off x="6465362" y="4333602"/>
                  <a:ext cx="315351" cy="452185"/>
                  <a:chOff x="2660385" y="3018446"/>
                  <a:chExt cx="315351" cy="452185"/>
                </a:xfrm>
              </p:grpSpPr>
              <p:sp>
                <p:nvSpPr>
                  <p:cNvPr id="5214" name="Down Arrow 521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211" name="Group 234"/>
                <p:cNvGrpSpPr/>
                <p:nvPr/>
              </p:nvGrpSpPr>
              <p:grpSpPr>
                <a:xfrm flipV="1">
                  <a:off x="7034572" y="4336915"/>
                  <a:ext cx="315351" cy="452185"/>
                  <a:chOff x="3687429" y="3021759"/>
                  <a:chExt cx="315351" cy="452185"/>
                </a:xfrm>
              </p:grpSpPr>
              <p:sp>
                <p:nvSpPr>
                  <p:cNvPr id="5212" name="Down Arrow 521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195" name="Group 392"/>
              <p:cNvGrpSpPr/>
              <p:nvPr/>
            </p:nvGrpSpPr>
            <p:grpSpPr>
              <a:xfrm>
                <a:off x="5326940" y="4794663"/>
                <a:ext cx="2022983" cy="455500"/>
                <a:chOff x="5326940" y="4918842"/>
                <a:chExt cx="2022983" cy="455500"/>
              </a:xfrm>
            </p:grpSpPr>
            <p:grpSp>
              <p:nvGrpSpPr>
                <p:cNvPr id="5196" name="Group 385"/>
                <p:cNvGrpSpPr/>
                <p:nvPr/>
              </p:nvGrpSpPr>
              <p:grpSpPr>
                <a:xfrm>
                  <a:off x="5896151" y="4920891"/>
                  <a:ext cx="315351" cy="452185"/>
                  <a:chOff x="6144878" y="5033781"/>
                  <a:chExt cx="315351" cy="452185"/>
                </a:xfrm>
              </p:grpSpPr>
              <p:sp>
                <p:nvSpPr>
                  <p:cNvPr id="5206" name="Down Arrow 520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197" name="Group 384"/>
                <p:cNvGrpSpPr/>
                <p:nvPr/>
              </p:nvGrpSpPr>
              <p:grpSpPr>
                <a:xfrm>
                  <a:off x="5326940" y="4918842"/>
                  <a:ext cx="315351" cy="452185"/>
                  <a:chOff x="5326940" y="5031732"/>
                  <a:chExt cx="315351" cy="452185"/>
                </a:xfrm>
              </p:grpSpPr>
              <p:sp>
                <p:nvSpPr>
                  <p:cNvPr id="5204" name="Down Arrow 520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198" name="Group 386"/>
                <p:cNvGrpSpPr/>
                <p:nvPr/>
              </p:nvGrpSpPr>
              <p:grpSpPr>
                <a:xfrm>
                  <a:off x="6465362" y="4918844"/>
                  <a:ext cx="315351" cy="452185"/>
                  <a:chOff x="7012249" y="5031734"/>
                  <a:chExt cx="315351" cy="452185"/>
                </a:xfrm>
              </p:grpSpPr>
              <p:sp>
                <p:nvSpPr>
                  <p:cNvPr id="5202" name="Down Arrow 520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199" name="Group 387"/>
                <p:cNvGrpSpPr/>
                <p:nvPr/>
              </p:nvGrpSpPr>
              <p:grpSpPr>
                <a:xfrm>
                  <a:off x="7034572" y="4922157"/>
                  <a:ext cx="315351" cy="452185"/>
                  <a:chOff x="7836091" y="5035047"/>
                  <a:chExt cx="315351" cy="452185"/>
                </a:xfrm>
              </p:grpSpPr>
              <p:sp>
                <p:nvSpPr>
                  <p:cNvPr id="5200" name="Down Arrow 519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086"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5140" name="Group 395"/>
              <p:cNvGrpSpPr/>
              <p:nvPr/>
            </p:nvGrpSpPr>
            <p:grpSpPr>
              <a:xfrm>
                <a:off x="5326940" y="3038938"/>
                <a:ext cx="2022983" cy="455500"/>
                <a:chOff x="5326940" y="3038937"/>
                <a:chExt cx="2022983" cy="455500"/>
              </a:xfrm>
            </p:grpSpPr>
            <p:grpSp>
              <p:nvGrpSpPr>
                <p:cNvPr id="5180" name="Group 378"/>
                <p:cNvGrpSpPr/>
                <p:nvPr/>
              </p:nvGrpSpPr>
              <p:grpSpPr>
                <a:xfrm>
                  <a:off x="5896151" y="3040986"/>
                  <a:ext cx="315351" cy="452185"/>
                  <a:chOff x="6144878" y="3040986"/>
                  <a:chExt cx="315351" cy="452185"/>
                </a:xfrm>
              </p:grpSpPr>
              <p:sp>
                <p:nvSpPr>
                  <p:cNvPr id="5190" name="Down Arrow 518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181" name="Group 377"/>
                <p:cNvGrpSpPr/>
                <p:nvPr/>
              </p:nvGrpSpPr>
              <p:grpSpPr>
                <a:xfrm>
                  <a:off x="5326940" y="3038937"/>
                  <a:ext cx="315351" cy="452185"/>
                  <a:chOff x="5326940" y="3038937"/>
                  <a:chExt cx="315351" cy="452185"/>
                </a:xfrm>
              </p:grpSpPr>
              <p:sp>
                <p:nvSpPr>
                  <p:cNvPr id="5188" name="Down Arrow 51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182" name="Group 230"/>
                <p:cNvGrpSpPr/>
                <p:nvPr/>
              </p:nvGrpSpPr>
              <p:grpSpPr>
                <a:xfrm flipV="1">
                  <a:off x="6465362" y="3038939"/>
                  <a:ext cx="315351" cy="452185"/>
                  <a:chOff x="2660385" y="1689916"/>
                  <a:chExt cx="315351" cy="452185"/>
                </a:xfrm>
              </p:grpSpPr>
              <p:sp>
                <p:nvSpPr>
                  <p:cNvPr id="5186" name="Down Arrow 518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183" name="Group 379"/>
                <p:cNvGrpSpPr/>
                <p:nvPr/>
              </p:nvGrpSpPr>
              <p:grpSpPr>
                <a:xfrm>
                  <a:off x="7034572" y="3042252"/>
                  <a:ext cx="315351" cy="452185"/>
                  <a:chOff x="7836091" y="3042252"/>
                  <a:chExt cx="315351" cy="452185"/>
                </a:xfrm>
              </p:grpSpPr>
              <p:sp>
                <p:nvSpPr>
                  <p:cNvPr id="5184" name="Down Arrow 518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141" name="Group 394"/>
              <p:cNvGrpSpPr/>
              <p:nvPr/>
            </p:nvGrpSpPr>
            <p:grpSpPr>
              <a:xfrm>
                <a:off x="5326940" y="3624179"/>
                <a:ext cx="2022983" cy="455500"/>
                <a:chOff x="5326940" y="3669335"/>
                <a:chExt cx="2022983" cy="455500"/>
              </a:xfrm>
            </p:grpSpPr>
            <p:grpSp>
              <p:nvGrpSpPr>
                <p:cNvPr id="5168" name="Group 382"/>
                <p:cNvGrpSpPr/>
                <p:nvPr/>
              </p:nvGrpSpPr>
              <p:grpSpPr>
                <a:xfrm>
                  <a:off x="5896151" y="3671384"/>
                  <a:ext cx="315351" cy="452185"/>
                  <a:chOff x="6144878" y="3705251"/>
                  <a:chExt cx="315351" cy="452185"/>
                </a:xfrm>
              </p:grpSpPr>
              <p:sp>
                <p:nvSpPr>
                  <p:cNvPr id="5178" name="Down Arrow 517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169" name="Group 235"/>
                <p:cNvGrpSpPr/>
                <p:nvPr/>
              </p:nvGrpSpPr>
              <p:grpSpPr>
                <a:xfrm flipV="1">
                  <a:off x="5326940" y="3669335"/>
                  <a:ext cx="315351" cy="452185"/>
                  <a:chOff x="704140" y="2354179"/>
                  <a:chExt cx="315351" cy="452185"/>
                </a:xfrm>
              </p:grpSpPr>
              <p:sp>
                <p:nvSpPr>
                  <p:cNvPr id="5176" name="Down Arrow 517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170" name="Group 381"/>
                <p:cNvGrpSpPr/>
                <p:nvPr/>
              </p:nvGrpSpPr>
              <p:grpSpPr>
                <a:xfrm>
                  <a:off x="6465362" y="3669337"/>
                  <a:ext cx="315351" cy="452185"/>
                  <a:chOff x="7012249" y="3703204"/>
                  <a:chExt cx="315351" cy="452185"/>
                </a:xfrm>
              </p:grpSpPr>
              <p:sp>
                <p:nvSpPr>
                  <p:cNvPr id="5174" name="Down Arrow 517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171" name="Group 380"/>
                <p:cNvGrpSpPr/>
                <p:nvPr/>
              </p:nvGrpSpPr>
              <p:grpSpPr>
                <a:xfrm>
                  <a:off x="7034572" y="3672650"/>
                  <a:ext cx="315351" cy="452185"/>
                  <a:chOff x="7836091" y="3706517"/>
                  <a:chExt cx="315351" cy="452185"/>
                </a:xfrm>
              </p:grpSpPr>
              <p:sp>
                <p:nvSpPr>
                  <p:cNvPr id="5172" name="Down Arrow 517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142" name="Group 393"/>
              <p:cNvGrpSpPr/>
              <p:nvPr/>
            </p:nvGrpSpPr>
            <p:grpSpPr>
              <a:xfrm>
                <a:off x="5326940" y="4209422"/>
                <a:ext cx="2022983" cy="455500"/>
                <a:chOff x="5326940" y="4333600"/>
                <a:chExt cx="2022983" cy="455500"/>
              </a:xfrm>
            </p:grpSpPr>
            <p:grpSp>
              <p:nvGrpSpPr>
                <p:cNvPr id="5156" name="Group 231"/>
                <p:cNvGrpSpPr/>
                <p:nvPr/>
              </p:nvGrpSpPr>
              <p:grpSpPr>
                <a:xfrm flipV="1">
                  <a:off x="5896151" y="4335649"/>
                  <a:ext cx="315351" cy="452185"/>
                  <a:chOff x="1680124" y="3020493"/>
                  <a:chExt cx="315351" cy="452185"/>
                </a:xfrm>
              </p:grpSpPr>
              <p:sp>
                <p:nvSpPr>
                  <p:cNvPr id="5166" name="Down Arrow 516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157" name="Group 383"/>
                <p:cNvGrpSpPr/>
                <p:nvPr/>
              </p:nvGrpSpPr>
              <p:grpSpPr>
                <a:xfrm>
                  <a:off x="5326940" y="4333600"/>
                  <a:ext cx="315351" cy="452185"/>
                  <a:chOff x="5326940" y="4367467"/>
                  <a:chExt cx="315351" cy="452185"/>
                </a:xfrm>
              </p:grpSpPr>
              <p:sp>
                <p:nvSpPr>
                  <p:cNvPr id="5164" name="Down Arrow 516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158" name="Group 229"/>
                <p:cNvGrpSpPr/>
                <p:nvPr/>
              </p:nvGrpSpPr>
              <p:grpSpPr>
                <a:xfrm flipV="1">
                  <a:off x="6465362" y="4333602"/>
                  <a:ext cx="315351" cy="452185"/>
                  <a:chOff x="2660385" y="3018446"/>
                  <a:chExt cx="315351" cy="452185"/>
                </a:xfrm>
              </p:grpSpPr>
              <p:sp>
                <p:nvSpPr>
                  <p:cNvPr id="5162" name="Down Arrow 516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159" name="Group 234"/>
                <p:cNvGrpSpPr/>
                <p:nvPr/>
              </p:nvGrpSpPr>
              <p:grpSpPr>
                <a:xfrm flipV="1">
                  <a:off x="7034572" y="4336915"/>
                  <a:ext cx="315351" cy="452185"/>
                  <a:chOff x="3687429" y="3021759"/>
                  <a:chExt cx="315351" cy="452185"/>
                </a:xfrm>
              </p:grpSpPr>
              <p:sp>
                <p:nvSpPr>
                  <p:cNvPr id="5160" name="Down Arrow 515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143" name="Group 392"/>
              <p:cNvGrpSpPr/>
              <p:nvPr/>
            </p:nvGrpSpPr>
            <p:grpSpPr>
              <a:xfrm>
                <a:off x="5326940" y="4794663"/>
                <a:ext cx="2022983" cy="455500"/>
                <a:chOff x="5326940" y="4918842"/>
                <a:chExt cx="2022983" cy="455500"/>
              </a:xfrm>
            </p:grpSpPr>
            <p:grpSp>
              <p:nvGrpSpPr>
                <p:cNvPr id="5144" name="Group 385"/>
                <p:cNvGrpSpPr/>
                <p:nvPr/>
              </p:nvGrpSpPr>
              <p:grpSpPr>
                <a:xfrm>
                  <a:off x="5896151" y="4920891"/>
                  <a:ext cx="315351" cy="452185"/>
                  <a:chOff x="6144878" y="5033781"/>
                  <a:chExt cx="315351" cy="452185"/>
                </a:xfrm>
              </p:grpSpPr>
              <p:sp>
                <p:nvSpPr>
                  <p:cNvPr id="5154" name="Down Arrow 515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145" name="Group 384"/>
                <p:cNvGrpSpPr/>
                <p:nvPr/>
              </p:nvGrpSpPr>
              <p:grpSpPr>
                <a:xfrm>
                  <a:off x="5326940" y="4918842"/>
                  <a:ext cx="315351" cy="452185"/>
                  <a:chOff x="5326940" y="5031732"/>
                  <a:chExt cx="315351" cy="452185"/>
                </a:xfrm>
              </p:grpSpPr>
              <p:sp>
                <p:nvSpPr>
                  <p:cNvPr id="5152" name="Down Arrow 515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146" name="Group 386"/>
                <p:cNvGrpSpPr/>
                <p:nvPr/>
              </p:nvGrpSpPr>
              <p:grpSpPr>
                <a:xfrm>
                  <a:off x="6465362" y="4918844"/>
                  <a:ext cx="315351" cy="452185"/>
                  <a:chOff x="7012249" y="5031734"/>
                  <a:chExt cx="315351" cy="452185"/>
                </a:xfrm>
              </p:grpSpPr>
              <p:sp>
                <p:nvSpPr>
                  <p:cNvPr id="5150" name="Down Arrow 514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147" name="Group 387"/>
                <p:cNvGrpSpPr/>
                <p:nvPr/>
              </p:nvGrpSpPr>
              <p:grpSpPr>
                <a:xfrm>
                  <a:off x="7034572" y="4922157"/>
                  <a:ext cx="315351" cy="452185"/>
                  <a:chOff x="7836091" y="5035047"/>
                  <a:chExt cx="315351" cy="452185"/>
                </a:xfrm>
              </p:grpSpPr>
              <p:sp>
                <p:nvSpPr>
                  <p:cNvPr id="5148" name="Down Arrow 514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08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5088" name="Group 395"/>
              <p:cNvGrpSpPr/>
              <p:nvPr/>
            </p:nvGrpSpPr>
            <p:grpSpPr>
              <a:xfrm>
                <a:off x="5326940" y="3038938"/>
                <a:ext cx="2022983" cy="455500"/>
                <a:chOff x="5326940" y="3038937"/>
                <a:chExt cx="2022983" cy="455500"/>
              </a:xfrm>
            </p:grpSpPr>
            <p:grpSp>
              <p:nvGrpSpPr>
                <p:cNvPr id="5128" name="Group 378"/>
                <p:cNvGrpSpPr/>
                <p:nvPr/>
              </p:nvGrpSpPr>
              <p:grpSpPr>
                <a:xfrm>
                  <a:off x="5896151" y="3040986"/>
                  <a:ext cx="315351" cy="452185"/>
                  <a:chOff x="6144878" y="3040986"/>
                  <a:chExt cx="315351" cy="452185"/>
                </a:xfrm>
              </p:grpSpPr>
              <p:sp>
                <p:nvSpPr>
                  <p:cNvPr id="5138" name="Down Arrow 513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129" name="Group 377"/>
                <p:cNvGrpSpPr/>
                <p:nvPr/>
              </p:nvGrpSpPr>
              <p:grpSpPr>
                <a:xfrm>
                  <a:off x="5326940" y="3038937"/>
                  <a:ext cx="315351" cy="452185"/>
                  <a:chOff x="5326940" y="3038937"/>
                  <a:chExt cx="315351" cy="452185"/>
                </a:xfrm>
              </p:grpSpPr>
              <p:sp>
                <p:nvSpPr>
                  <p:cNvPr id="5136" name="Down Arrow 513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130" name="Group 230"/>
                <p:cNvGrpSpPr/>
                <p:nvPr/>
              </p:nvGrpSpPr>
              <p:grpSpPr>
                <a:xfrm flipV="1">
                  <a:off x="6465362" y="3038939"/>
                  <a:ext cx="315351" cy="452185"/>
                  <a:chOff x="2660385" y="1689916"/>
                  <a:chExt cx="315351" cy="452185"/>
                </a:xfrm>
              </p:grpSpPr>
              <p:sp>
                <p:nvSpPr>
                  <p:cNvPr id="5134" name="Down Arrow 513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131" name="Group 379"/>
                <p:cNvGrpSpPr/>
                <p:nvPr/>
              </p:nvGrpSpPr>
              <p:grpSpPr>
                <a:xfrm>
                  <a:off x="7034572" y="3042252"/>
                  <a:ext cx="315351" cy="452185"/>
                  <a:chOff x="7836091" y="3042252"/>
                  <a:chExt cx="315351" cy="452185"/>
                </a:xfrm>
              </p:grpSpPr>
              <p:sp>
                <p:nvSpPr>
                  <p:cNvPr id="5132" name="Down Arrow 513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089" name="Group 394"/>
              <p:cNvGrpSpPr/>
              <p:nvPr/>
            </p:nvGrpSpPr>
            <p:grpSpPr>
              <a:xfrm>
                <a:off x="5326940" y="3624179"/>
                <a:ext cx="2022983" cy="455500"/>
                <a:chOff x="5326940" y="3669335"/>
                <a:chExt cx="2022983" cy="455500"/>
              </a:xfrm>
            </p:grpSpPr>
            <p:grpSp>
              <p:nvGrpSpPr>
                <p:cNvPr id="5116" name="Group 382"/>
                <p:cNvGrpSpPr/>
                <p:nvPr/>
              </p:nvGrpSpPr>
              <p:grpSpPr>
                <a:xfrm>
                  <a:off x="5896151" y="3671384"/>
                  <a:ext cx="315351" cy="452185"/>
                  <a:chOff x="6144878" y="3705251"/>
                  <a:chExt cx="315351" cy="452185"/>
                </a:xfrm>
              </p:grpSpPr>
              <p:sp>
                <p:nvSpPr>
                  <p:cNvPr id="5126" name="Down Arrow 512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117" name="Group 235"/>
                <p:cNvGrpSpPr/>
                <p:nvPr/>
              </p:nvGrpSpPr>
              <p:grpSpPr>
                <a:xfrm flipV="1">
                  <a:off x="5326940" y="3669335"/>
                  <a:ext cx="315351" cy="452185"/>
                  <a:chOff x="704140" y="2354179"/>
                  <a:chExt cx="315351" cy="452185"/>
                </a:xfrm>
              </p:grpSpPr>
              <p:sp>
                <p:nvSpPr>
                  <p:cNvPr id="5124" name="Down Arrow 512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118" name="Group 381"/>
                <p:cNvGrpSpPr/>
                <p:nvPr/>
              </p:nvGrpSpPr>
              <p:grpSpPr>
                <a:xfrm>
                  <a:off x="6465362" y="3669337"/>
                  <a:ext cx="315351" cy="452185"/>
                  <a:chOff x="7012249" y="3703204"/>
                  <a:chExt cx="315351" cy="452185"/>
                </a:xfrm>
              </p:grpSpPr>
              <p:sp>
                <p:nvSpPr>
                  <p:cNvPr id="5122" name="Down Arrow 512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119" name="Group 380"/>
                <p:cNvGrpSpPr/>
                <p:nvPr/>
              </p:nvGrpSpPr>
              <p:grpSpPr>
                <a:xfrm>
                  <a:off x="7034572" y="3672650"/>
                  <a:ext cx="315351" cy="452185"/>
                  <a:chOff x="7836091" y="3706517"/>
                  <a:chExt cx="315351" cy="452185"/>
                </a:xfrm>
              </p:grpSpPr>
              <p:sp>
                <p:nvSpPr>
                  <p:cNvPr id="5120" name="Down Arrow 511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090" name="Group 393"/>
              <p:cNvGrpSpPr/>
              <p:nvPr/>
            </p:nvGrpSpPr>
            <p:grpSpPr>
              <a:xfrm>
                <a:off x="5326940" y="4209422"/>
                <a:ext cx="2022983" cy="455500"/>
                <a:chOff x="5326940" y="4333600"/>
                <a:chExt cx="2022983" cy="455500"/>
              </a:xfrm>
            </p:grpSpPr>
            <p:grpSp>
              <p:nvGrpSpPr>
                <p:cNvPr id="5104" name="Group 231"/>
                <p:cNvGrpSpPr/>
                <p:nvPr/>
              </p:nvGrpSpPr>
              <p:grpSpPr>
                <a:xfrm flipV="1">
                  <a:off x="5896151" y="4335649"/>
                  <a:ext cx="315351" cy="452185"/>
                  <a:chOff x="1680124" y="3020493"/>
                  <a:chExt cx="315351" cy="452185"/>
                </a:xfrm>
              </p:grpSpPr>
              <p:sp>
                <p:nvSpPr>
                  <p:cNvPr id="5114" name="Down Arrow 511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105" name="Group 383"/>
                <p:cNvGrpSpPr/>
                <p:nvPr/>
              </p:nvGrpSpPr>
              <p:grpSpPr>
                <a:xfrm>
                  <a:off x="5326940" y="4333600"/>
                  <a:ext cx="315351" cy="452185"/>
                  <a:chOff x="5326940" y="4367467"/>
                  <a:chExt cx="315351" cy="452185"/>
                </a:xfrm>
              </p:grpSpPr>
              <p:sp>
                <p:nvSpPr>
                  <p:cNvPr id="5112" name="Down Arrow 511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106" name="Group 229"/>
                <p:cNvGrpSpPr/>
                <p:nvPr/>
              </p:nvGrpSpPr>
              <p:grpSpPr>
                <a:xfrm flipV="1">
                  <a:off x="6465362" y="4333602"/>
                  <a:ext cx="315351" cy="452185"/>
                  <a:chOff x="2660385" y="3018446"/>
                  <a:chExt cx="315351" cy="452185"/>
                </a:xfrm>
              </p:grpSpPr>
              <p:sp>
                <p:nvSpPr>
                  <p:cNvPr id="5110" name="Down Arrow 510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107" name="Group 234"/>
                <p:cNvGrpSpPr/>
                <p:nvPr/>
              </p:nvGrpSpPr>
              <p:grpSpPr>
                <a:xfrm flipV="1">
                  <a:off x="7034572" y="4336915"/>
                  <a:ext cx="315351" cy="452185"/>
                  <a:chOff x="3687429" y="3021759"/>
                  <a:chExt cx="315351" cy="452185"/>
                </a:xfrm>
              </p:grpSpPr>
              <p:sp>
                <p:nvSpPr>
                  <p:cNvPr id="5108" name="Down Arrow 510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091" name="Group 392"/>
              <p:cNvGrpSpPr/>
              <p:nvPr/>
            </p:nvGrpSpPr>
            <p:grpSpPr>
              <a:xfrm>
                <a:off x="5326940" y="4794663"/>
                <a:ext cx="2022983" cy="455500"/>
                <a:chOff x="5326940" y="4918842"/>
                <a:chExt cx="2022983" cy="455500"/>
              </a:xfrm>
            </p:grpSpPr>
            <p:grpSp>
              <p:nvGrpSpPr>
                <p:cNvPr id="5092" name="Group 385"/>
                <p:cNvGrpSpPr/>
                <p:nvPr/>
              </p:nvGrpSpPr>
              <p:grpSpPr>
                <a:xfrm>
                  <a:off x="5896151" y="4920891"/>
                  <a:ext cx="315351" cy="452185"/>
                  <a:chOff x="6144878" y="5033781"/>
                  <a:chExt cx="315351" cy="452185"/>
                </a:xfrm>
              </p:grpSpPr>
              <p:sp>
                <p:nvSpPr>
                  <p:cNvPr id="5102" name="Down Arrow 510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093" name="Group 384"/>
                <p:cNvGrpSpPr/>
                <p:nvPr/>
              </p:nvGrpSpPr>
              <p:grpSpPr>
                <a:xfrm>
                  <a:off x="5326940" y="4918842"/>
                  <a:ext cx="315351" cy="452185"/>
                  <a:chOff x="5326940" y="5031732"/>
                  <a:chExt cx="315351" cy="452185"/>
                </a:xfrm>
              </p:grpSpPr>
              <p:sp>
                <p:nvSpPr>
                  <p:cNvPr id="5100" name="Down Arrow 509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094" name="Group 386"/>
                <p:cNvGrpSpPr/>
                <p:nvPr/>
              </p:nvGrpSpPr>
              <p:grpSpPr>
                <a:xfrm>
                  <a:off x="6465362" y="4918844"/>
                  <a:ext cx="315351" cy="452185"/>
                  <a:chOff x="7012249" y="5031734"/>
                  <a:chExt cx="315351" cy="452185"/>
                </a:xfrm>
              </p:grpSpPr>
              <p:sp>
                <p:nvSpPr>
                  <p:cNvPr id="5098" name="Down Arrow 509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095" name="Group 387"/>
                <p:cNvGrpSpPr/>
                <p:nvPr/>
              </p:nvGrpSpPr>
              <p:grpSpPr>
                <a:xfrm>
                  <a:off x="7034572" y="4922157"/>
                  <a:ext cx="315351" cy="452185"/>
                  <a:chOff x="7836091" y="5035047"/>
                  <a:chExt cx="315351" cy="452185"/>
                </a:xfrm>
              </p:grpSpPr>
              <p:sp>
                <p:nvSpPr>
                  <p:cNvPr id="5096" name="Down Arrow 509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cxnSp>
        <p:nvCxnSpPr>
          <p:cNvPr id="5403" name="Straight Arrow Connector 5402"/>
          <p:cNvCxnSpPr/>
          <p:nvPr/>
        </p:nvCxnSpPr>
        <p:spPr bwMode="auto">
          <a:xfrm>
            <a:off x="2344367" y="4824919"/>
            <a:ext cx="0" cy="661482"/>
          </a:xfrm>
          <a:prstGeom prst="straightConnector1">
            <a:avLst/>
          </a:prstGeom>
          <a:ln w="19050">
            <a:solidFill>
              <a:schemeClr val="tx1"/>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5404" name="Straight Arrow Connector 5403"/>
          <p:cNvCxnSpPr/>
          <p:nvPr/>
        </p:nvCxnSpPr>
        <p:spPr bwMode="auto">
          <a:xfrm>
            <a:off x="4286656" y="4834647"/>
            <a:ext cx="0" cy="651754"/>
          </a:xfrm>
          <a:prstGeom prst="straightConnector1">
            <a:avLst/>
          </a:prstGeom>
          <a:ln w="19050">
            <a:solidFill>
              <a:schemeClr val="tx1"/>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5405" name="Straight Arrow Connector 5404"/>
          <p:cNvCxnSpPr/>
          <p:nvPr/>
        </p:nvCxnSpPr>
        <p:spPr bwMode="auto">
          <a:xfrm>
            <a:off x="6676418" y="4863830"/>
            <a:ext cx="0" cy="622571"/>
          </a:xfrm>
          <a:prstGeom prst="straightConnector1">
            <a:avLst/>
          </a:prstGeom>
          <a:ln w="19050">
            <a:solidFill>
              <a:schemeClr val="tx1"/>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5415" name="Rounded Rectangular Callout 5414"/>
          <p:cNvSpPr/>
          <p:nvPr/>
        </p:nvSpPr>
        <p:spPr bwMode="auto">
          <a:xfrm>
            <a:off x="1842725" y="337988"/>
            <a:ext cx="3334870" cy="1326777"/>
          </a:xfrm>
          <a:prstGeom prst="wedgeRoundRectCallout">
            <a:avLst>
              <a:gd name="adj1" fmla="val -48650"/>
              <a:gd name="adj2" fmla="val 93346"/>
              <a:gd name="adj3" fmla="val 16667"/>
            </a:avLst>
          </a:prstGeom>
          <a:solidFill>
            <a:schemeClr val="bg1">
              <a:lumMod val="75000"/>
              <a:lumOff val="2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latin typeface="Arial" pitchFamily="34" charset="0"/>
                <a:cs typeface="Arial" pitchFamily="34" charset="0"/>
              </a:rPr>
              <a:t>“You’re saying it’s possible to find a </a:t>
            </a:r>
            <a:r>
              <a:rPr lang="en-US" sz="1800" dirty="0" smtClean="0">
                <a:solidFill>
                  <a:schemeClr val="accent4">
                    <a:lumMod val="40000"/>
                    <a:lumOff val="60000"/>
                  </a:schemeClr>
                </a:solidFill>
                <a:latin typeface="Arial" pitchFamily="34" charset="0"/>
                <a:cs typeface="Arial" pitchFamily="34" charset="0"/>
              </a:rPr>
              <a:t>single set of weights </a:t>
            </a:r>
            <a:r>
              <a:rPr lang="en-US" sz="1800" dirty="0" smtClean="0">
                <a:latin typeface="Arial" pitchFamily="34" charset="0"/>
                <a:cs typeface="Arial" pitchFamily="34" charset="0"/>
              </a:rPr>
              <a:t>that will create </a:t>
            </a:r>
            <a:r>
              <a:rPr lang="en-US" sz="1800" dirty="0" smtClean="0">
                <a:solidFill>
                  <a:schemeClr val="accent4">
                    <a:lumMod val="40000"/>
                    <a:lumOff val="60000"/>
                  </a:schemeClr>
                </a:solidFill>
                <a:latin typeface="Arial" pitchFamily="34" charset="0"/>
                <a:cs typeface="Arial" pitchFamily="34" charset="0"/>
              </a:rPr>
              <a:t>multiple such low-energy points</a:t>
            </a:r>
            <a:r>
              <a:rPr lang="en-US" sz="1800" dirty="0" smtClean="0">
                <a:latin typeface="Arial" pitchFamily="34" charset="0"/>
                <a:cs typeface="Arial" pitchFamily="34" charset="0"/>
              </a:rPr>
              <a:t>?”</a:t>
            </a:r>
          </a:p>
        </p:txBody>
      </p:sp>
      <p:grpSp>
        <p:nvGrpSpPr>
          <p:cNvPr id="5767" name="Group 5766"/>
          <p:cNvGrpSpPr/>
          <p:nvPr/>
        </p:nvGrpSpPr>
        <p:grpSpPr>
          <a:xfrm>
            <a:off x="3885764" y="3032790"/>
            <a:ext cx="1682545" cy="2999519"/>
            <a:chOff x="3885764" y="3032790"/>
            <a:chExt cx="1682545" cy="2999519"/>
          </a:xfrm>
        </p:grpSpPr>
        <p:grpSp>
          <p:nvGrpSpPr>
            <p:cNvPr id="5431" name="Group 153"/>
            <p:cNvGrpSpPr/>
            <p:nvPr/>
          </p:nvGrpSpPr>
          <p:grpSpPr>
            <a:xfrm>
              <a:off x="3885764" y="3032790"/>
              <a:ext cx="1353893" cy="1495668"/>
              <a:chOff x="6884295" y="3041841"/>
              <a:chExt cx="2150049" cy="2226846"/>
            </a:xfrm>
          </p:grpSpPr>
          <p:sp>
            <p:nvSpPr>
              <p:cNvPr id="5432" name="Rounded Rectangle 5431"/>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433" name="Rounded Rectangle 5432"/>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434" name="Rounded Rectangle 5433"/>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435" name="Rounded Rectangle 5434"/>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436" name="Rounded Rectangle 5435"/>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437" name="Rounded Rectangle 5436"/>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5438"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5704" name="Group 395"/>
                <p:cNvGrpSpPr/>
                <p:nvPr/>
              </p:nvGrpSpPr>
              <p:grpSpPr>
                <a:xfrm>
                  <a:off x="5326940" y="3038938"/>
                  <a:ext cx="2022983" cy="455500"/>
                  <a:chOff x="5326940" y="3038937"/>
                  <a:chExt cx="2022983" cy="455500"/>
                </a:xfrm>
              </p:grpSpPr>
              <p:grpSp>
                <p:nvGrpSpPr>
                  <p:cNvPr id="5744" name="Group 378"/>
                  <p:cNvGrpSpPr/>
                  <p:nvPr/>
                </p:nvGrpSpPr>
                <p:grpSpPr>
                  <a:xfrm>
                    <a:off x="5896151" y="3040986"/>
                    <a:ext cx="315351" cy="452185"/>
                    <a:chOff x="6144878" y="3040986"/>
                    <a:chExt cx="315351" cy="452185"/>
                  </a:xfrm>
                </p:grpSpPr>
                <p:sp>
                  <p:nvSpPr>
                    <p:cNvPr id="5754"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745" name="Group 377"/>
                  <p:cNvGrpSpPr/>
                  <p:nvPr/>
                </p:nvGrpSpPr>
                <p:grpSpPr>
                  <a:xfrm>
                    <a:off x="5326940" y="3038937"/>
                    <a:ext cx="315351" cy="452185"/>
                    <a:chOff x="5326940" y="3038937"/>
                    <a:chExt cx="315351" cy="452185"/>
                  </a:xfrm>
                </p:grpSpPr>
                <p:sp>
                  <p:nvSpPr>
                    <p:cNvPr id="5752"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746" name="Group 230"/>
                  <p:cNvGrpSpPr/>
                  <p:nvPr/>
                </p:nvGrpSpPr>
                <p:grpSpPr>
                  <a:xfrm flipV="1">
                    <a:off x="6465362" y="3038939"/>
                    <a:ext cx="315351" cy="452185"/>
                    <a:chOff x="2660385" y="1689916"/>
                    <a:chExt cx="315351" cy="452185"/>
                  </a:xfrm>
                </p:grpSpPr>
                <p:sp>
                  <p:nvSpPr>
                    <p:cNvPr id="5750" name="Down Arrow 57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747" name="Group 379"/>
                  <p:cNvGrpSpPr/>
                  <p:nvPr/>
                </p:nvGrpSpPr>
                <p:grpSpPr>
                  <a:xfrm>
                    <a:off x="7034572" y="3042252"/>
                    <a:ext cx="315351" cy="452185"/>
                    <a:chOff x="7836091" y="3042252"/>
                    <a:chExt cx="315351" cy="452185"/>
                  </a:xfrm>
                </p:grpSpPr>
                <p:sp>
                  <p:nvSpPr>
                    <p:cNvPr id="5748" name="Down Arrow 57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705" name="Group 394"/>
                <p:cNvGrpSpPr/>
                <p:nvPr/>
              </p:nvGrpSpPr>
              <p:grpSpPr>
                <a:xfrm>
                  <a:off x="5326940" y="3624179"/>
                  <a:ext cx="2022983" cy="455500"/>
                  <a:chOff x="5326940" y="3669335"/>
                  <a:chExt cx="2022983" cy="455500"/>
                </a:xfrm>
              </p:grpSpPr>
              <p:grpSp>
                <p:nvGrpSpPr>
                  <p:cNvPr id="5732" name="Group 382"/>
                  <p:cNvGrpSpPr/>
                  <p:nvPr/>
                </p:nvGrpSpPr>
                <p:grpSpPr>
                  <a:xfrm>
                    <a:off x="5896151" y="3671384"/>
                    <a:ext cx="315351" cy="452185"/>
                    <a:chOff x="6144878" y="3705251"/>
                    <a:chExt cx="315351" cy="452185"/>
                  </a:xfrm>
                </p:grpSpPr>
                <p:sp>
                  <p:nvSpPr>
                    <p:cNvPr id="5742"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733" name="Group 235"/>
                  <p:cNvGrpSpPr/>
                  <p:nvPr/>
                </p:nvGrpSpPr>
                <p:grpSpPr>
                  <a:xfrm flipV="1">
                    <a:off x="5326940" y="3669335"/>
                    <a:ext cx="315351" cy="452185"/>
                    <a:chOff x="704140" y="2354179"/>
                    <a:chExt cx="315351" cy="452185"/>
                  </a:xfrm>
                </p:grpSpPr>
                <p:sp>
                  <p:nvSpPr>
                    <p:cNvPr id="5740"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734" name="Group 381"/>
                  <p:cNvGrpSpPr/>
                  <p:nvPr/>
                </p:nvGrpSpPr>
                <p:grpSpPr>
                  <a:xfrm>
                    <a:off x="6465362" y="3669337"/>
                    <a:ext cx="315351" cy="452185"/>
                    <a:chOff x="7012249" y="3703204"/>
                    <a:chExt cx="315351" cy="452185"/>
                  </a:xfrm>
                </p:grpSpPr>
                <p:sp>
                  <p:nvSpPr>
                    <p:cNvPr id="5738" name="Down Arrow 57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735" name="Group 380"/>
                  <p:cNvGrpSpPr/>
                  <p:nvPr/>
                </p:nvGrpSpPr>
                <p:grpSpPr>
                  <a:xfrm>
                    <a:off x="7034572" y="3672650"/>
                    <a:ext cx="315351" cy="452185"/>
                    <a:chOff x="7836091" y="3706517"/>
                    <a:chExt cx="315351" cy="452185"/>
                  </a:xfrm>
                </p:grpSpPr>
                <p:sp>
                  <p:nvSpPr>
                    <p:cNvPr id="5736" name="Down Arrow 57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706" name="Group 393"/>
                <p:cNvGrpSpPr/>
                <p:nvPr/>
              </p:nvGrpSpPr>
              <p:grpSpPr>
                <a:xfrm>
                  <a:off x="5326940" y="4209422"/>
                  <a:ext cx="2022983" cy="455500"/>
                  <a:chOff x="5326940" y="4333600"/>
                  <a:chExt cx="2022983" cy="455500"/>
                </a:xfrm>
              </p:grpSpPr>
              <p:grpSp>
                <p:nvGrpSpPr>
                  <p:cNvPr id="5720" name="Group 231"/>
                  <p:cNvGrpSpPr/>
                  <p:nvPr/>
                </p:nvGrpSpPr>
                <p:grpSpPr>
                  <a:xfrm flipV="1">
                    <a:off x="5896151" y="4335649"/>
                    <a:ext cx="315351" cy="452185"/>
                    <a:chOff x="1680124" y="3020493"/>
                    <a:chExt cx="315351" cy="452185"/>
                  </a:xfrm>
                </p:grpSpPr>
                <p:sp>
                  <p:nvSpPr>
                    <p:cNvPr id="5730"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721" name="Group 383"/>
                  <p:cNvGrpSpPr/>
                  <p:nvPr/>
                </p:nvGrpSpPr>
                <p:grpSpPr>
                  <a:xfrm>
                    <a:off x="5326940" y="4333600"/>
                    <a:ext cx="315351" cy="452185"/>
                    <a:chOff x="5326940" y="4367467"/>
                    <a:chExt cx="315351" cy="452185"/>
                  </a:xfrm>
                </p:grpSpPr>
                <p:sp>
                  <p:nvSpPr>
                    <p:cNvPr id="5728"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722" name="Group 229"/>
                  <p:cNvGrpSpPr/>
                  <p:nvPr/>
                </p:nvGrpSpPr>
                <p:grpSpPr>
                  <a:xfrm flipV="1">
                    <a:off x="6465362" y="4333602"/>
                    <a:ext cx="315351" cy="452185"/>
                    <a:chOff x="2660385" y="3018446"/>
                    <a:chExt cx="315351" cy="452185"/>
                  </a:xfrm>
                </p:grpSpPr>
                <p:sp>
                  <p:nvSpPr>
                    <p:cNvPr id="5726"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723" name="Group 234"/>
                  <p:cNvGrpSpPr/>
                  <p:nvPr/>
                </p:nvGrpSpPr>
                <p:grpSpPr>
                  <a:xfrm flipV="1">
                    <a:off x="7034572" y="4336915"/>
                    <a:ext cx="315351" cy="452185"/>
                    <a:chOff x="3687429" y="3021759"/>
                    <a:chExt cx="315351" cy="452185"/>
                  </a:xfrm>
                </p:grpSpPr>
                <p:sp>
                  <p:nvSpPr>
                    <p:cNvPr id="5724"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707" name="Group 392"/>
                <p:cNvGrpSpPr/>
                <p:nvPr/>
              </p:nvGrpSpPr>
              <p:grpSpPr>
                <a:xfrm>
                  <a:off x="5326940" y="4794663"/>
                  <a:ext cx="2022983" cy="455500"/>
                  <a:chOff x="5326940" y="4918842"/>
                  <a:chExt cx="2022983" cy="455500"/>
                </a:xfrm>
              </p:grpSpPr>
              <p:grpSp>
                <p:nvGrpSpPr>
                  <p:cNvPr id="5708" name="Group 385"/>
                  <p:cNvGrpSpPr/>
                  <p:nvPr/>
                </p:nvGrpSpPr>
                <p:grpSpPr>
                  <a:xfrm>
                    <a:off x="5896151" y="4920891"/>
                    <a:ext cx="315351" cy="452185"/>
                    <a:chOff x="6144878" y="5033781"/>
                    <a:chExt cx="315351" cy="452185"/>
                  </a:xfrm>
                </p:grpSpPr>
                <p:sp>
                  <p:nvSpPr>
                    <p:cNvPr id="5718" name="Down Arrow 57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709" name="Group 384"/>
                  <p:cNvGrpSpPr/>
                  <p:nvPr/>
                </p:nvGrpSpPr>
                <p:grpSpPr>
                  <a:xfrm>
                    <a:off x="5326940" y="4918842"/>
                    <a:ext cx="315351" cy="452185"/>
                    <a:chOff x="5326940" y="5031732"/>
                    <a:chExt cx="315351" cy="452185"/>
                  </a:xfrm>
                </p:grpSpPr>
                <p:sp>
                  <p:nvSpPr>
                    <p:cNvPr id="5716" name="Down Arrow 57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710" name="Group 386"/>
                  <p:cNvGrpSpPr/>
                  <p:nvPr/>
                </p:nvGrpSpPr>
                <p:grpSpPr>
                  <a:xfrm>
                    <a:off x="6465362" y="4918844"/>
                    <a:ext cx="315351" cy="452185"/>
                    <a:chOff x="7012249" y="5031734"/>
                    <a:chExt cx="315351" cy="452185"/>
                  </a:xfrm>
                </p:grpSpPr>
                <p:sp>
                  <p:nvSpPr>
                    <p:cNvPr id="5714"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711" name="Group 387"/>
                  <p:cNvGrpSpPr/>
                  <p:nvPr/>
                </p:nvGrpSpPr>
                <p:grpSpPr>
                  <a:xfrm>
                    <a:off x="7034572" y="4922157"/>
                    <a:ext cx="315351" cy="452185"/>
                    <a:chOff x="7836091" y="5035047"/>
                    <a:chExt cx="315351" cy="452185"/>
                  </a:xfrm>
                </p:grpSpPr>
                <p:sp>
                  <p:nvSpPr>
                    <p:cNvPr id="5712"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439"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5652" name="Group 395"/>
                <p:cNvGrpSpPr/>
                <p:nvPr/>
              </p:nvGrpSpPr>
              <p:grpSpPr>
                <a:xfrm>
                  <a:off x="5326940" y="3038938"/>
                  <a:ext cx="2022983" cy="455500"/>
                  <a:chOff x="5326940" y="3038937"/>
                  <a:chExt cx="2022983" cy="455500"/>
                </a:xfrm>
              </p:grpSpPr>
              <p:grpSp>
                <p:nvGrpSpPr>
                  <p:cNvPr id="5692" name="Group 378"/>
                  <p:cNvGrpSpPr/>
                  <p:nvPr/>
                </p:nvGrpSpPr>
                <p:grpSpPr>
                  <a:xfrm>
                    <a:off x="5896151" y="3040986"/>
                    <a:ext cx="315351" cy="452185"/>
                    <a:chOff x="6144878" y="3040986"/>
                    <a:chExt cx="315351" cy="452185"/>
                  </a:xfrm>
                </p:grpSpPr>
                <p:sp>
                  <p:nvSpPr>
                    <p:cNvPr id="5702" name="Down Arrow 57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0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693" name="Group 377"/>
                  <p:cNvGrpSpPr/>
                  <p:nvPr/>
                </p:nvGrpSpPr>
                <p:grpSpPr>
                  <a:xfrm>
                    <a:off x="5326940" y="3038937"/>
                    <a:ext cx="315351" cy="452185"/>
                    <a:chOff x="5326940" y="3038937"/>
                    <a:chExt cx="315351" cy="452185"/>
                  </a:xfrm>
                </p:grpSpPr>
                <p:sp>
                  <p:nvSpPr>
                    <p:cNvPr id="5700" name="Down Arrow 56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0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694" name="Group 230"/>
                  <p:cNvGrpSpPr/>
                  <p:nvPr/>
                </p:nvGrpSpPr>
                <p:grpSpPr>
                  <a:xfrm flipV="1">
                    <a:off x="6465362" y="3038939"/>
                    <a:ext cx="315351" cy="452185"/>
                    <a:chOff x="2660385" y="1689916"/>
                    <a:chExt cx="315351" cy="452185"/>
                  </a:xfrm>
                </p:grpSpPr>
                <p:sp>
                  <p:nvSpPr>
                    <p:cNvPr id="5698" name="Down Arrow 56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695" name="Group 379"/>
                  <p:cNvGrpSpPr/>
                  <p:nvPr/>
                </p:nvGrpSpPr>
                <p:grpSpPr>
                  <a:xfrm>
                    <a:off x="7034572" y="3042252"/>
                    <a:ext cx="315351" cy="452185"/>
                    <a:chOff x="7836091" y="3042252"/>
                    <a:chExt cx="315351" cy="452185"/>
                  </a:xfrm>
                </p:grpSpPr>
                <p:sp>
                  <p:nvSpPr>
                    <p:cNvPr id="5696" name="Down Arrow 56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653" name="Group 394"/>
                <p:cNvGrpSpPr/>
                <p:nvPr/>
              </p:nvGrpSpPr>
              <p:grpSpPr>
                <a:xfrm>
                  <a:off x="5326940" y="3624179"/>
                  <a:ext cx="2022983" cy="455500"/>
                  <a:chOff x="5326940" y="3669335"/>
                  <a:chExt cx="2022983" cy="455500"/>
                </a:xfrm>
              </p:grpSpPr>
              <p:grpSp>
                <p:nvGrpSpPr>
                  <p:cNvPr id="5680" name="Group 382"/>
                  <p:cNvGrpSpPr/>
                  <p:nvPr/>
                </p:nvGrpSpPr>
                <p:grpSpPr>
                  <a:xfrm>
                    <a:off x="5896151" y="3671384"/>
                    <a:ext cx="315351" cy="452185"/>
                    <a:chOff x="6144878" y="3705251"/>
                    <a:chExt cx="315351" cy="452185"/>
                  </a:xfrm>
                </p:grpSpPr>
                <p:sp>
                  <p:nvSpPr>
                    <p:cNvPr id="5690" name="Down Arrow 56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681" name="Group 235"/>
                  <p:cNvGrpSpPr/>
                  <p:nvPr/>
                </p:nvGrpSpPr>
                <p:grpSpPr>
                  <a:xfrm flipV="1">
                    <a:off x="5326940" y="3669335"/>
                    <a:ext cx="315351" cy="452185"/>
                    <a:chOff x="704140" y="2354179"/>
                    <a:chExt cx="315351" cy="452185"/>
                  </a:xfrm>
                </p:grpSpPr>
                <p:sp>
                  <p:nvSpPr>
                    <p:cNvPr id="5688" name="Down Arrow 56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682" name="Group 381"/>
                  <p:cNvGrpSpPr/>
                  <p:nvPr/>
                </p:nvGrpSpPr>
                <p:grpSpPr>
                  <a:xfrm>
                    <a:off x="6465362" y="3669337"/>
                    <a:ext cx="315351" cy="452185"/>
                    <a:chOff x="7012249" y="3703204"/>
                    <a:chExt cx="315351" cy="452185"/>
                  </a:xfrm>
                </p:grpSpPr>
                <p:sp>
                  <p:nvSpPr>
                    <p:cNvPr id="5686" name="Down Arrow 56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683" name="Group 380"/>
                  <p:cNvGrpSpPr/>
                  <p:nvPr/>
                </p:nvGrpSpPr>
                <p:grpSpPr>
                  <a:xfrm>
                    <a:off x="7034572" y="3672650"/>
                    <a:ext cx="315351" cy="452185"/>
                    <a:chOff x="7836091" y="3706517"/>
                    <a:chExt cx="315351" cy="452185"/>
                  </a:xfrm>
                </p:grpSpPr>
                <p:sp>
                  <p:nvSpPr>
                    <p:cNvPr id="5684" name="Down Arrow 56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654" name="Group 393"/>
                <p:cNvGrpSpPr/>
                <p:nvPr/>
              </p:nvGrpSpPr>
              <p:grpSpPr>
                <a:xfrm>
                  <a:off x="5326940" y="4209422"/>
                  <a:ext cx="2022983" cy="455500"/>
                  <a:chOff x="5326940" y="4333600"/>
                  <a:chExt cx="2022983" cy="455500"/>
                </a:xfrm>
              </p:grpSpPr>
              <p:grpSp>
                <p:nvGrpSpPr>
                  <p:cNvPr id="5668" name="Group 231"/>
                  <p:cNvGrpSpPr/>
                  <p:nvPr/>
                </p:nvGrpSpPr>
                <p:grpSpPr>
                  <a:xfrm flipV="1">
                    <a:off x="5896151" y="4335649"/>
                    <a:ext cx="315351" cy="452185"/>
                    <a:chOff x="1680124" y="3020493"/>
                    <a:chExt cx="315351" cy="452185"/>
                  </a:xfrm>
                </p:grpSpPr>
                <p:sp>
                  <p:nvSpPr>
                    <p:cNvPr id="5678" name="Down Arrow 56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669" name="Group 383"/>
                  <p:cNvGrpSpPr/>
                  <p:nvPr/>
                </p:nvGrpSpPr>
                <p:grpSpPr>
                  <a:xfrm>
                    <a:off x="5326940" y="4333600"/>
                    <a:ext cx="315351" cy="452185"/>
                    <a:chOff x="5326940" y="4367467"/>
                    <a:chExt cx="315351" cy="452185"/>
                  </a:xfrm>
                </p:grpSpPr>
                <p:sp>
                  <p:nvSpPr>
                    <p:cNvPr id="5676" name="Down Arrow 56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670" name="Group 229"/>
                  <p:cNvGrpSpPr/>
                  <p:nvPr/>
                </p:nvGrpSpPr>
                <p:grpSpPr>
                  <a:xfrm flipV="1">
                    <a:off x="6465362" y="4333602"/>
                    <a:ext cx="315351" cy="452185"/>
                    <a:chOff x="2660385" y="3018446"/>
                    <a:chExt cx="315351" cy="452185"/>
                  </a:xfrm>
                </p:grpSpPr>
                <p:sp>
                  <p:nvSpPr>
                    <p:cNvPr id="5674" name="Down Arrow 56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671" name="Group 234"/>
                  <p:cNvGrpSpPr/>
                  <p:nvPr/>
                </p:nvGrpSpPr>
                <p:grpSpPr>
                  <a:xfrm flipV="1">
                    <a:off x="7034572" y="4336915"/>
                    <a:ext cx="315351" cy="452185"/>
                    <a:chOff x="3687429" y="3021759"/>
                    <a:chExt cx="315351" cy="452185"/>
                  </a:xfrm>
                </p:grpSpPr>
                <p:sp>
                  <p:nvSpPr>
                    <p:cNvPr id="5672" name="Down Arrow 56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655" name="Group 392"/>
                <p:cNvGrpSpPr/>
                <p:nvPr/>
              </p:nvGrpSpPr>
              <p:grpSpPr>
                <a:xfrm>
                  <a:off x="5326940" y="4794663"/>
                  <a:ext cx="2022983" cy="455500"/>
                  <a:chOff x="5326940" y="4918842"/>
                  <a:chExt cx="2022983" cy="455500"/>
                </a:xfrm>
              </p:grpSpPr>
              <p:grpSp>
                <p:nvGrpSpPr>
                  <p:cNvPr id="5656" name="Group 385"/>
                  <p:cNvGrpSpPr/>
                  <p:nvPr/>
                </p:nvGrpSpPr>
                <p:grpSpPr>
                  <a:xfrm>
                    <a:off x="5896151" y="4920891"/>
                    <a:ext cx="315351" cy="452185"/>
                    <a:chOff x="6144878" y="5033781"/>
                    <a:chExt cx="315351" cy="452185"/>
                  </a:xfrm>
                </p:grpSpPr>
                <p:sp>
                  <p:nvSpPr>
                    <p:cNvPr id="5666" name="Down Arrow 56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657" name="Group 384"/>
                  <p:cNvGrpSpPr/>
                  <p:nvPr/>
                </p:nvGrpSpPr>
                <p:grpSpPr>
                  <a:xfrm>
                    <a:off x="5326940" y="4918842"/>
                    <a:ext cx="315351" cy="452185"/>
                    <a:chOff x="5326940" y="5031732"/>
                    <a:chExt cx="315351" cy="452185"/>
                  </a:xfrm>
                </p:grpSpPr>
                <p:sp>
                  <p:nvSpPr>
                    <p:cNvPr id="5664" name="Down Arrow 56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658" name="Group 386"/>
                  <p:cNvGrpSpPr/>
                  <p:nvPr/>
                </p:nvGrpSpPr>
                <p:grpSpPr>
                  <a:xfrm>
                    <a:off x="6465362" y="4918844"/>
                    <a:ext cx="315351" cy="452185"/>
                    <a:chOff x="7012249" y="5031734"/>
                    <a:chExt cx="315351" cy="452185"/>
                  </a:xfrm>
                </p:grpSpPr>
                <p:sp>
                  <p:nvSpPr>
                    <p:cNvPr id="5662" name="Down Arrow 56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659" name="Group 387"/>
                  <p:cNvGrpSpPr/>
                  <p:nvPr/>
                </p:nvGrpSpPr>
                <p:grpSpPr>
                  <a:xfrm>
                    <a:off x="7034572" y="4922157"/>
                    <a:ext cx="315351" cy="452185"/>
                    <a:chOff x="7836091" y="5035047"/>
                    <a:chExt cx="315351" cy="452185"/>
                  </a:xfrm>
                </p:grpSpPr>
                <p:sp>
                  <p:nvSpPr>
                    <p:cNvPr id="5660" name="Down Arrow 56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440"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5600" name="Group 395"/>
                <p:cNvGrpSpPr/>
                <p:nvPr/>
              </p:nvGrpSpPr>
              <p:grpSpPr>
                <a:xfrm>
                  <a:off x="5326940" y="3038938"/>
                  <a:ext cx="2022983" cy="455500"/>
                  <a:chOff x="5326940" y="3038937"/>
                  <a:chExt cx="2022983" cy="455500"/>
                </a:xfrm>
              </p:grpSpPr>
              <p:grpSp>
                <p:nvGrpSpPr>
                  <p:cNvPr id="5640" name="Group 378"/>
                  <p:cNvGrpSpPr/>
                  <p:nvPr/>
                </p:nvGrpSpPr>
                <p:grpSpPr>
                  <a:xfrm>
                    <a:off x="5896151" y="3040986"/>
                    <a:ext cx="315351" cy="452185"/>
                    <a:chOff x="6144878" y="3040986"/>
                    <a:chExt cx="315351" cy="452185"/>
                  </a:xfrm>
                </p:grpSpPr>
                <p:sp>
                  <p:nvSpPr>
                    <p:cNvPr id="5650" name="Down Arrow 56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641" name="Group 377"/>
                  <p:cNvGrpSpPr/>
                  <p:nvPr/>
                </p:nvGrpSpPr>
                <p:grpSpPr>
                  <a:xfrm>
                    <a:off x="5326940" y="3038937"/>
                    <a:ext cx="315351" cy="452185"/>
                    <a:chOff x="5326940" y="3038937"/>
                    <a:chExt cx="315351" cy="452185"/>
                  </a:xfrm>
                </p:grpSpPr>
                <p:sp>
                  <p:nvSpPr>
                    <p:cNvPr id="5648" name="Down Arrow 56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4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642" name="Group 230"/>
                  <p:cNvGrpSpPr/>
                  <p:nvPr/>
                </p:nvGrpSpPr>
                <p:grpSpPr>
                  <a:xfrm flipV="1">
                    <a:off x="6465362" y="3038939"/>
                    <a:ext cx="315351" cy="452185"/>
                    <a:chOff x="2660385" y="1689916"/>
                    <a:chExt cx="315351" cy="452185"/>
                  </a:xfrm>
                </p:grpSpPr>
                <p:sp>
                  <p:nvSpPr>
                    <p:cNvPr id="5646" name="Down Arrow 56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643" name="Group 379"/>
                  <p:cNvGrpSpPr/>
                  <p:nvPr/>
                </p:nvGrpSpPr>
                <p:grpSpPr>
                  <a:xfrm>
                    <a:off x="7034572" y="3042252"/>
                    <a:ext cx="315351" cy="452185"/>
                    <a:chOff x="7836091" y="3042252"/>
                    <a:chExt cx="315351" cy="452185"/>
                  </a:xfrm>
                </p:grpSpPr>
                <p:sp>
                  <p:nvSpPr>
                    <p:cNvPr id="5644" name="Down Arrow 56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601" name="Group 394"/>
                <p:cNvGrpSpPr/>
                <p:nvPr/>
              </p:nvGrpSpPr>
              <p:grpSpPr>
                <a:xfrm>
                  <a:off x="5326940" y="3624179"/>
                  <a:ext cx="2022983" cy="455500"/>
                  <a:chOff x="5326940" y="3669335"/>
                  <a:chExt cx="2022983" cy="455500"/>
                </a:xfrm>
              </p:grpSpPr>
              <p:grpSp>
                <p:nvGrpSpPr>
                  <p:cNvPr id="5628" name="Group 382"/>
                  <p:cNvGrpSpPr/>
                  <p:nvPr/>
                </p:nvGrpSpPr>
                <p:grpSpPr>
                  <a:xfrm>
                    <a:off x="5896151" y="3671384"/>
                    <a:ext cx="315351" cy="452185"/>
                    <a:chOff x="6144878" y="3705251"/>
                    <a:chExt cx="315351" cy="452185"/>
                  </a:xfrm>
                </p:grpSpPr>
                <p:sp>
                  <p:nvSpPr>
                    <p:cNvPr id="5638" name="Down Arrow 56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629" name="Group 235"/>
                  <p:cNvGrpSpPr/>
                  <p:nvPr/>
                </p:nvGrpSpPr>
                <p:grpSpPr>
                  <a:xfrm flipV="1">
                    <a:off x="5326940" y="3669335"/>
                    <a:ext cx="315351" cy="452185"/>
                    <a:chOff x="704140" y="2354179"/>
                    <a:chExt cx="315351" cy="452185"/>
                  </a:xfrm>
                </p:grpSpPr>
                <p:sp>
                  <p:nvSpPr>
                    <p:cNvPr id="5636" name="Down Arrow 56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630" name="Group 381"/>
                  <p:cNvGrpSpPr/>
                  <p:nvPr/>
                </p:nvGrpSpPr>
                <p:grpSpPr>
                  <a:xfrm>
                    <a:off x="6465362" y="3669337"/>
                    <a:ext cx="315351" cy="452185"/>
                    <a:chOff x="7012249" y="3703204"/>
                    <a:chExt cx="315351" cy="452185"/>
                  </a:xfrm>
                </p:grpSpPr>
                <p:sp>
                  <p:nvSpPr>
                    <p:cNvPr id="5634" name="Down Arrow 56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631" name="Group 380"/>
                  <p:cNvGrpSpPr/>
                  <p:nvPr/>
                </p:nvGrpSpPr>
                <p:grpSpPr>
                  <a:xfrm>
                    <a:off x="7034572" y="3672650"/>
                    <a:ext cx="315351" cy="452185"/>
                    <a:chOff x="7836091" y="3706517"/>
                    <a:chExt cx="315351" cy="452185"/>
                  </a:xfrm>
                </p:grpSpPr>
                <p:sp>
                  <p:nvSpPr>
                    <p:cNvPr id="5632" name="Down Arrow 56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602" name="Group 393"/>
                <p:cNvGrpSpPr/>
                <p:nvPr/>
              </p:nvGrpSpPr>
              <p:grpSpPr>
                <a:xfrm>
                  <a:off x="5326940" y="4209422"/>
                  <a:ext cx="2022983" cy="455500"/>
                  <a:chOff x="5326940" y="4333600"/>
                  <a:chExt cx="2022983" cy="455500"/>
                </a:xfrm>
              </p:grpSpPr>
              <p:grpSp>
                <p:nvGrpSpPr>
                  <p:cNvPr id="5616" name="Group 231"/>
                  <p:cNvGrpSpPr/>
                  <p:nvPr/>
                </p:nvGrpSpPr>
                <p:grpSpPr>
                  <a:xfrm flipV="1">
                    <a:off x="5896151" y="4335649"/>
                    <a:ext cx="315351" cy="452185"/>
                    <a:chOff x="1680124" y="3020493"/>
                    <a:chExt cx="315351" cy="452185"/>
                  </a:xfrm>
                </p:grpSpPr>
                <p:sp>
                  <p:nvSpPr>
                    <p:cNvPr id="5626" name="Down Arrow 56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2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617" name="Group 383"/>
                  <p:cNvGrpSpPr/>
                  <p:nvPr/>
                </p:nvGrpSpPr>
                <p:grpSpPr>
                  <a:xfrm>
                    <a:off x="5326940" y="4333600"/>
                    <a:ext cx="315351" cy="452185"/>
                    <a:chOff x="5326940" y="4367467"/>
                    <a:chExt cx="315351" cy="452185"/>
                  </a:xfrm>
                </p:grpSpPr>
                <p:sp>
                  <p:nvSpPr>
                    <p:cNvPr id="5624" name="Down Arrow 56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2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618" name="Group 229"/>
                  <p:cNvGrpSpPr/>
                  <p:nvPr/>
                </p:nvGrpSpPr>
                <p:grpSpPr>
                  <a:xfrm flipV="1">
                    <a:off x="6465362" y="4333602"/>
                    <a:ext cx="315351" cy="452185"/>
                    <a:chOff x="2660385" y="3018446"/>
                    <a:chExt cx="315351" cy="452185"/>
                  </a:xfrm>
                </p:grpSpPr>
                <p:sp>
                  <p:nvSpPr>
                    <p:cNvPr id="5622" name="Down Arrow 56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619" name="Group 234"/>
                  <p:cNvGrpSpPr/>
                  <p:nvPr/>
                </p:nvGrpSpPr>
                <p:grpSpPr>
                  <a:xfrm flipV="1">
                    <a:off x="7034572" y="4336915"/>
                    <a:ext cx="315351" cy="452185"/>
                    <a:chOff x="3687429" y="3021759"/>
                    <a:chExt cx="315351" cy="452185"/>
                  </a:xfrm>
                </p:grpSpPr>
                <p:sp>
                  <p:nvSpPr>
                    <p:cNvPr id="5620" name="Down Arrow 56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603" name="Group 392"/>
                <p:cNvGrpSpPr/>
                <p:nvPr/>
              </p:nvGrpSpPr>
              <p:grpSpPr>
                <a:xfrm>
                  <a:off x="5326940" y="4794663"/>
                  <a:ext cx="2022983" cy="455500"/>
                  <a:chOff x="5326940" y="4918842"/>
                  <a:chExt cx="2022983" cy="455500"/>
                </a:xfrm>
              </p:grpSpPr>
              <p:grpSp>
                <p:nvGrpSpPr>
                  <p:cNvPr id="5604" name="Group 385"/>
                  <p:cNvGrpSpPr/>
                  <p:nvPr/>
                </p:nvGrpSpPr>
                <p:grpSpPr>
                  <a:xfrm>
                    <a:off x="5896151" y="4920891"/>
                    <a:ext cx="315351" cy="452185"/>
                    <a:chOff x="6144878" y="5033781"/>
                    <a:chExt cx="315351" cy="452185"/>
                  </a:xfrm>
                </p:grpSpPr>
                <p:sp>
                  <p:nvSpPr>
                    <p:cNvPr id="5614" name="Down Arrow 56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605" name="Group 384"/>
                  <p:cNvGrpSpPr/>
                  <p:nvPr/>
                </p:nvGrpSpPr>
                <p:grpSpPr>
                  <a:xfrm>
                    <a:off x="5326940" y="4918842"/>
                    <a:ext cx="315351" cy="452185"/>
                    <a:chOff x="5326940" y="5031732"/>
                    <a:chExt cx="315351" cy="452185"/>
                  </a:xfrm>
                </p:grpSpPr>
                <p:sp>
                  <p:nvSpPr>
                    <p:cNvPr id="5612" name="Down Arrow 56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606" name="Group 386"/>
                  <p:cNvGrpSpPr/>
                  <p:nvPr/>
                </p:nvGrpSpPr>
                <p:grpSpPr>
                  <a:xfrm>
                    <a:off x="6465362" y="4918844"/>
                    <a:ext cx="315351" cy="452185"/>
                    <a:chOff x="7012249" y="5031734"/>
                    <a:chExt cx="315351" cy="452185"/>
                  </a:xfrm>
                </p:grpSpPr>
                <p:sp>
                  <p:nvSpPr>
                    <p:cNvPr id="5610" name="Down Arrow 56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607" name="Group 387"/>
                  <p:cNvGrpSpPr/>
                  <p:nvPr/>
                </p:nvGrpSpPr>
                <p:grpSpPr>
                  <a:xfrm>
                    <a:off x="7034572" y="4922157"/>
                    <a:ext cx="315351" cy="452185"/>
                    <a:chOff x="7836091" y="5035047"/>
                    <a:chExt cx="315351" cy="452185"/>
                  </a:xfrm>
                </p:grpSpPr>
                <p:sp>
                  <p:nvSpPr>
                    <p:cNvPr id="5608" name="Down Arrow 56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441"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5548" name="Group 395"/>
                <p:cNvGrpSpPr/>
                <p:nvPr/>
              </p:nvGrpSpPr>
              <p:grpSpPr>
                <a:xfrm>
                  <a:off x="5326940" y="3038938"/>
                  <a:ext cx="2022983" cy="455500"/>
                  <a:chOff x="5326940" y="3038937"/>
                  <a:chExt cx="2022983" cy="455500"/>
                </a:xfrm>
              </p:grpSpPr>
              <p:grpSp>
                <p:nvGrpSpPr>
                  <p:cNvPr id="5588" name="Group 378"/>
                  <p:cNvGrpSpPr/>
                  <p:nvPr/>
                </p:nvGrpSpPr>
                <p:grpSpPr>
                  <a:xfrm>
                    <a:off x="5896151" y="3040986"/>
                    <a:ext cx="315351" cy="452185"/>
                    <a:chOff x="6144878" y="3040986"/>
                    <a:chExt cx="315351" cy="452185"/>
                  </a:xfrm>
                </p:grpSpPr>
                <p:sp>
                  <p:nvSpPr>
                    <p:cNvPr id="5598" name="Down Arrow 55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589" name="Group 377"/>
                  <p:cNvGrpSpPr/>
                  <p:nvPr/>
                </p:nvGrpSpPr>
                <p:grpSpPr>
                  <a:xfrm>
                    <a:off x="5326940" y="3038937"/>
                    <a:ext cx="315351" cy="452185"/>
                    <a:chOff x="5326940" y="3038937"/>
                    <a:chExt cx="315351" cy="452185"/>
                  </a:xfrm>
                </p:grpSpPr>
                <p:sp>
                  <p:nvSpPr>
                    <p:cNvPr id="5596" name="Down Arrow 55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590" name="Group 230"/>
                  <p:cNvGrpSpPr/>
                  <p:nvPr/>
                </p:nvGrpSpPr>
                <p:grpSpPr>
                  <a:xfrm flipV="1">
                    <a:off x="6465362" y="3038939"/>
                    <a:ext cx="315351" cy="452185"/>
                    <a:chOff x="2660385" y="1689916"/>
                    <a:chExt cx="315351" cy="452185"/>
                  </a:xfrm>
                </p:grpSpPr>
                <p:sp>
                  <p:nvSpPr>
                    <p:cNvPr id="5594" name="Down Arrow 55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591" name="Group 379"/>
                  <p:cNvGrpSpPr/>
                  <p:nvPr/>
                </p:nvGrpSpPr>
                <p:grpSpPr>
                  <a:xfrm>
                    <a:off x="7034572" y="3042252"/>
                    <a:ext cx="315351" cy="452185"/>
                    <a:chOff x="7836091" y="3042252"/>
                    <a:chExt cx="315351" cy="452185"/>
                  </a:xfrm>
                </p:grpSpPr>
                <p:sp>
                  <p:nvSpPr>
                    <p:cNvPr id="5592" name="Down Arrow 55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549" name="Group 394"/>
                <p:cNvGrpSpPr/>
                <p:nvPr/>
              </p:nvGrpSpPr>
              <p:grpSpPr>
                <a:xfrm>
                  <a:off x="5326940" y="3624179"/>
                  <a:ext cx="2022983" cy="455500"/>
                  <a:chOff x="5326940" y="3669335"/>
                  <a:chExt cx="2022983" cy="455500"/>
                </a:xfrm>
              </p:grpSpPr>
              <p:grpSp>
                <p:nvGrpSpPr>
                  <p:cNvPr id="5576" name="Group 382"/>
                  <p:cNvGrpSpPr/>
                  <p:nvPr/>
                </p:nvGrpSpPr>
                <p:grpSpPr>
                  <a:xfrm>
                    <a:off x="5896151" y="3671384"/>
                    <a:ext cx="315351" cy="452185"/>
                    <a:chOff x="6144878" y="3705251"/>
                    <a:chExt cx="315351" cy="452185"/>
                  </a:xfrm>
                </p:grpSpPr>
                <p:sp>
                  <p:nvSpPr>
                    <p:cNvPr id="5586" name="Down Arrow 55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8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577" name="Group 235"/>
                  <p:cNvGrpSpPr/>
                  <p:nvPr/>
                </p:nvGrpSpPr>
                <p:grpSpPr>
                  <a:xfrm flipV="1">
                    <a:off x="5326940" y="3669335"/>
                    <a:ext cx="315351" cy="452185"/>
                    <a:chOff x="704140" y="2354179"/>
                    <a:chExt cx="315351" cy="452185"/>
                  </a:xfrm>
                </p:grpSpPr>
                <p:sp>
                  <p:nvSpPr>
                    <p:cNvPr id="5584" name="Down Arrow 55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8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578" name="Group 381"/>
                  <p:cNvGrpSpPr/>
                  <p:nvPr/>
                </p:nvGrpSpPr>
                <p:grpSpPr>
                  <a:xfrm>
                    <a:off x="6465362" y="3669337"/>
                    <a:ext cx="315351" cy="452185"/>
                    <a:chOff x="7012249" y="3703204"/>
                    <a:chExt cx="315351" cy="452185"/>
                  </a:xfrm>
                </p:grpSpPr>
                <p:sp>
                  <p:nvSpPr>
                    <p:cNvPr id="5582" name="Down Arrow 55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579" name="Group 380"/>
                  <p:cNvGrpSpPr/>
                  <p:nvPr/>
                </p:nvGrpSpPr>
                <p:grpSpPr>
                  <a:xfrm>
                    <a:off x="7034572" y="3672650"/>
                    <a:ext cx="315351" cy="452185"/>
                    <a:chOff x="7836091" y="3706517"/>
                    <a:chExt cx="315351" cy="452185"/>
                  </a:xfrm>
                </p:grpSpPr>
                <p:sp>
                  <p:nvSpPr>
                    <p:cNvPr id="5580" name="Down Arrow 55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550" name="Group 393"/>
                <p:cNvGrpSpPr/>
                <p:nvPr/>
              </p:nvGrpSpPr>
              <p:grpSpPr>
                <a:xfrm>
                  <a:off x="5326940" y="4209422"/>
                  <a:ext cx="2022983" cy="455500"/>
                  <a:chOff x="5326940" y="4333600"/>
                  <a:chExt cx="2022983" cy="455500"/>
                </a:xfrm>
              </p:grpSpPr>
              <p:grpSp>
                <p:nvGrpSpPr>
                  <p:cNvPr id="5564" name="Group 231"/>
                  <p:cNvGrpSpPr/>
                  <p:nvPr/>
                </p:nvGrpSpPr>
                <p:grpSpPr>
                  <a:xfrm flipV="1">
                    <a:off x="5896151" y="4335649"/>
                    <a:ext cx="315351" cy="452185"/>
                    <a:chOff x="1680124" y="3020493"/>
                    <a:chExt cx="315351" cy="452185"/>
                  </a:xfrm>
                </p:grpSpPr>
                <p:sp>
                  <p:nvSpPr>
                    <p:cNvPr id="5574" name="Down Arrow 55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7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565" name="Group 383"/>
                  <p:cNvGrpSpPr/>
                  <p:nvPr/>
                </p:nvGrpSpPr>
                <p:grpSpPr>
                  <a:xfrm>
                    <a:off x="5326940" y="4333600"/>
                    <a:ext cx="315351" cy="452185"/>
                    <a:chOff x="5326940" y="4367467"/>
                    <a:chExt cx="315351" cy="452185"/>
                  </a:xfrm>
                </p:grpSpPr>
                <p:sp>
                  <p:nvSpPr>
                    <p:cNvPr id="5572" name="Down Arrow 55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7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566" name="Group 229"/>
                  <p:cNvGrpSpPr/>
                  <p:nvPr/>
                </p:nvGrpSpPr>
                <p:grpSpPr>
                  <a:xfrm flipV="1">
                    <a:off x="6465362" y="4333602"/>
                    <a:ext cx="315351" cy="452185"/>
                    <a:chOff x="2660385" y="3018446"/>
                    <a:chExt cx="315351" cy="452185"/>
                  </a:xfrm>
                </p:grpSpPr>
                <p:sp>
                  <p:nvSpPr>
                    <p:cNvPr id="5570" name="Down Arrow 55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567" name="Group 234"/>
                  <p:cNvGrpSpPr/>
                  <p:nvPr/>
                </p:nvGrpSpPr>
                <p:grpSpPr>
                  <a:xfrm flipV="1">
                    <a:off x="7034572" y="4336915"/>
                    <a:ext cx="315351" cy="452185"/>
                    <a:chOff x="3687429" y="3021759"/>
                    <a:chExt cx="315351" cy="452185"/>
                  </a:xfrm>
                </p:grpSpPr>
                <p:sp>
                  <p:nvSpPr>
                    <p:cNvPr id="5568" name="Down Arrow 55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551" name="Group 392"/>
                <p:cNvGrpSpPr/>
                <p:nvPr/>
              </p:nvGrpSpPr>
              <p:grpSpPr>
                <a:xfrm>
                  <a:off x="5326940" y="4794663"/>
                  <a:ext cx="2022983" cy="455500"/>
                  <a:chOff x="5326940" y="4918842"/>
                  <a:chExt cx="2022983" cy="455500"/>
                </a:xfrm>
              </p:grpSpPr>
              <p:grpSp>
                <p:nvGrpSpPr>
                  <p:cNvPr id="5552" name="Group 385"/>
                  <p:cNvGrpSpPr/>
                  <p:nvPr/>
                </p:nvGrpSpPr>
                <p:grpSpPr>
                  <a:xfrm>
                    <a:off x="5896151" y="4920891"/>
                    <a:ext cx="315351" cy="452185"/>
                    <a:chOff x="6144878" y="5033781"/>
                    <a:chExt cx="315351" cy="452185"/>
                  </a:xfrm>
                </p:grpSpPr>
                <p:sp>
                  <p:nvSpPr>
                    <p:cNvPr id="5562" name="Down Arrow 55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6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553" name="Group 384"/>
                  <p:cNvGrpSpPr/>
                  <p:nvPr/>
                </p:nvGrpSpPr>
                <p:grpSpPr>
                  <a:xfrm>
                    <a:off x="5326940" y="4918842"/>
                    <a:ext cx="315351" cy="452185"/>
                    <a:chOff x="5326940" y="5031732"/>
                    <a:chExt cx="315351" cy="452185"/>
                  </a:xfrm>
                </p:grpSpPr>
                <p:sp>
                  <p:nvSpPr>
                    <p:cNvPr id="5560" name="Down Arrow 55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6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554" name="Group 386"/>
                  <p:cNvGrpSpPr/>
                  <p:nvPr/>
                </p:nvGrpSpPr>
                <p:grpSpPr>
                  <a:xfrm>
                    <a:off x="6465362" y="4918844"/>
                    <a:ext cx="315351" cy="452185"/>
                    <a:chOff x="7012249" y="5031734"/>
                    <a:chExt cx="315351" cy="452185"/>
                  </a:xfrm>
                </p:grpSpPr>
                <p:sp>
                  <p:nvSpPr>
                    <p:cNvPr id="5558" name="Down Arrow 55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555" name="Group 387"/>
                  <p:cNvGrpSpPr/>
                  <p:nvPr/>
                </p:nvGrpSpPr>
                <p:grpSpPr>
                  <a:xfrm>
                    <a:off x="7034572" y="4922157"/>
                    <a:ext cx="315351" cy="452185"/>
                    <a:chOff x="7836091" y="5035047"/>
                    <a:chExt cx="315351" cy="452185"/>
                  </a:xfrm>
                </p:grpSpPr>
                <p:sp>
                  <p:nvSpPr>
                    <p:cNvPr id="5556" name="Down Arrow 55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442"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5496" name="Group 395"/>
                <p:cNvGrpSpPr/>
                <p:nvPr/>
              </p:nvGrpSpPr>
              <p:grpSpPr>
                <a:xfrm>
                  <a:off x="5326940" y="3038938"/>
                  <a:ext cx="2022983" cy="455500"/>
                  <a:chOff x="5326940" y="3038937"/>
                  <a:chExt cx="2022983" cy="455500"/>
                </a:xfrm>
              </p:grpSpPr>
              <p:grpSp>
                <p:nvGrpSpPr>
                  <p:cNvPr id="5536" name="Group 378"/>
                  <p:cNvGrpSpPr/>
                  <p:nvPr/>
                </p:nvGrpSpPr>
                <p:grpSpPr>
                  <a:xfrm>
                    <a:off x="5896151" y="3040986"/>
                    <a:ext cx="315351" cy="452185"/>
                    <a:chOff x="6144878" y="3040986"/>
                    <a:chExt cx="315351" cy="452185"/>
                  </a:xfrm>
                </p:grpSpPr>
                <p:sp>
                  <p:nvSpPr>
                    <p:cNvPr id="5546" name="Down Arrow 554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4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537" name="Group 377"/>
                  <p:cNvGrpSpPr/>
                  <p:nvPr/>
                </p:nvGrpSpPr>
                <p:grpSpPr>
                  <a:xfrm>
                    <a:off x="5326940" y="3038937"/>
                    <a:ext cx="315351" cy="452185"/>
                    <a:chOff x="5326940" y="3038937"/>
                    <a:chExt cx="315351" cy="452185"/>
                  </a:xfrm>
                </p:grpSpPr>
                <p:sp>
                  <p:nvSpPr>
                    <p:cNvPr id="5544" name="Down Arrow 554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4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538" name="Group 230"/>
                  <p:cNvGrpSpPr/>
                  <p:nvPr/>
                </p:nvGrpSpPr>
                <p:grpSpPr>
                  <a:xfrm flipV="1">
                    <a:off x="6465362" y="3038939"/>
                    <a:ext cx="315351" cy="452185"/>
                    <a:chOff x="2660385" y="1689916"/>
                    <a:chExt cx="315351" cy="452185"/>
                  </a:xfrm>
                </p:grpSpPr>
                <p:sp>
                  <p:nvSpPr>
                    <p:cNvPr id="5542" name="Down Arrow 554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4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539" name="Group 379"/>
                  <p:cNvGrpSpPr/>
                  <p:nvPr/>
                </p:nvGrpSpPr>
                <p:grpSpPr>
                  <a:xfrm>
                    <a:off x="7034572" y="3042252"/>
                    <a:ext cx="315351" cy="452185"/>
                    <a:chOff x="7836091" y="3042252"/>
                    <a:chExt cx="315351" cy="452185"/>
                  </a:xfrm>
                </p:grpSpPr>
                <p:sp>
                  <p:nvSpPr>
                    <p:cNvPr id="5540" name="Down Arrow 553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4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497" name="Group 394"/>
                <p:cNvGrpSpPr/>
                <p:nvPr/>
              </p:nvGrpSpPr>
              <p:grpSpPr>
                <a:xfrm>
                  <a:off x="5326940" y="3624179"/>
                  <a:ext cx="2022983" cy="455500"/>
                  <a:chOff x="5326940" y="3669335"/>
                  <a:chExt cx="2022983" cy="455500"/>
                </a:xfrm>
              </p:grpSpPr>
              <p:grpSp>
                <p:nvGrpSpPr>
                  <p:cNvPr id="5524" name="Group 382"/>
                  <p:cNvGrpSpPr/>
                  <p:nvPr/>
                </p:nvGrpSpPr>
                <p:grpSpPr>
                  <a:xfrm>
                    <a:off x="5896151" y="3671384"/>
                    <a:ext cx="315351" cy="452185"/>
                    <a:chOff x="6144878" y="3705251"/>
                    <a:chExt cx="315351" cy="452185"/>
                  </a:xfrm>
                </p:grpSpPr>
                <p:sp>
                  <p:nvSpPr>
                    <p:cNvPr id="5534" name="Down Arrow 553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3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525" name="Group 235"/>
                  <p:cNvGrpSpPr/>
                  <p:nvPr/>
                </p:nvGrpSpPr>
                <p:grpSpPr>
                  <a:xfrm flipV="1">
                    <a:off x="5326940" y="3669335"/>
                    <a:ext cx="315351" cy="452185"/>
                    <a:chOff x="704140" y="2354179"/>
                    <a:chExt cx="315351" cy="452185"/>
                  </a:xfrm>
                </p:grpSpPr>
                <p:sp>
                  <p:nvSpPr>
                    <p:cNvPr id="5532" name="Down Arrow 553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3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526" name="Group 381"/>
                  <p:cNvGrpSpPr/>
                  <p:nvPr/>
                </p:nvGrpSpPr>
                <p:grpSpPr>
                  <a:xfrm>
                    <a:off x="6465362" y="3669337"/>
                    <a:ext cx="315351" cy="452185"/>
                    <a:chOff x="7012249" y="3703204"/>
                    <a:chExt cx="315351" cy="452185"/>
                  </a:xfrm>
                </p:grpSpPr>
                <p:sp>
                  <p:nvSpPr>
                    <p:cNvPr id="5530" name="Down Arrow 552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3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527" name="Group 380"/>
                  <p:cNvGrpSpPr/>
                  <p:nvPr/>
                </p:nvGrpSpPr>
                <p:grpSpPr>
                  <a:xfrm>
                    <a:off x="7034572" y="3672650"/>
                    <a:ext cx="315351" cy="452185"/>
                    <a:chOff x="7836091" y="3706517"/>
                    <a:chExt cx="315351" cy="452185"/>
                  </a:xfrm>
                </p:grpSpPr>
                <p:sp>
                  <p:nvSpPr>
                    <p:cNvPr id="5528" name="Down Arrow 552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2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498" name="Group 393"/>
                <p:cNvGrpSpPr/>
                <p:nvPr/>
              </p:nvGrpSpPr>
              <p:grpSpPr>
                <a:xfrm>
                  <a:off x="5326940" y="4209422"/>
                  <a:ext cx="2022983" cy="455500"/>
                  <a:chOff x="5326940" y="4333600"/>
                  <a:chExt cx="2022983" cy="455500"/>
                </a:xfrm>
              </p:grpSpPr>
              <p:grpSp>
                <p:nvGrpSpPr>
                  <p:cNvPr id="5512" name="Group 231"/>
                  <p:cNvGrpSpPr/>
                  <p:nvPr/>
                </p:nvGrpSpPr>
                <p:grpSpPr>
                  <a:xfrm flipV="1">
                    <a:off x="5896151" y="4335649"/>
                    <a:ext cx="315351" cy="452185"/>
                    <a:chOff x="1680124" y="3020493"/>
                    <a:chExt cx="315351" cy="452185"/>
                  </a:xfrm>
                </p:grpSpPr>
                <p:sp>
                  <p:nvSpPr>
                    <p:cNvPr id="5522" name="Down Arrow 552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2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513" name="Group 383"/>
                  <p:cNvGrpSpPr/>
                  <p:nvPr/>
                </p:nvGrpSpPr>
                <p:grpSpPr>
                  <a:xfrm>
                    <a:off x="5326940" y="4333600"/>
                    <a:ext cx="315351" cy="452185"/>
                    <a:chOff x="5326940" y="4367467"/>
                    <a:chExt cx="315351" cy="452185"/>
                  </a:xfrm>
                </p:grpSpPr>
                <p:sp>
                  <p:nvSpPr>
                    <p:cNvPr id="5520" name="Down Arrow 55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2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514" name="Group 229"/>
                  <p:cNvGrpSpPr/>
                  <p:nvPr/>
                </p:nvGrpSpPr>
                <p:grpSpPr>
                  <a:xfrm flipV="1">
                    <a:off x="6465362" y="4333602"/>
                    <a:ext cx="315351" cy="452185"/>
                    <a:chOff x="2660385" y="3018446"/>
                    <a:chExt cx="315351" cy="452185"/>
                  </a:xfrm>
                </p:grpSpPr>
                <p:sp>
                  <p:nvSpPr>
                    <p:cNvPr id="5518" name="Down Arrow 551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515" name="Group 234"/>
                  <p:cNvGrpSpPr/>
                  <p:nvPr/>
                </p:nvGrpSpPr>
                <p:grpSpPr>
                  <a:xfrm flipV="1">
                    <a:off x="7034572" y="4336915"/>
                    <a:ext cx="315351" cy="452185"/>
                    <a:chOff x="3687429" y="3021759"/>
                    <a:chExt cx="315351" cy="452185"/>
                  </a:xfrm>
                </p:grpSpPr>
                <p:sp>
                  <p:nvSpPr>
                    <p:cNvPr id="5516" name="Down Arrow 551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499" name="Group 392"/>
                <p:cNvGrpSpPr/>
                <p:nvPr/>
              </p:nvGrpSpPr>
              <p:grpSpPr>
                <a:xfrm>
                  <a:off x="5326940" y="4794663"/>
                  <a:ext cx="2022983" cy="455500"/>
                  <a:chOff x="5326940" y="4918842"/>
                  <a:chExt cx="2022983" cy="455500"/>
                </a:xfrm>
              </p:grpSpPr>
              <p:grpSp>
                <p:nvGrpSpPr>
                  <p:cNvPr id="5500" name="Group 385"/>
                  <p:cNvGrpSpPr/>
                  <p:nvPr/>
                </p:nvGrpSpPr>
                <p:grpSpPr>
                  <a:xfrm>
                    <a:off x="5896151" y="4920891"/>
                    <a:ext cx="315351" cy="452185"/>
                    <a:chOff x="6144878" y="5033781"/>
                    <a:chExt cx="315351" cy="452185"/>
                  </a:xfrm>
                </p:grpSpPr>
                <p:sp>
                  <p:nvSpPr>
                    <p:cNvPr id="5510" name="Down Arrow 550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501" name="Group 384"/>
                  <p:cNvGrpSpPr/>
                  <p:nvPr/>
                </p:nvGrpSpPr>
                <p:grpSpPr>
                  <a:xfrm>
                    <a:off x="5326940" y="4918842"/>
                    <a:ext cx="315351" cy="452185"/>
                    <a:chOff x="5326940" y="5031732"/>
                    <a:chExt cx="315351" cy="452185"/>
                  </a:xfrm>
                </p:grpSpPr>
                <p:sp>
                  <p:nvSpPr>
                    <p:cNvPr id="5508" name="Down Arrow 550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0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502" name="Group 386"/>
                  <p:cNvGrpSpPr/>
                  <p:nvPr/>
                </p:nvGrpSpPr>
                <p:grpSpPr>
                  <a:xfrm>
                    <a:off x="6465362" y="4918844"/>
                    <a:ext cx="315351" cy="452185"/>
                    <a:chOff x="7012249" y="5031734"/>
                    <a:chExt cx="315351" cy="452185"/>
                  </a:xfrm>
                </p:grpSpPr>
                <p:sp>
                  <p:nvSpPr>
                    <p:cNvPr id="5506" name="Down Arrow 550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0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503" name="Group 387"/>
                  <p:cNvGrpSpPr/>
                  <p:nvPr/>
                </p:nvGrpSpPr>
                <p:grpSpPr>
                  <a:xfrm>
                    <a:off x="7034572" y="4922157"/>
                    <a:ext cx="315351" cy="452185"/>
                    <a:chOff x="7836091" y="5035047"/>
                    <a:chExt cx="315351" cy="452185"/>
                  </a:xfrm>
                </p:grpSpPr>
                <p:sp>
                  <p:nvSpPr>
                    <p:cNvPr id="5504" name="Down Arrow 550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0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nvGrpSpPr>
              <p:cNvPr id="544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5444" name="Group 395"/>
                <p:cNvGrpSpPr/>
                <p:nvPr/>
              </p:nvGrpSpPr>
              <p:grpSpPr>
                <a:xfrm>
                  <a:off x="5326940" y="3038938"/>
                  <a:ext cx="2022983" cy="455500"/>
                  <a:chOff x="5326940" y="3038937"/>
                  <a:chExt cx="2022983" cy="455500"/>
                </a:xfrm>
              </p:grpSpPr>
              <p:grpSp>
                <p:nvGrpSpPr>
                  <p:cNvPr id="5484" name="Group 378"/>
                  <p:cNvGrpSpPr/>
                  <p:nvPr/>
                </p:nvGrpSpPr>
                <p:grpSpPr>
                  <a:xfrm>
                    <a:off x="5896151" y="3040986"/>
                    <a:ext cx="315351" cy="452185"/>
                    <a:chOff x="6144878" y="3040986"/>
                    <a:chExt cx="315351" cy="452185"/>
                  </a:xfrm>
                </p:grpSpPr>
                <p:sp>
                  <p:nvSpPr>
                    <p:cNvPr id="5494" name="Down Arrow 549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194408"/>
                      <a:ext cx="315351" cy="298763"/>
                    </a:xfrm>
                    <a:prstGeom prst="rect">
                      <a:avLst/>
                    </a:prstGeom>
                    <a:noFill/>
                  </p:spPr>
                </p:pic>
              </p:grpSp>
              <p:grpSp>
                <p:nvGrpSpPr>
                  <p:cNvPr id="5485" name="Group 377"/>
                  <p:cNvGrpSpPr/>
                  <p:nvPr/>
                </p:nvGrpSpPr>
                <p:grpSpPr>
                  <a:xfrm>
                    <a:off x="5326940" y="3038937"/>
                    <a:ext cx="315351" cy="452185"/>
                    <a:chOff x="5326940" y="3038937"/>
                    <a:chExt cx="315351" cy="452185"/>
                  </a:xfrm>
                </p:grpSpPr>
                <p:sp>
                  <p:nvSpPr>
                    <p:cNvPr id="5492" name="Down Arrow 54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3192359"/>
                      <a:ext cx="315351" cy="298763"/>
                    </a:xfrm>
                    <a:prstGeom prst="rect">
                      <a:avLst/>
                    </a:prstGeom>
                    <a:noFill/>
                  </p:spPr>
                </p:pic>
              </p:grpSp>
              <p:grpSp>
                <p:nvGrpSpPr>
                  <p:cNvPr id="5486" name="Group 230"/>
                  <p:cNvGrpSpPr/>
                  <p:nvPr/>
                </p:nvGrpSpPr>
                <p:grpSpPr>
                  <a:xfrm flipV="1">
                    <a:off x="6465362" y="3038939"/>
                    <a:ext cx="315351" cy="452185"/>
                    <a:chOff x="2660385" y="1689916"/>
                    <a:chExt cx="315351" cy="452185"/>
                  </a:xfrm>
                </p:grpSpPr>
                <p:sp>
                  <p:nvSpPr>
                    <p:cNvPr id="5490" name="Down Arrow 548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1843338"/>
                      <a:ext cx="315351" cy="298763"/>
                    </a:xfrm>
                    <a:prstGeom prst="rect">
                      <a:avLst/>
                    </a:prstGeom>
                    <a:noFill/>
                  </p:spPr>
                </p:pic>
              </p:grpSp>
              <p:grpSp>
                <p:nvGrpSpPr>
                  <p:cNvPr id="5487" name="Group 379"/>
                  <p:cNvGrpSpPr/>
                  <p:nvPr/>
                </p:nvGrpSpPr>
                <p:grpSpPr>
                  <a:xfrm>
                    <a:off x="7034572" y="3042252"/>
                    <a:ext cx="315351" cy="452185"/>
                    <a:chOff x="7836091" y="3042252"/>
                    <a:chExt cx="315351" cy="452185"/>
                  </a:xfrm>
                </p:grpSpPr>
                <p:sp>
                  <p:nvSpPr>
                    <p:cNvPr id="5488" name="Down Arrow 548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8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195674"/>
                      <a:ext cx="315351" cy="298763"/>
                    </a:xfrm>
                    <a:prstGeom prst="rect">
                      <a:avLst/>
                    </a:prstGeom>
                    <a:noFill/>
                  </p:spPr>
                </p:pic>
              </p:grpSp>
            </p:grpSp>
            <p:grpSp>
              <p:nvGrpSpPr>
                <p:cNvPr id="5445" name="Group 394"/>
                <p:cNvGrpSpPr/>
                <p:nvPr/>
              </p:nvGrpSpPr>
              <p:grpSpPr>
                <a:xfrm>
                  <a:off x="5326940" y="3624179"/>
                  <a:ext cx="2022983" cy="455500"/>
                  <a:chOff x="5326940" y="3669335"/>
                  <a:chExt cx="2022983" cy="455500"/>
                </a:xfrm>
              </p:grpSpPr>
              <p:grpSp>
                <p:nvGrpSpPr>
                  <p:cNvPr id="5472" name="Group 382"/>
                  <p:cNvGrpSpPr/>
                  <p:nvPr/>
                </p:nvGrpSpPr>
                <p:grpSpPr>
                  <a:xfrm>
                    <a:off x="5896151" y="3671384"/>
                    <a:ext cx="315351" cy="452185"/>
                    <a:chOff x="6144878" y="3705251"/>
                    <a:chExt cx="315351" cy="452185"/>
                  </a:xfrm>
                </p:grpSpPr>
                <p:sp>
                  <p:nvSpPr>
                    <p:cNvPr id="5482" name="Down Arrow 548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8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3858673"/>
                      <a:ext cx="315351" cy="298763"/>
                    </a:xfrm>
                    <a:prstGeom prst="rect">
                      <a:avLst/>
                    </a:prstGeom>
                    <a:noFill/>
                  </p:spPr>
                </p:pic>
              </p:grpSp>
              <p:grpSp>
                <p:nvGrpSpPr>
                  <p:cNvPr id="5473" name="Group 235"/>
                  <p:cNvGrpSpPr/>
                  <p:nvPr/>
                </p:nvGrpSpPr>
                <p:grpSpPr>
                  <a:xfrm flipV="1">
                    <a:off x="5326940" y="3669335"/>
                    <a:ext cx="315351" cy="452185"/>
                    <a:chOff x="704140" y="2354179"/>
                    <a:chExt cx="315351" cy="452185"/>
                  </a:xfrm>
                </p:grpSpPr>
                <p:sp>
                  <p:nvSpPr>
                    <p:cNvPr id="5480" name="Down Arrow 547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8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4140" y="2507601"/>
                      <a:ext cx="315351" cy="298763"/>
                    </a:xfrm>
                    <a:prstGeom prst="rect">
                      <a:avLst/>
                    </a:prstGeom>
                    <a:noFill/>
                  </p:spPr>
                </p:pic>
              </p:grpSp>
              <p:grpSp>
                <p:nvGrpSpPr>
                  <p:cNvPr id="5474" name="Group 381"/>
                  <p:cNvGrpSpPr/>
                  <p:nvPr/>
                </p:nvGrpSpPr>
                <p:grpSpPr>
                  <a:xfrm>
                    <a:off x="6465362" y="3669337"/>
                    <a:ext cx="315351" cy="452185"/>
                    <a:chOff x="7012249" y="3703204"/>
                    <a:chExt cx="315351" cy="452185"/>
                  </a:xfrm>
                </p:grpSpPr>
                <p:sp>
                  <p:nvSpPr>
                    <p:cNvPr id="5478" name="Down Arrow 547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3856626"/>
                      <a:ext cx="315351" cy="298763"/>
                    </a:xfrm>
                    <a:prstGeom prst="rect">
                      <a:avLst/>
                    </a:prstGeom>
                    <a:noFill/>
                  </p:spPr>
                </p:pic>
              </p:grpSp>
              <p:grpSp>
                <p:nvGrpSpPr>
                  <p:cNvPr id="5475" name="Group 380"/>
                  <p:cNvGrpSpPr/>
                  <p:nvPr/>
                </p:nvGrpSpPr>
                <p:grpSpPr>
                  <a:xfrm>
                    <a:off x="7034572" y="3672650"/>
                    <a:ext cx="315351" cy="452185"/>
                    <a:chOff x="7836091" y="3706517"/>
                    <a:chExt cx="315351" cy="452185"/>
                  </a:xfrm>
                </p:grpSpPr>
                <p:sp>
                  <p:nvSpPr>
                    <p:cNvPr id="5476" name="Down Arrow 547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3859939"/>
                      <a:ext cx="315351" cy="298763"/>
                    </a:xfrm>
                    <a:prstGeom prst="rect">
                      <a:avLst/>
                    </a:prstGeom>
                    <a:noFill/>
                  </p:spPr>
                </p:pic>
              </p:grpSp>
            </p:grpSp>
            <p:grpSp>
              <p:nvGrpSpPr>
                <p:cNvPr id="5446" name="Group 393"/>
                <p:cNvGrpSpPr/>
                <p:nvPr/>
              </p:nvGrpSpPr>
              <p:grpSpPr>
                <a:xfrm>
                  <a:off x="5326940" y="4209422"/>
                  <a:ext cx="2022983" cy="455500"/>
                  <a:chOff x="5326940" y="4333600"/>
                  <a:chExt cx="2022983" cy="455500"/>
                </a:xfrm>
              </p:grpSpPr>
              <p:grpSp>
                <p:nvGrpSpPr>
                  <p:cNvPr id="5460" name="Group 231"/>
                  <p:cNvGrpSpPr/>
                  <p:nvPr/>
                </p:nvGrpSpPr>
                <p:grpSpPr>
                  <a:xfrm flipV="1">
                    <a:off x="5896151" y="4335649"/>
                    <a:ext cx="315351" cy="452185"/>
                    <a:chOff x="1680124" y="3020493"/>
                    <a:chExt cx="315351" cy="452185"/>
                  </a:xfrm>
                </p:grpSpPr>
                <p:sp>
                  <p:nvSpPr>
                    <p:cNvPr id="5470" name="Down Arrow 546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1"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1680124" y="3173915"/>
                      <a:ext cx="315351" cy="298763"/>
                    </a:xfrm>
                    <a:prstGeom prst="rect">
                      <a:avLst/>
                    </a:prstGeom>
                    <a:noFill/>
                  </p:spPr>
                </p:pic>
              </p:grpSp>
              <p:grpSp>
                <p:nvGrpSpPr>
                  <p:cNvPr id="5461" name="Group 383"/>
                  <p:cNvGrpSpPr/>
                  <p:nvPr/>
                </p:nvGrpSpPr>
                <p:grpSpPr>
                  <a:xfrm>
                    <a:off x="5326940" y="4333600"/>
                    <a:ext cx="315351" cy="452185"/>
                    <a:chOff x="5326940" y="4367467"/>
                    <a:chExt cx="315351" cy="452185"/>
                  </a:xfrm>
                </p:grpSpPr>
                <p:sp>
                  <p:nvSpPr>
                    <p:cNvPr id="5468" name="Down Arrow 546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6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4520889"/>
                      <a:ext cx="315351" cy="298763"/>
                    </a:xfrm>
                    <a:prstGeom prst="rect">
                      <a:avLst/>
                    </a:prstGeom>
                    <a:noFill/>
                  </p:spPr>
                </p:pic>
              </p:grpSp>
              <p:grpSp>
                <p:nvGrpSpPr>
                  <p:cNvPr id="5462" name="Group 229"/>
                  <p:cNvGrpSpPr/>
                  <p:nvPr/>
                </p:nvGrpSpPr>
                <p:grpSpPr>
                  <a:xfrm flipV="1">
                    <a:off x="6465362" y="4333602"/>
                    <a:ext cx="315351" cy="452185"/>
                    <a:chOff x="2660385" y="3018446"/>
                    <a:chExt cx="315351" cy="452185"/>
                  </a:xfrm>
                </p:grpSpPr>
                <p:sp>
                  <p:nvSpPr>
                    <p:cNvPr id="5466" name="Down Arrow 546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6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2660385" y="3171868"/>
                      <a:ext cx="315351" cy="298763"/>
                    </a:xfrm>
                    <a:prstGeom prst="rect">
                      <a:avLst/>
                    </a:prstGeom>
                    <a:noFill/>
                  </p:spPr>
                </p:pic>
              </p:grpSp>
              <p:grpSp>
                <p:nvGrpSpPr>
                  <p:cNvPr id="5463" name="Group 234"/>
                  <p:cNvGrpSpPr/>
                  <p:nvPr/>
                </p:nvGrpSpPr>
                <p:grpSpPr>
                  <a:xfrm flipV="1">
                    <a:off x="7034572" y="4336915"/>
                    <a:ext cx="315351" cy="452185"/>
                    <a:chOff x="3687429" y="3021759"/>
                    <a:chExt cx="315351" cy="452185"/>
                  </a:xfrm>
                </p:grpSpPr>
                <p:sp>
                  <p:nvSpPr>
                    <p:cNvPr id="5464" name="Down Arrow 546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6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3687429" y="3175181"/>
                      <a:ext cx="315351" cy="298763"/>
                    </a:xfrm>
                    <a:prstGeom prst="rect">
                      <a:avLst/>
                    </a:prstGeom>
                    <a:noFill/>
                  </p:spPr>
                </p:pic>
              </p:grpSp>
            </p:grpSp>
            <p:grpSp>
              <p:nvGrpSpPr>
                <p:cNvPr id="5447" name="Group 392"/>
                <p:cNvGrpSpPr/>
                <p:nvPr/>
              </p:nvGrpSpPr>
              <p:grpSpPr>
                <a:xfrm>
                  <a:off x="5326940" y="4794663"/>
                  <a:ext cx="2022983" cy="455500"/>
                  <a:chOff x="5326940" y="4918842"/>
                  <a:chExt cx="2022983" cy="455500"/>
                </a:xfrm>
              </p:grpSpPr>
              <p:grpSp>
                <p:nvGrpSpPr>
                  <p:cNvPr id="5448" name="Group 385"/>
                  <p:cNvGrpSpPr/>
                  <p:nvPr/>
                </p:nvGrpSpPr>
                <p:grpSpPr>
                  <a:xfrm>
                    <a:off x="5896151" y="4920891"/>
                    <a:ext cx="315351" cy="452185"/>
                    <a:chOff x="6144878" y="5033781"/>
                    <a:chExt cx="315351" cy="452185"/>
                  </a:xfrm>
                </p:grpSpPr>
                <p:sp>
                  <p:nvSpPr>
                    <p:cNvPr id="5458" name="Down Arrow 545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9"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6144878" y="5187203"/>
                      <a:ext cx="315351" cy="298763"/>
                    </a:xfrm>
                    <a:prstGeom prst="rect">
                      <a:avLst/>
                    </a:prstGeom>
                    <a:noFill/>
                  </p:spPr>
                </p:pic>
              </p:grpSp>
              <p:grpSp>
                <p:nvGrpSpPr>
                  <p:cNvPr id="5449" name="Group 384"/>
                  <p:cNvGrpSpPr/>
                  <p:nvPr/>
                </p:nvGrpSpPr>
                <p:grpSpPr>
                  <a:xfrm>
                    <a:off x="5326940" y="4918842"/>
                    <a:ext cx="315351" cy="452185"/>
                    <a:chOff x="5326940" y="5031732"/>
                    <a:chExt cx="315351" cy="452185"/>
                  </a:xfrm>
                </p:grpSpPr>
                <p:sp>
                  <p:nvSpPr>
                    <p:cNvPr id="5456" name="Down Arrow 545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7"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5326940" y="5185154"/>
                      <a:ext cx="315351" cy="298763"/>
                    </a:xfrm>
                    <a:prstGeom prst="rect">
                      <a:avLst/>
                    </a:prstGeom>
                    <a:noFill/>
                  </p:spPr>
                </p:pic>
              </p:grpSp>
              <p:grpSp>
                <p:nvGrpSpPr>
                  <p:cNvPr id="5450" name="Group 386"/>
                  <p:cNvGrpSpPr/>
                  <p:nvPr/>
                </p:nvGrpSpPr>
                <p:grpSpPr>
                  <a:xfrm>
                    <a:off x="6465362" y="4918844"/>
                    <a:ext cx="315351" cy="452185"/>
                    <a:chOff x="7012249" y="5031734"/>
                    <a:chExt cx="315351" cy="452185"/>
                  </a:xfrm>
                </p:grpSpPr>
                <p:sp>
                  <p:nvSpPr>
                    <p:cNvPr id="5454" name="Down Arrow 545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5"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012249" y="5185156"/>
                      <a:ext cx="315351" cy="298763"/>
                    </a:xfrm>
                    <a:prstGeom prst="rect">
                      <a:avLst/>
                    </a:prstGeom>
                    <a:noFill/>
                  </p:spPr>
                </p:pic>
              </p:grpSp>
              <p:grpSp>
                <p:nvGrpSpPr>
                  <p:cNvPr id="5451" name="Group 387"/>
                  <p:cNvGrpSpPr/>
                  <p:nvPr/>
                </p:nvGrpSpPr>
                <p:grpSpPr>
                  <a:xfrm>
                    <a:off x="7034572" y="4922157"/>
                    <a:ext cx="315351" cy="452185"/>
                    <a:chOff x="7836091" y="5035047"/>
                    <a:chExt cx="315351" cy="452185"/>
                  </a:xfrm>
                </p:grpSpPr>
                <p:sp>
                  <p:nvSpPr>
                    <p:cNvPr id="5452" name="Down Arrow 545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3" name="Picture 4" descr="C:\Documents and Settings\carey_nachenberg\Local Settings\Temporary Internet Files\Content.IE5\7DRA37AC\MC900048285[1].wmf"/>
                    <p:cNvPicPr>
                      <a:picLocks noChangeAspect="1" noChangeArrowheads="1"/>
                    </p:cNvPicPr>
                    <p:nvPr/>
                  </p:nvPicPr>
                  <p:blipFill>
                    <a:blip r:embed="rId9" cstate="print"/>
                    <a:srcRect/>
                    <a:stretch>
                      <a:fillRect/>
                    </a:stretch>
                  </p:blipFill>
                  <p:spPr bwMode="auto">
                    <a:xfrm rot="10800000">
                      <a:off x="7836091" y="5188469"/>
                      <a:ext cx="315351" cy="298763"/>
                    </a:xfrm>
                    <a:prstGeom prst="rect">
                      <a:avLst/>
                    </a:prstGeom>
                    <a:noFill/>
                  </p:spPr>
                </p:pic>
              </p:grpSp>
            </p:grpSp>
          </p:grpSp>
        </p:grpSp>
        <p:grpSp>
          <p:nvGrpSpPr>
            <p:cNvPr id="5756" name="Group 546"/>
            <p:cNvGrpSpPr/>
            <p:nvPr/>
          </p:nvGrpSpPr>
          <p:grpSpPr>
            <a:xfrm>
              <a:off x="3956892" y="5012441"/>
              <a:ext cx="1611417" cy="1019868"/>
              <a:chOff x="4914902" y="1496381"/>
              <a:chExt cx="1966533" cy="1181465"/>
            </a:xfrm>
          </p:grpSpPr>
          <p:grpSp>
            <p:nvGrpSpPr>
              <p:cNvPr id="5757" name="Group 239"/>
              <p:cNvGrpSpPr/>
              <p:nvPr/>
            </p:nvGrpSpPr>
            <p:grpSpPr>
              <a:xfrm>
                <a:off x="4914902" y="1496381"/>
                <a:ext cx="1958174" cy="1181465"/>
                <a:chOff x="637775" y="4763801"/>
                <a:chExt cx="2170892" cy="1181465"/>
              </a:xfrm>
            </p:grpSpPr>
            <p:grpSp>
              <p:nvGrpSpPr>
                <p:cNvPr id="5762" name="Group 237"/>
                <p:cNvGrpSpPr/>
                <p:nvPr/>
              </p:nvGrpSpPr>
              <p:grpSpPr>
                <a:xfrm>
                  <a:off x="637775" y="4763801"/>
                  <a:ext cx="2170892" cy="910024"/>
                  <a:chOff x="637775" y="4763801"/>
                  <a:chExt cx="2170892" cy="910024"/>
                </a:xfrm>
              </p:grpSpPr>
              <p:cxnSp>
                <p:nvCxnSpPr>
                  <p:cNvPr id="5764" name="Straight Connector 5763"/>
                  <p:cNvCxnSpPr/>
                  <p:nvPr/>
                </p:nvCxnSpPr>
                <p:spPr bwMode="auto">
                  <a:xfrm>
                    <a:off x="637775" y="5670817"/>
                    <a:ext cx="2170892" cy="0"/>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65" name="Straight Connector 5764"/>
                  <p:cNvCxnSpPr/>
                  <p:nvPr/>
                </p:nvCxnSpPr>
                <p:spPr bwMode="auto">
                  <a:xfrm>
                    <a:off x="637775" y="4763801"/>
                    <a:ext cx="0" cy="910024"/>
                  </a:xfrm>
                  <a:prstGeom prst="line">
                    <a:avLst/>
                  </a:prstGeom>
                  <a:ln w="190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763" name="TextBox 5762"/>
                <p:cNvSpPr txBox="1"/>
                <p:nvPr/>
              </p:nvSpPr>
              <p:spPr bwMode="ltGray">
                <a:xfrm>
                  <a:off x="769642" y="5631354"/>
                  <a:ext cx="2027016" cy="3139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Boltzmann Dist</a:t>
                  </a:r>
                </a:p>
              </p:txBody>
            </p:sp>
          </p:grpSp>
          <p:grpSp>
            <p:nvGrpSpPr>
              <p:cNvPr id="5758" name="Group 260"/>
              <p:cNvGrpSpPr/>
              <p:nvPr/>
            </p:nvGrpSpPr>
            <p:grpSpPr>
              <a:xfrm>
                <a:off x="4933911" y="1557342"/>
                <a:ext cx="1947524" cy="845837"/>
                <a:chOff x="3442800" y="7598889"/>
                <a:chExt cx="3492851" cy="908374"/>
              </a:xfrm>
            </p:grpSpPr>
            <p:pic>
              <p:nvPicPr>
                <p:cNvPr id="5759" name="Picture 2"/>
                <p:cNvPicPr>
                  <a:picLocks noChangeAspect="1" noChangeArrowheads="1"/>
                </p:cNvPicPr>
                <p:nvPr/>
              </p:nvPicPr>
              <p:blipFill>
                <a:blip r:embed="rId10" cstate="print"/>
                <a:srcRect l="4592" t="1881" r="53563" b="11511"/>
                <a:stretch>
                  <a:fillRect/>
                </a:stretch>
              </p:blipFill>
              <p:spPr bwMode="auto">
                <a:xfrm>
                  <a:off x="3442800" y="7598889"/>
                  <a:ext cx="1751548" cy="905479"/>
                </a:xfrm>
                <a:prstGeom prst="rect">
                  <a:avLst/>
                </a:prstGeom>
                <a:noFill/>
                <a:ln w="9525">
                  <a:noFill/>
                  <a:miter lim="800000"/>
                  <a:headEnd/>
                  <a:tailEnd/>
                </a:ln>
              </p:spPr>
            </p:pic>
            <p:pic>
              <p:nvPicPr>
                <p:cNvPr id="5760" name="Picture 2"/>
                <p:cNvPicPr>
                  <a:picLocks noChangeAspect="1" noChangeArrowheads="1"/>
                </p:cNvPicPr>
                <p:nvPr/>
              </p:nvPicPr>
              <p:blipFill>
                <a:blip r:embed="rId10" cstate="print"/>
                <a:srcRect l="4592" t="1881" r="53563" b="11511"/>
                <a:stretch>
                  <a:fillRect/>
                </a:stretch>
              </p:blipFill>
              <p:spPr bwMode="auto">
                <a:xfrm flipH="1">
                  <a:off x="5184103" y="7601784"/>
                  <a:ext cx="1751548" cy="905479"/>
                </a:xfrm>
                <a:prstGeom prst="rect">
                  <a:avLst/>
                </a:prstGeom>
                <a:noFill/>
                <a:ln w="9525">
                  <a:noFill/>
                  <a:miter lim="800000"/>
                  <a:headEnd/>
                  <a:tailEnd/>
                </a:ln>
              </p:spPr>
            </p:pic>
            <p:sp>
              <p:nvSpPr>
                <p:cNvPr id="5761" name="Arc 5760"/>
                <p:cNvSpPr/>
                <p:nvPr/>
              </p:nvSpPr>
              <p:spPr bwMode="auto">
                <a:xfrm flipH="1">
                  <a:off x="5159578" y="7930073"/>
                  <a:ext cx="52154" cy="45719"/>
                </a:xfrm>
                <a:prstGeom prst="arc">
                  <a:avLst>
                    <a:gd name="adj1" fmla="val 10747899"/>
                    <a:gd name="adj2" fmla="val 0"/>
                  </a:avLst>
                </a:prstGeom>
                <a:ln w="19050">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cxnSp>
          <p:nvCxnSpPr>
            <p:cNvPr id="5766" name="Curved Connector 5765"/>
            <p:cNvCxnSpPr/>
            <p:nvPr/>
          </p:nvCxnSpPr>
          <p:spPr bwMode="auto">
            <a:xfrm rot="5400000">
              <a:off x="4275147" y="4803851"/>
              <a:ext cx="1014074" cy="4333"/>
            </a:xfrm>
            <a:prstGeom prst="curvedConnector3">
              <a:avLst>
                <a:gd name="adj1" fmla="val 50000"/>
              </a:avLst>
            </a:prstGeom>
            <a:ln w="19050">
              <a:solidFill>
                <a:schemeClr val="accent4">
                  <a:lumMod val="40000"/>
                  <a:lumOff val="60000"/>
                </a:schemeClr>
              </a:solidFill>
              <a:headEnd type="none" w="med" len="med"/>
              <a:tailEnd type="arrow"/>
            </a:ln>
          </p:spPr>
          <p:style>
            <a:lnRef idx="1">
              <a:schemeClr val="dk1"/>
            </a:lnRef>
            <a:fillRef idx="0">
              <a:schemeClr val="dk1"/>
            </a:fillRef>
            <a:effectRef idx="0">
              <a:schemeClr val="dk1"/>
            </a:effectRef>
            <a:fontRef idx="minor">
              <a:schemeClr val="tx1"/>
            </a:fontRef>
          </p:style>
        </p:cxnSp>
      </p:grpSp>
      <p:sp>
        <p:nvSpPr>
          <p:cNvPr id="5416" name="Rounded Rectangular Callout 5415"/>
          <p:cNvSpPr/>
          <p:nvPr/>
        </p:nvSpPr>
        <p:spPr bwMode="auto">
          <a:xfrm>
            <a:off x="3317132" y="1760708"/>
            <a:ext cx="3413649" cy="1459149"/>
          </a:xfrm>
          <a:prstGeom prst="wedgeRoundRectCallout">
            <a:avLst>
              <a:gd name="adj1" fmla="val 63361"/>
              <a:gd name="adj2" fmla="val -4696"/>
              <a:gd name="adj3" fmla="val 16667"/>
            </a:avLst>
          </a:prstGeom>
          <a:solidFill>
            <a:schemeClr val="bg1">
              <a:lumMod val="75000"/>
              <a:lumOff val="25000"/>
            </a:schemeClr>
          </a:solidFill>
          <a:ln w="1905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smtClean="0">
                <a:solidFill>
                  <a:schemeClr val="tx1">
                    <a:lumMod val="95000"/>
                  </a:schemeClr>
                </a:solidFill>
                <a:latin typeface="Arial" pitchFamily="34" charset="0"/>
                <a:cs typeface="Arial" pitchFamily="34" charset="0"/>
              </a:rPr>
              <a:t>“That’s correct – if you have enough </a:t>
            </a:r>
            <a:r>
              <a:rPr lang="en-US" sz="1800" dirty="0" smtClean="0">
                <a:solidFill>
                  <a:schemeClr val="accent4">
                    <a:lumMod val="40000"/>
                    <a:lumOff val="60000"/>
                  </a:schemeClr>
                </a:solidFill>
                <a:latin typeface="Arial" pitchFamily="34" charset="0"/>
                <a:cs typeface="Arial" pitchFamily="34" charset="0"/>
              </a:rPr>
              <a:t>atoms/weights</a:t>
            </a:r>
            <a:r>
              <a:rPr lang="en-US" sz="1800" dirty="0" smtClean="0">
                <a:solidFill>
                  <a:schemeClr val="tx1">
                    <a:lumMod val="95000"/>
                  </a:schemeClr>
                </a:solidFill>
                <a:latin typeface="Arial" pitchFamily="34" charset="0"/>
                <a:cs typeface="Arial" pitchFamily="34" charset="0"/>
              </a:rPr>
              <a:t>, the system can represent </a:t>
            </a:r>
            <a:r>
              <a:rPr lang="en-US" sz="1800" dirty="0" smtClean="0">
                <a:solidFill>
                  <a:schemeClr val="accent4">
                    <a:lumMod val="60000"/>
                    <a:lumOff val="40000"/>
                  </a:schemeClr>
                </a:solidFill>
                <a:latin typeface="Arial" pitchFamily="34" charset="0"/>
                <a:cs typeface="Arial" pitchFamily="34" charset="0"/>
              </a:rPr>
              <a:t>many low-energy states</a:t>
            </a:r>
            <a:r>
              <a:rPr lang="en-US" sz="1800" dirty="0" smtClean="0">
                <a:solidFill>
                  <a:schemeClr val="tx1">
                    <a:lumMod val="95000"/>
                  </a:schemeClr>
                </a:solidFill>
                <a:latin typeface="Arial" pitchFamily="34" charset="0"/>
                <a:cs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wipe(down)">
                                      <p:cBhvr>
                                        <p:cTn id="7" dur="500"/>
                                        <p:tgtEl>
                                          <p:spTgt spid="5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753"/>
                                        </p:tgtEl>
                                      </p:cBhvr>
                                    </p:animEffect>
                                    <p:set>
                                      <p:cBhvr>
                                        <p:cTn id="15" dur="1" fill="hold">
                                          <p:stCondLst>
                                            <p:cond delay="499"/>
                                          </p:stCondLst>
                                        </p:cTn>
                                        <p:tgtEl>
                                          <p:spTgt spid="175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734"/>
                                        </p:tgtEl>
                                        <p:attrNameLst>
                                          <p:attrName>style.visibility</p:attrName>
                                        </p:attrNameLst>
                                      </p:cBhvr>
                                      <p:to>
                                        <p:strVal val="visible"/>
                                      </p:to>
                                    </p:set>
                                    <p:animEffect transition="in" filter="fade">
                                      <p:cBhvr>
                                        <p:cTn id="18" dur="1000"/>
                                        <p:tgtEl>
                                          <p:spTgt spid="273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78"/>
                                        </p:tgtEl>
                                        <p:attrNameLst>
                                          <p:attrName>style.visibility</p:attrName>
                                        </p:attrNameLst>
                                      </p:cBhvr>
                                      <p:to>
                                        <p:strVal val="visible"/>
                                      </p:to>
                                    </p:set>
                                    <p:animEffect transition="in" filter="fade">
                                      <p:cBhvr>
                                        <p:cTn id="22" dur="1000"/>
                                        <p:tgtEl>
                                          <p:spTgt spid="207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03"/>
                                        </p:tgtEl>
                                        <p:attrNameLst>
                                          <p:attrName>style.visibility</p:attrName>
                                        </p:attrNameLst>
                                      </p:cBhvr>
                                      <p:to>
                                        <p:strVal val="visible"/>
                                      </p:to>
                                    </p:set>
                                    <p:animEffect transition="in" filter="fade">
                                      <p:cBhvr>
                                        <p:cTn id="26" dur="1000"/>
                                        <p:tgtEl>
                                          <p:spTgt spid="240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396"/>
                                        </p:tgtEl>
                                        <p:attrNameLst>
                                          <p:attrName>style.visibility</p:attrName>
                                        </p:attrNameLst>
                                      </p:cBhvr>
                                      <p:to>
                                        <p:strVal val="visible"/>
                                      </p:to>
                                    </p:set>
                                    <p:animEffect transition="in" filter="wipe(down)">
                                      <p:cBhvr>
                                        <p:cTn id="31" dur="500"/>
                                        <p:tgtEl>
                                          <p:spTgt spid="339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767"/>
                                        </p:tgtEl>
                                        <p:attrNameLst>
                                          <p:attrName>style.visibility</p:attrName>
                                        </p:attrNameLst>
                                      </p:cBhvr>
                                      <p:to>
                                        <p:strVal val="visible"/>
                                      </p:to>
                                    </p:set>
                                    <p:animEffect transition="in" filter="wipe(up)">
                                      <p:cBhvr>
                                        <p:cTn id="36" dur="500"/>
                                        <p:tgtEl>
                                          <p:spTgt spid="576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397"/>
                                        </p:tgtEl>
                                        <p:attrNameLst>
                                          <p:attrName>style.visibility</p:attrName>
                                        </p:attrNameLst>
                                      </p:cBhvr>
                                      <p:to>
                                        <p:strVal val="visible"/>
                                      </p:to>
                                    </p:set>
                                    <p:animEffect transition="in" filter="wipe(down)">
                                      <p:cBhvr>
                                        <p:cTn id="41" dur="500"/>
                                        <p:tgtEl>
                                          <p:spTgt spid="33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398"/>
                                        </p:tgtEl>
                                        <p:attrNameLst>
                                          <p:attrName>style.visibility</p:attrName>
                                        </p:attrNameLst>
                                      </p:cBhvr>
                                      <p:to>
                                        <p:strVal val="visible"/>
                                      </p:to>
                                    </p:set>
                                    <p:animEffect transition="in" filter="wipe(down)">
                                      <p:cBhvr>
                                        <p:cTn id="46" dur="500"/>
                                        <p:tgtEl>
                                          <p:spTgt spid="3398"/>
                                        </p:tgtEl>
                                      </p:cBhvr>
                                    </p:animEffect>
                                  </p:childTnLst>
                                </p:cTn>
                              </p:par>
                              <p:par>
                                <p:cTn id="47" presetID="1" presetClass="entr" presetSubtype="0" fill="hold" nodeType="withEffect">
                                  <p:stCondLst>
                                    <p:cond delay="0"/>
                                  </p:stCondLst>
                                  <p:childTnLst>
                                    <p:set>
                                      <p:cBhvr>
                                        <p:cTn id="48" dur="1" fill="hold">
                                          <p:stCondLst>
                                            <p:cond delay="0"/>
                                          </p:stCondLst>
                                        </p:cTn>
                                        <p:tgtEl>
                                          <p:spTgt spid="5075"/>
                                        </p:tgtEl>
                                        <p:attrNameLst>
                                          <p:attrName>style.visibility</p:attrName>
                                        </p:attrNameLst>
                                      </p:cBhvr>
                                      <p:to>
                                        <p:strVal val="visible"/>
                                      </p:to>
                                    </p:set>
                                  </p:childTnLst>
                                </p:cTn>
                              </p:par>
                              <p:par>
                                <p:cTn id="49" presetID="10" presetClass="exit" presetSubtype="0" fill="hold" nodeType="withEffect">
                                  <p:stCondLst>
                                    <p:cond delay="0"/>
                                  </p:stCondLst>
                                  <p:childTnLst>
                                    <p:animEffect transition="out" filter="fade">
                                      <p:cBhvr>
                                        <p:cTn id="50" dur="500"/>
                                        <p:tgtEl>
                                          <p:spTgt spid="5767"/>
                                        </p:tgtEl>
                                      </p:cBhvr>
                                    </p:animEffect>
                                    <p:set>
                                      <p:cBhvr>
                                        <p:cTn id="51" dur="1" fill="hold">
                                          <p:stCondLst>
                                            <p:cond delay="499"/>
                                          </p:stCondLst>
                                        </p:cTn>
                                        <p:tgtEl>
                                          <p:spTgt spid="5767"/>
                                        </p:tgtEl>
                                        <p:attrNameLst>
                                          <p:attrName>style.visibility</p:attrName>
                                        </p:attrNameLst>
                                      </p:cBhvr>
                                      <p:to>
                                        <p:strVal val="hidden"/>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3420"/>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374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1.94444E-6 2.59259E-6 L 0.00417 0.4794 " pathEditMode="relative" rAng="0" ptsTypes="AA">
                                      <p:cBhvr>
                                        <p:cTn id="61" dur="2000" fill="hold"/>
                                        <p:tgtEl>
                                          <p:spTgt spid="3745"/>
                                        </p:tgtEl>
                                        <p:attrNameLst>
                                          <p:attrName>ppt_x</p:attrName>
                                          <p:attrName>ppt_y</p:attrName>
                                        </p:attrNameLst>
                                      </p:cBhvr>
                                      <p:rCtr x="200" y="24000"/>
                                    </p:animMotion>
                                  </p:childTnLst>
                                </p:cTn>
                              </p:par>
                              <p:par>
                                <p:cTn id="62" presetID="42" presetClass="path" presetSubtype="0" accel="50000" decel="50000" fill="hold" nodeType="withEffect">
                                  <p:stCondLst>
                                    <p:cond delay="0"/>
                                  </p:stCondLst>
                                  <p:childTnLst>
                                    <p:animMotion origin="layout" path="M -4.72222E-6 -4.44444E-6 L -0.12013 0.56737 " pathEditMode="relative" rAng="0" ptsTypes="AA">
                                      <p:cBhvr>
                                        <p:cTn id="63" dur="2000" fill="hold"/>
                                        <p:tgtEl>
                                          <p:spTgt spid="5075"/>
                                        </p:tgtEl>
                                        <p:attrNameLst>
                                          <p:attrName>ppt_x</p:attrName>
                                          <p:attrName>ppt_y</p:attrName>
                                        </p:attrNameLst>
                                      </p:cBhvr>
                                      <p:rCtr x="-6000" y="28400"/>
                                    </p:animMotion>
                                  </p:childTnLst>
                                </p:cTn>
                              </p:par>
                              <p:par>
                                <p:cTn id="64" presetID="42" presetClass="path" presetSubtype="0" accel="50000" decel="50000" fill="hold" nodeType="withEffect">
                                  <p:stCondLst>
                                    <p:cond delay="0"/>
                                  </p:stCondLst>
                                  <p:childTnLst>
                                    <p:animMotion origin="layout" path="M -2.77778E-7 1.11111E-6 L 0.25434 0.56736 " pathEditMode="relative" rAng="0" ptsTypes="AA">
                                      <p:cBhvr>
                                        <p:cTn id="65" dur="2000" fill="hold"/>
                                        <p:tgtEl>
                                          <p:spTgt spid="3420"/>
                                        </p:tgtEl>
                                        <p:attrNameLst>
                                          <p:attrName>ppt_x</p:attrName>
                                          <p:attrName>ppt_y</p:attrName>
                                        </p:attrNameLst>
                                      </p:cBhvr>
                                      <p:rCtr x="12700" y="28400"/>
                                    </p:animMotion>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5403"/>
                                        </p:tgtEl>
                                        <p:attrNameLst>
                                          <p:attrName>style.visibility</p:attrName>
                                        </p:attrNameLst>
                                      </p:cBhvr>
                                      <p:to>
                                        <p:strVal val="visible"/>
                                      </p:to>
                                    </p:set>
                                    <p:animEffect transition="in" filter="wipe(up)">
                                      <p:cBhvr>
                                        <p:cTn id="69" dur="500"/>
                                        <p:tgtEl>
                                          <p:spTgt spid="5403"/>
                                        </p:tgtEl>
                                      </p:cBhvr>
                                    </p:animEffect>
                                  </p:childTnLst>
                                </p:cTn>
                              </p:par>
                              <p:par>
                                <p:cTn id="70" presetID="22" presetClass="entr" presetSubtype="1" fill="hold" nodeType="withEffect">
                                  <p:stCondLst>
                                    <p:cond delay="0"/>
                                  </p:stCondLst>
                                  <p:childTnLst>
                                    <p:set>
                                      <p:cBhvr>
                                        <p:cTn id="71" dur="1" fill="hold">
                                          <p:stCondLst>
                                            <p:cond delay="0"/>
                                          </p:stCondLst>
                                        </p:cTn>
                                        <p:tgtEl>
                                          <p:spTgt spid="5404"/>
                                        </p:tgtEl>
                                        <p:attrNameLst>
                                          <p:attrName>style.visibility</p:attrName>
                                        </p:attrNameLst>
                                      </p:cBhvr>
                                      <p:to>
                                        <p:strVal val="visible"/>
                                      </p:to>
                                    </p:set>
                                    <p:animEffect transition="in" filter="wipe(up)">
                                      <p:cBhvr>
                                        <p:cTn id="72" dur="500"/>
                                        <p:tgtEl>
                                          <p:spTgt spid="5404"/>
                                        </p:tgtEl>
                                      </p:cBhvr>
                                    </p:animEffect>
                                  </p:childTnLst>
                                </p:cTn>
                              </p:par>
                              <p:par>
                                <p:cTn id="73" presetID="22" presetClass="entr" presetSubtype="1" fill="hold" nodeType="withEffect">
                                  <p:stCondLst>
                                    <p:cond delay="0"/>
                                  </p:stCondLst>
                                  <p:childTnLst>
                                    <p:set>
                                      <p:cBhvr>
                                        <p:cTn id="74" dur="1" fill="hold">
                                          <p:stCondLst>
                                            <p:cond delay="0"/>
                                          </p:stCondLst>
                                        </p:cTn>
                                        <p:tgtEl>
                                          <p:spTgt spid="5405"/>
                                        </p:tgtEl>
                                        <p:attrNameLst>
                                          <p:attrName>style.visibility</p:attrName>
                                        </p:attrNameLst>
                                      </p:cBhvr>
                                      <p:to>
                                        <p:strVal val="visible"/>
                                      </p:to>
                                    </p:set>
                                    <p:animEffect transition="in" filter="wipe(up)">
                                      <p:cBhvr>
                                        <p:cTn id="75" dur="500"/>
                                        <p:tgtEl>
                                          <p:spTgt spid="540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2078"/>
                                        </p:tgtEl>
                                      </p:cBhvr>
                                    </p:animEffect>
                                    <p:set>
                                      <p:cBhvr>
                                        <p:cTn id="80" dur="1" fill="hold">
                                          <p:stCondLst>
                                            <p:cond delay="499"/>
                                          </p:stCondLst>
                                        </p:cTn>
                                        <p:tgtEl>
                                          <p:spTgt spid="207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2734"/>
                                        </p:tgtEl>
                                      </p:cBhvr>
                                    </p:animEffect>
                                    <p:set>
                                      <p:cBhvr>
                                        <p:cTn id="83" dur="1" fill="hold">
                                          <p:stCondLst>
                                            <p:cond delay="499"/>
                                          </p:stCondLst>
                                        </p:cTn>
                                        <p:tgtEl>
                                          <p:spTgt spid="273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546"/>
                                        </p:tgtEl>
                                      </p:cBhvr>
                                    </p:animEffect>
                                    <p:set>
                                      <p:cBhvr>
                                        <p:cTn id="86" dur="1" fill="hold">
                                          <p:stCondLst>
                                            <p:cond delay="499"/>
                                          </p:stCondLst>
                                        </p:cTn>
                                        <p:tgtEl>
                                          <p:spTgt spid="54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403"/>
                                        </p:tgtEl>
                                      </p:cBhvr>
                                    </p:animEffect>
                                    <p:set>
                                      <p:cBhvr>
                                        <p:cTn id="89" dur="1" fill="hold">
                                          <p:stCondLst>
                                            <p:cond delay="499"/>
                                          </p:stCondLst>
                                        </p:cTn>
                                        <p:tgtEl>
                                          <p:spTgt spid="2403"/>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396"/>
                                        </p:tgtEl>
                                      </p:cBhvr>
                                    </p:animEffect>
                                    <p:set>
                                      <p:cBhvr>
                                        <p:cTn id="92" dur="1" fill="hold">
                                          <p:stCondLst>
                                            <p:cond delay="499"/>
                                          </p:stCondLst>
                                        </p:cTn>
                                        <p:tgtEl>
                                          <p:spTgt spid="3396"/>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397"/>
                                        </p:tgtEl>
                                      </p:cBhvr>
                                    </p:animEffect>
                                    <p:set>
                                      <p:cBhvr>
                                        <p:cTn id="95" dur="1" fill="hold">
                                          <p:stCondLst>
                                            <p:cond delay="499"/>
                                          </p:stCondLst>
                                        </p:cTn>
                                        <p:tgtEl>
                                          <p:spTgt spid="339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5415"/>
                                        </p:tgtEl>
                                        <p:attrNameLst>
                                          <p:attrName>style.visibility</p:attrName>
                                        </p:attrNameLst>
                                      </p:cBhvr>
                                      <p:to>
                                        <p:strVal val="visible"/>
                                      </p:to>
                                    </p:set>
                                    <p:animEffect transition="in" filter="wipe(down)">
                                      <p:cBhvr>
                                        <p:cTn id="100" dur="500"/>
                                        <p:tgtEl>
                                          <p:spTgt spid="541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5416"/>
                                        </p:tgtEl>
                                        <p:attrNameLst>
                                          <p:attrName>style.visibility</p:attrName>
                                        </p:attrNameLst>
                                      </p:cBhvr>
                                      <p:to>
                                        <p:strVal val="visible"/>
                                      </p:to>
                                    </p:set>
                                    <p:animEffect transition="in" filter="wipe(down)">
                                      <p:cBhvr>
                                        <p:cTn id="105" dur="500"/>
                                        <p:tgtEl>
                                          <p:spTgt spid="5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7" grpId="0" animBg="1"/>
      <p:bldP spid="3397" grpId="1" animBg="1"/>
      <p:bldP spid="546" grpId="0" animBg="1"/>
      <p:bldP spid="546" grpId="1" animBg="1"/>
      <p:bldP spid="3396" grpId="0" animBg="1"/>
      <p:bldP spid="3396" grpId="1" animBg="1"/>
      <p:bldP spid="5415" grpId="0" animBg="1"/>
      <p:bldP spid="54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0" name="Straight Connector 3679"/>
          <p:cNvCxnSpPr/>
          <p:nvPr/>
        </p:nvCxnSpPr>
        <p:spPr bwMode="auto">
          <a:xfrm flipH="1" flipV="1">
            <a:off x="4153166" y="30021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 name="Group 2490"/>
          <p:cNvGrpSpPr/>
          <p:nvPr/>
        </p:nvGrpSpPr>
        <p:grpSpPr>
          <a:xfrm>
            <a:off x="4313755" y="3916695"/>
            <a:ext cx="929584" cy="228212"/>
            <a:chOff x="7043441" y="4495205"/>
            <a:chExt cx="1369452" cy="416607"/>
          </a:xfrm>
        </p:grpSpPr>
        <p:grpSp>
          <p:nvGrpSpPr>
            <p:cNvPr id="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05" name="Down Arrow 25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03" name="Down Arrow 25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01" name="Down Arrow 25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9"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9" name="Down Arrow 24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0"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97" name="Down Arrow 24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3650" name="Straight Connector 3649"/>
          <p:cNvCxnSpPr>
            <a:endCxn id="3633" idx="3"/>
          </p:cNvCxnSpPr>
          <p:nvPr/>
        </p:nvCxnSpPr>
        <p:spPr bwMode="auto">
          <a:xfrm flipH="1" flipV="1">
            <a:off x="3436874" y="21735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3" name="Straight Connector 3652"/>
          <p:cNvCxnSpPr>
            <a:endCxn id="3617" idx="0"/>
          </p:cNvCxnSpPr>
          <p:nvPr/>
        </p:nvCxnSpPr>
        <p:spPr bwMode="auto">
          <a:xfrm flipH="1" flipV="1">
            <a:off x="3693339" y="23234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6" name="Straight Connector 3655"/>
          <p:cNvCxnSpPr>
            <a:endCxn id="3569" idx="0"/>
          </p:cNvCxnSpPr>
          <p:nvPr/>
        </p:nvCxnSpPr>
        <p:spPr bwMode="auto">
          <a:xfrm flipH="1" flipV="1">
            <a:off x="4265931" y="23245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7" name="Straight Connector 3656"/>
          <p:cNvCxnSpPr>
            <a:endCxn id="3577" idx="3"/>
          </p:cNvCxnSpPr>
          <p:nvPr/>
        </p:nvCxnSpPr>
        <p:spPr bwMode="auto">
          <a:xfrm flipH="1" flipV="1">
            <a:off x="4411132" y="21724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4" name="Straight Connector 3663"/>
          <p:cNvCxnSpPr/>
          <p:nvPr/>
        </p:nvCxnSpPr>
        <p:spPr bwMode="auto">
          <a:xfrm flipH="1" flipV="1">
            <a:off x="4083538" y="26298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5" name="Straight Connector 3664"/>
          <p:cNvCxnSpPr/>
          <p:nvPr/>
        </p:nvCxnSpPr>
        <p:spPr bwMode="auto">
          <a:xfrm flipH="1" flipV="1">
            <a:off x="4278923" y="26181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0" name="Straight Connector 3669"/>
          <p:cNvCxnSpPr>
            <a:endCxn id="3523" idx="0"/>
          </p:cNvCxnSpPr>
          <p:nvPr/>
        </p:nvCxnSpPr>
        <p:spPr bwMode="auto">
          <a:xfrm flipH="1" flipV="1">
            <a:off x="4220055" y="27782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1" name="Straight Connector 3670"/>
          <p:cNvCxnSpPr>
            <a:stCxn id="2502" idx="2"/>
            <a:endCxn id="3475" idx="2"/>
          </p:cNvCxnSpPr>
          <p:nvPr/>
        </p:nvCxnSpPr>
        <p:spPr bwMode="auto">
          <a:xfrm flipH="1" flipV="1">
            <a:off x="4390980" y="26943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28</a:t>
            </a:fld>
            <a:endParaRPr lang="en-US" dirty="0"/>
          </a:p>
        </p:txBody>
      </p:sp>
      <p:sp>
        <p:nvSpPr>
          <p:cNvPr id="99" name="TextBox 98"/>
          <p:cNvSpPr txBox="1"/>
          <p:nvPr/>
        </p:nvSpPr>
        <p:spPr bwMode="ltGray">
          <a:xfrm>
            <a:off x="410964" y="849178"/>
            <a:ext cx="841453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So intuitively, how does the Gradient Descent algorithm discover a combination of weights that creates low energy states for multiple images?</a:t>
            </a:r>
          </a:p>
        </p:txBody>
      </p:sp>
      <p:sp>
        <p:nvSpPr>
          <p:cNvPr id="101" name="Title 1"/>
          <p:cNvSpPr>
            <a:spLocks noGrp="1"/>
          </p:cNvSpPr>
          <p:nvPr>
            <p:ph type="title"/>
          </p:nvPr>
        </p:nvSpPr>
        <p:spPr>
          <a:xfrm>
            <a:off x="381000" y="-45212"/>
            <a:ext cx="8382000" cy="838200"/>
          </a:xfrm>
        </p:spPr>
        <p:txBody>
          <a:bodyPr/>
          <a:lstStyle/>
          <a:p>
            <a:r>
              <a:rPr lang="en-US" dirty="0" smtClean="0"/>
              <a:t>Learning Multiple Images - Intuition</a:t>
            </a:r>
            <a:endParaRPr lang="en-US" dirty="0"/>
          </a:p>
        </p:txBody>
      </p:sp>
      <p:sp>
        <p:nvSpPr>
          <p:cNvPr id="2846" name="TextBox 2845"/>
          <p:cNvSpPr txBox="1"/>
          <p:nvPr/>
        </p:nvSpPr>
        <p:spPr bwMode="ltGray">
          <a:xfrm>
            <a:off x="1726027" y="1781041"/>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#1</a:t>
            </a:r>
          </a:p>
        </p:txBody>
      </p:sp>
      <p:sp>
        <p:nvSpPr>
          <p:cNvPr id="1667" name="TextBox 1666"/>
          <p:cNvSpPr txBox="1"/>
          <p:nvPr/>
        </p:nvSpPr>
        <p:spPr bwMode="ltGray">
          <a:xfrm>
            <a:off x="1726027" y="2597378"/>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#2</a:t>
            </a:r>
          </a:p>
        </p:txBody>
      </p:sp>
      <p:sp>
        <p:nvSpPr>
          <p:cNvPr id="1668" name="TextBox 1667"/>
          <p:cNvSpPr txBox="1"/>
          <p:nvPr/>
        </p:nvSpPr>
        <p:spPr bwMode="ltGray">
          <a:xfrm>
            <a:off x="1726027" y="3413716"/>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#3</a:t>
            </a:r>
          </a:p>
        </p:txBody>
      </p:sp>
      <p:sp>
        <p:nvSpPr>
          <p:cNvPr id="1669" name="TextBox 1668"/>
          <p:cNvSpPr txBox="1"/>
          <p:nvPr/>
        </p:nvSpPr>
        <p:spPr bwMode="ltGray">
          <a:xfrm>
            <a:off x="410546" y="4380913"/>
            <a:ext cx="8427097"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Notice that some atoms are actually consistently </a:t>
            </a:r>
            <a:r>
              <a:rPr lang="en-US" sz="2000" dirty="0" smtClean="0">
                <a:solidFill>
                  <a:schemeClr val="accent2">
                    <a:lumMod val="40000"/>
                    <a:lumOff val="60000"/>
                  </a:schemeClr>
                </a:solidFill>
                <a:latin typeface="Calibri" pitchFamily="34" charset="0"/>
              </a:rPr>
              <a:t>on</a:t>
            </a:r>
            <a:r>
              <a:rPr lang="en-US" sz="2000" dirty="0" smtClean="0">
                <a:solidFill>
                  <a:srgbClr val="00CC99"/>
                </a:solidFill>
                <a:latin typeface="Calibri" pitchFamily="34" charset="0"/>
              </a:rPr>
              <a:t> across multiple images…</a:t>
            </a:r>
          </a:p>
        </p:txBody>
      </p:sp>
      <p:sp>
        <p:nvSpPr>
          <p:cNvPr id="3648" name="TextBox 3647"/>
          <p:cNvSpPr txBox="1"/>
          <p:nvPr/>
        </p:nvSpPr>
        <p:spPr bwMode="ltGray">
          <a:xfrm>
            <a:off x="729615" y="4885738"/>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Our Gradient Descent algorithm identifies these </a:t>
            </a:r>
            <a:r>
              <a:rPr lang="en-US" sz="2000" dirty="0" smtClean="0">
                <a:solidFill>
                  <a:schemeClr val="accent2">
                    <a:lumMod val="40000"/>
                    <a:lumOff val="60000"/>
                  </a:schemeClr>
                </a:solidFill>
                <a:latin typeface="Calibri" pitchFamily="34" charset="0"/>
              </a:rPr>
              <a:t>“regularities” </a:t>
            </a:r>
            <a:r>
              <a:rPr lang="en-US" sz="2000" dirty="0" smtClean="0">
                <a:solidFill>
                  <a:srgbClr val="00CC99"/>
                </a:solidFill>
                <a:latin typeface="Calibri" pitchFamily="34" charset="0"/>
              </a:rPr>
              <a:t>and ties them to hidden atoms with </a:t>
            </a:r>
            <a:r>
              <a:rPr lang="en-US" sz="2000" dirty="0" smtClean="0">
                <a:solidFill>
                  <a:schemeClr val="accent2">
                    <a:lumMod val="40000"/>
                    <a:lumOff val="60000"/>
                  </a:schemeClr>
                </a:solidFill>
                <a:latin typeface="Calibri" pitchFamily="34" charset="0"/>
              </a:rPr>
              <a:t>strong positive weights</a:t>
            </a:r>
            <a:r>
              <a:rPr lang="en-US" sz="2000" dirty="0" smtClean="0">
                <a:solidFill>
                  <a:srgbClr val="00CC99"/>
                </a:solidFill>
                <a:latin typeface="Calibri" pitchFamily="34" charset="0"/>
              </a:rPr>
              <a:t>!</a:t>
            </a:r>
          </a:p>
        </p:txBody>
      </p:sp>
      <p:sp>
        <p:nvSpPr>
          <p:cNvPr id="3678" name="TextBox 3677"/>
          <p:cNvSpPr txBox="1"/>
          <p:nvPr/>
        </p:nvSpPr>
        <p:spPr bwMode="ltGray">
          <a:xfrm>
            <a:off x="6843770" y="3103875"/>
            <a:ext cx="1258943" cy="5355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3200" dirty="0" smtClean="0">
                <a:solidFill>
                  <a:srgbClr val="FF0000"/>
                </a:solidFill>
                <a:latin typeface="Calibri" pitchFamily="34" charset="0"/>
              </a:rPr>
              <a:t>Why?</a:t>
            </a:r>
          </a:p>
        </p:txBody>
      </p:sp>
      <p:sp>
        <p:nvSpPr>
          <p:cNvPr id="3679" name="TextBox 3678"/>
          <p:cNvSpPr txBox="1"/>
          <p:nvPr/>
        </p:nvSpPr>
        <p:spPr bwMode="ltGray">
          <a:xfrm>
            <a:off x="761475" y="5589603"/>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It’ll similarly tie visible atoms that are </a:t>
            </a:r>
            <a:r>
              <a:rPr lang="en-US" sz="2000" dirty="0" smtClean="0">
                <a:solidFill>
                  <a:schemeClr val="accent2">
                    <a:lumMod val="40000"/>
                    <a:lumOff val="60000"/>
                  </a:schemeClr>
                </a:solidFill>
                <a:latin typeface="Calibri" pitchFamily="34" charset="0"/>
              </a:rPr>
              <a:t>consistently off </a:t>
            </a:r>
            <a:r>
              <a:rPr lang="en-US" sz="2000" dirty="0" smtClean="0">
                <a:solidFill>
                  <a:srgbClr val="00CC99"/>
                </a:solidFill>
                <a:latin typeface="Calibri" pitchFamily="34" charset="0"/>
              </a:rPr>
              <a:t>across multiple training images to hidden atoms with </a:t>
            </a:r>
            <a:r>
              <a:rPr lang="en-US" sz="2000" dirty="0" smtClean="0">
                <a:solidFill>
                  <a:schemeClr val="accent2">
                    <a:lumMod val="40000"/>
                    <a:lumOff val="60000"/>
                  </a:schemeClr>
                </a:solidFill>
                <a:latin typeface="Calibri" pitchFamily="34" charset="0"/>
              </a:rPr>
              <a:t>strong negative weights</a:t>
            </a:r>
            <a:r>
              <a:rPr lang="en-US" sz="2000" dirty="0" smtClean="0">
                <a:solidFill>
                  <a:srgbClr val="00CC99"/>
                </a:solidFill>
                <a:latin typeface="Calibri" pitchFamily="34"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347" y="1989671"/>
            <a:ext cx="2490137" cy="1599433"/>
          </a:xfrm>
          <a:prstGeom prst="rect">
            <a:avLst/>
          </a:prstGeom>
        </p:spPr>
      </p:pic>
      <p:pic>
        <p:nvPicPr>
          <p:cNvPr id="156" name="Picture 1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157" name="Picture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347" y="1998030"/>
            <a:ext cx="2477122" cy="1591075"/>
          </a:xfrm>
          <a:prstGeom prst="rect">
            <a:avLst/>
          </a:prstGeom>
        </p:spPr>
      </p:pic>
      <p:pic>
        <p:nvPicPr>
          <p:cNvPr id="4952" name="Picture 49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347" y="1989671"/>
            <a:ext cx="2490137" cy="1599433"/>
          </a:xfrm>
          <a:prstGeom prst="rect">
            <a:avLst/>
          </a:prstGeom>
        </p:spPr>
      </p:pic>
      <p:pic>
        <p:nvPicPr>
          <p:cNvPr id="4953" name="Picture 49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4954" name="Picture 49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347" y="1998030"/>
            <a:ext cx="2477122" cy="1591075"/>
          </a:xfrm>
          <a:prstGeom prst="rect">
            <a:avLst/>
          </a:prstGeom>
        </p:spPr>
      </p:pic>
      <p:pic>
        <p:nvPicPr>
          <p:cNvPr id="4955" name="Picture 49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347" y="1989671"/>
            <a:ext cx="2490137" cy="1599433"/>
          </a:xfrm>
          <a:prstGeom prst="rect">
            <a:avLst/>
          </a:prstGeom>
        </p:spPr>
      </p:pic>
      <p:pic>
        <p:nvPicPr>
          <p:cNvPr id="4956" name="Picture 49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4957" name="Picture 49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347" y="1998030"/>
            <a:ext cx="2477122" cy="1591075"/>
          </a:xfrm>
          <a:prstGeom prst="rect">
            <a:avLst/>
          </a:prstGeom>
        </p:spPr>
      </p:pic>
      <p:pic>
        <p:nvPicPr>
          <p:cNvPr id="4958" name="Picture 49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347" y="1989671"/>
            <a:ext cx="2490137" cy="1599433"/>
          </a:xfrm>
          <a:prstGeom prst="rect">
            <a:avLst/>
          </a:prstGeom>
        </p:spPr>
      </p:pic>
      <p:pic>
        <p:nvPicPr>
          <p:cNvPr id="4959" name="Picture 49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4960" name="Picture 49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347" y="1998030"/>
            <a:ext cx="2477122" cy="1591075"/>
          </a:xfrm>
          <a:prstGeom prst="rect">
            <a:avLst/>
          </a:prstGeom>
        </p:spPr>
      </p:pic>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695" y="3360872"/>
            <a:ext cx="1033671" cy="663934"/>
          </a:xfrm>
          <a:prstGeom prst="rect">
            <a:avLst/>
          </a:prstGeom>
        </p:spPr>
      </p:pic>
      <p:pic>
        <p:nvPicPr>
          <p:cNvPr id="159" name="Picture 1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711" y="1652010"/>
            <a:ext cx="1033671" cy="663935"/>
          </a:xfrm>
          <a:prstGeom prst="rect">
            <a:avLst/>
          </a:prstGeom>
        </p:spPr>
      </p:pic>
      <p:pic>
        <p:nvPicPr>
          <p:cNvPr id="162" name="Picture 1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711" y="2490112"/>
            <a:ext cx="1033671" cy="663935"/>
          </a:xfrm>
          <a:prstGeom prst="rect">
            <a:avLst/>
          </a:prstGeom>
        </p:spPr>
      </p:pic>
      <p:pic>
        <p:nvPicPr>
          <p:cNvPr id="4971" name="Picture 49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347" y="1989671"/>
            <a:ext cx="2490137" cy="1599433"/>
          </a:xfrm>
          <a:prstGeom prst="rect">
            <a:avLst/>
          </a:prstGeom>
        </p:spPr>
      </p:pic>
      <p:pic>
        <p:nvPicPr>
          <p:cNvPr id="4972" name="Picture 49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4347" y="1989397"/>
            <a:ext cx="2490565" cy="1599708"/>
          </a:xfrm>
          <a:prstGeom prst="rect">
            <a:avLst/>
          </a:prstGeom>
        </p:spPr>
      </p:pic>
      <p:pic>
        <p:nvPicPr>
          <p:cNvPr id="4973" name="Picture 49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64347" y="1998030"/>
            <a:ext cx="2477122" cy="1591075"/>
          </a:xfrm>
          <a:prstGeom prst="rect">
            <a:avLst/>
          </a:prstGeom>
        </p:spPr>
      </p:pic>
      <p:grpSp>
        <p:nvGrpSpPr>
          <p:cNvPr id="2326" name="Group 2325"/>
          <p:cNvGrpSpPr/>
          <p:nvPr/>
        </p:nvGrpSpPr>
        <p:grpSpPr>
          <a:xfrm>
            <a:off x="5315698" y="1475800"/>
            <a:ext cx="3308350" cy="1274617"/>
            <a:chOff x="5270873" y="1456750"/>
            <a:chExt cx="3308350" cy="1274617"/>
          </a:xfrm>
        </p:grpSpPr>
        <p:sp>
          <p:nvSpPr>
            <p:cNvPr id="3647" name="Rounded Rectangular Callout 3646"/>
            <p:cNvSpPr/>
            <p:nvPr/>
          </p:nvSpPr>
          <p:spPr bwMode="auto">
            <a:xfrm>
              <a:off x="5270873" y="1456750"/>
              <a:ext cx="3299385" cy="1274617"/>
            </a:xfrm>
            <a:prstGeom prst="wedgeRoundRectCallout">
              <a:avLst>
                <a:gd name="adj1" fmla="val -75344"/>
                <a:gd name="adj2" fmla="val 7947"/>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All three images have these two activated atoms in common!</a:t>
              </a:r>
            </a:p>
          </p:txBody>
        </p:sp>
        <p:sp>
          <p:nvSpPr>
            <p:cNvPr id="2323" name="Rounded Rectangular Callout 2322"/>
            <p:cNvSpPr/>
            <p:nvPr/>
          </p:nvSpPr>
          <p:spPr bwMode="auto">
            <a:xfrm>
              <a:off x="5279838" y="1456750"/>
              <a:ext cx="3299385" cy="1274617"/>
            </a:xfrm>
            <a:prstGeom prst="wedgeRoundRectCallout">
              <a:avLst>
                <a:gd name="adj1" fmla="val -77942"/>
                <a:gd name="adj2" fmla="val 19199"/>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All three images have these two activated atoms in common!</a:t>
              </a:r>
            </a:p>
          </p:txBody>
        </p:sp>
      </p:grpSp>
      <p:sp>
        <p:nvSpPr>
          <p:cNvPr id="3646" name="Rounded Rectangular Callout 3645"/>
          <p:cNvSpPr/>
          <p:nvPr/>
        </p:nvSpPr>
        <p:spPr bwMode="auto">
          <a:xfrm>
            <a:off x="1557695" y="2628823"/>
            <a:ext cx="2163692" cy="851338"/>
          </a:xfrm>
          <a:prstGeom prst="wedgeRoundRectCallout">
            <a:avLst>
              <a:gd name="adj1" fmla="val 74335"/>
              <a:gd name="adj2" fmla="val -44231"/>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As well as these…</a:t>
            </a:r>
          </a:p>
        </p:txBody>
      </p:sp>
      <p:grpSp>
        <p:nvGrpSpPr>
          <p:cNvPr id="2325" name="Group 2324"/>
          <p:cNvGrpSpPr/>
          <p:nvPr/>
        </p:nvGrpSpPr>
        <p:grpSpPr>
          <a:xfrm>
            <a:off x="742526" y="1698967"/>
            <a:ext cx="2163697" cy="851341"/>
            <a:chOff x="751490" y="1403132"/>
            <a:chExt cx="2163697" cy="851341"/>
          </a:xfrm>
        </p:grpSpPr>
        <p:sp>
          <p:nvSpPr>
            <p:cNvPr id="3677" name="Rounded Rectangular Callout 3676"/>
            <p:cNvSpPr/>
            <p:nvPr/>
          </p:nvSpPr>
          <p:spPr bwMode="auto">
            <a:xfrm>
              <a:off x="751490" y="1403132"/>
              <a:ext cx="2163692" cy="851338"/>
            </a:xfrm>
            <a:prstGeom prst="wedgeRoundRectCallout">
              <a:avLst>
                <a:gd name="adj1" fmla="val 87593"/>
                <a:gd name="adj2" fmla="val 29734"/>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And these two as well…</a:t>
              </a:r>
            </a:p>
          </p:txBody>
        </p:sp>
        <p:sp>
          <p:nvSpPr>
            <p:cNvPr id="2324" name="Rounded Rectangular Callout 2323"/>
            <p:cNvSpPr/>
            <p:nvPr/>
          </p:nvSpPr>
          <p:spPr bwMode="auto">
            <a:xfrm>
              <a:off x="751495" y="1403135"/>
              <a:ext cx="2163692" cy="851338"/>
            </a:xfrm>
            <a:prstGeom prst="wedgeRoundRectCallout">
              <a:avLst>
                <a:gd name="adj1" fmla="val 73093"/>
                <a:gd name="adj2" fmla="val 9858"/>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And these two as well…</a:t>
              </a:r>
            </a:p>
          </p:txBody>
        </p:sp>
      </p:grpSp>
      <p:grpSp>
        <p:nvGrpSpPr>
          <p:cNvPr id="64" name="Group 63"/>
          <p:cNvGrpSpPr/>
          <p:nvPr/>
        </p:nvGrpSpPr>
        <p:grpSpPr>
          <a:xfrm>
            <a:off x="7664893" y="146711"/>
            <a:ext cx="1367624" cy="205602"/>
            <a:chOff x="7696863" y="287379"/>
            <a:chExt cx="1367624" cy="205602"/>
          </a:xfrm>
        </p:grpSpPr>
        <p:pic>
          <p:nvPicPr>
            <p:cNvPr id="65" name="Picture 3"/>
            <p:cNvPicPr>
              <a:picLocks noChangeAspect="1" noChangeArrowheads="1"/>
            </p:cNvPicPr>
            <p:nvPr/>
          </p:nvPicPr>
          <p:blipFill>
            <a:blip r:embed="rId8"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6" name="Right Arrow 65"/>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Right Arrow 67"/>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ight Arrow 69"/>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 name="Picture 70" descr="brain_1.png"/>
            <p:cNvPicPr>
              <a:picLocks noChangeAspect="1"/>
            </p:cNvPicPr>
            <p:nvPr/>
          </p:nvPicPr>
          <p:blipFill>
            <a:blip r:embed="rId11" cstate="print"/>
            <a:stretch>
              <a:fillRect/>
            </a:stretch>
          </p:blipFill>
          <p:spPr>
            <a:xfrm>
              <a:off x="8881191" y="325166"/>
              <a:ext cx="183296" cy="130028"/>
            </a:xfrm>
            <a:prstGeom prst="rect">
              <a:avLst/>
            </a:prstGeom>
          </p:spPr>
        </p:pic>
      </p:grpSp>
      <p:sp>
        <p:nvSpPr>
          <p:cNvPr id="72" name="Rounded Rectangle 71"/>
          <p:cNvSpPr/>
          <p:nvPr/>
        </p:nvSpPr>
        <p:spPr bwMode="auto">
          <a:xfrm>
            <a:off x="81810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0-#ppt_w/2"/>
                                          </p:val>
                                        </p:tav>
                                        <p:tav tm="100000">
                                          <p:val>
                                            <p:strVal val="#ppt_x"/>
                                          </p:val>
                                        </p:tav>
                                      </p:tavLst>
                                    </p:anim>
                                    <p:anim calcmode="lin" valueType="num">
                                      <p:cBhvr additive="base">
                                        <p:cTn id="8" dur="500" fill="hold"/>
                                        <p:tgtEl>
                                          <p:spTgt spid="1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8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62"/>
                                        </p:tgtEl>
                                        <p:attrNameLst>
                                          <p:attrName>style.visibility</p:attrName>
                                        </p:attrNameLst>
                                      </p:cBhvr>
                                      <p:to>
                                        <p:strVal val="visible"/>
                                      </p:to>
                                    </p:set>
                                    <p:anim calcmode="lin" valueType="num">
                                      <p:cBhvr additive="base">
                                        <p:cTn id="16" dur="500" fill="hold"/>
                                        <p:tgtEl>
                                          <p:spTgt spid="162"/>
                                        </p:tgtEl>
                                        <p:attrNameLst>
                                          <p:attrName>ppt_x</p:attrName>
                                        </p:attrNameLst>
                                      </p:cBhvr>
                                      <p:tavLst>
                                        <p:tav tm="0">
                                          <p:val>
                                            <p:strVal val="0-#ppt_w/2"/>
                                          </p:val>
                                        </p:tav>
                                        <p:tav tm="100000">
                                          <p:val>
                                            <p:strVal val="#ppt_x"/>
                                          </p:val>
                                        </p:tav>
                                      </p:tavLst>
                                    </p:anim>
                                    <p:anim calcmode="lin" valueType="num">
                                      <p:cBhvr additive="base">
                                        <p:cTn id="17" dur="500" fill="hold"/>
                                        <p:tgtEl>
                                          <p:spTgt spid="16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6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8"/>
                                        </p:tgtEl>
                                        <p:attrNameLst>
                                          <p:attrName>style.visibility</p:attrName>
                                        </p:attrNameLst>
                                      </p:cBhvr>
                                      <p:to>
                                        <p:strVal val="visible"/>
                                      </p:to>
                                    </p:set>
                                    <p:anim calcmode="lin" valueType="num">
                                      <p:cBhvr additive="base">
                                        <p:cTn id="25" dur="500" fill="hold"/>
                                        <p:tgtEl>
                                          <p:spTgt spid="158"/>
                                        </p:tgtEl>
                                        <p:attrNameLst>
                                          <p:attrName>ppt_x</p:attrName>
                                        </p:attrNameLst>
                                      </p:cBhvr>
                                      <p:tavLst>
                                        <p:tav tm="0">
                                          <p:val>
                                            <p:strVal val="0-#ppt_w/2"/>
                                          </p:val>
                                        </p:tav>
                                        <p:tav tm="100000">
                                          <p:val>
                                            <p:strVal val="#ppt_x"/>
                                          </p:val>
                                        </p:tav>
                                      </p:tavLst>
                                    </p:anim>
                                    <p:anim calcmode="lin" valueType="num">
                                      <p:cBhvr additive="base">
                                        <p:cTn id="26" dur="500" fill="hold"/>
                                        <p:tgtEl>
                                          <p:spTgt spid="158"/>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66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6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fade">
                                      <p:cBhvr>
                                        <p:cTn id="38" dur="2000"/>
                                        <p:tgtEl>
                                          <p:spTgt spid="157"/>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2000"/>
                                        <p:tgtEl>
                                          <p:spTgt spid="157"/>
                                        </p:tgtEl>
                                      </p:cBhvr>
                                    </p:animEffect>
                                    <p:set>
                                      <p:cBhvr>
                                        <p:cTn id="42" dur="1" fill="hold">
                                          <p:stCondLst>
                                            <p:cond delay="1999"/>
                                          </p:stCondLst>
                                        </p:cTn>
                                        <p:tgtEl>
                                          <p:spTgt spid="15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2000"/>
                                        <p:tgtEl>
                                          <p:spTgt spid="156"/>
                                        </p:tgtEl>
                                      </p:cBhvr>
                                    </p:animEffec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2000"/>
                                        <p:tgtEl>
                                          <p:spTgt spid="156"/>
                                        </p:tgtEl>
                                      </p:cBhvr>
                                    </p:animEffect>
                                    <p:set>
                                      <p:cBhvr>
                                        <p:cTn id="49" dur="1" fill="hold">
                                          <p:stCondLst>
                                            <p:cond delay="1999"/>
                                          </p:stCondLst>
                                        </p:cTn>
                                        <p:tgtEl>
                                          <p:spTgt spid="156"/>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2000"/>
                                        <p:tgtEl>
                                          <p:spTgt spid="82"/>
                                        </p:tgtEl>
                                      </p:cBhvr>
                                    </p:animEffect>
                                  </p:childTnLst>
                                </p:cTn>
                              </p:par>
                            </p:childTnLst>
                          </p:cTn>
                        </p:par>
                        <p:par>
                          <p:cTn id="53" fill="hold">
                            <p:stCondLst>
                              <p:cond delay="6000"/>
                            </p:stCondLst>
                            <p:childTnLst>
                              <p:par>
                                <p:cTn id="54" presetID="10" presetClass="exit" presetSubtype="0" fill="hold" nodeType="afterEffect">
                                  <p:stCondLst>
                                    <p:cond delay="0"/>
                                  </p:stCondLst>
                                  <p:childTnLst>
                                    <p:animEffect transition="out" filter="fade">
                                      <p:cBhvr>
                                        <p:cTn id="55" dur="2000"/>
                                        <p:tgtEl>
                                          <p:spTgt spid="82"/>
                                        </p:tgtEl>
                                      </p:cBhvr>
                                    </p:animEffect>
                                    <p:set>
                                      <p:cBhvr>
                                        <p:cTn id="56" dur="1" fill="hold">
                                          <p:stCondLst>
                                            <p:cond delay="1999"/>
                                          </p:stCondLst>
                                        </p:cTn>
                                        <p:tgtEl>
                                          <p:spTgt spid="82"/>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4954"/>
                                        </p:tgtEl>
                                        <p:attrNameLst>
                                          <p:attrName>style.visibility</p:attrName>
                                        </p:attrNameLst>
                                      </p:cBhvr>
                                      <p:to>
                                        <p:strVal val="visible"/>
                                      </p:to>
                                    </p:set>
                                    <p:animEffect transition="in" filter="fade">
                                      <p:cBhvr>
                                        <p:cTn id="59" dur="2000"/>
                                        <p:tgtEl>
                                          <p:spTgt spid="4954"/>
                                        </p:tgtEl>
                                      </p:cBhvr>
                                    </p:animEffect>
                                  </p:childTnLst>
                                </p:cTn>
                              </p:par>
                            </p:childTnLst>
                          </p:cTn>
                        </p:par>
                        <p:par>
                          <p:cTn id="60" fill="hold">
                            <p:stCondLst>
                              <p:cond delay="8000"/>
                            </p:stCondLst>
                            <p:childTnLst>
                              <p:par>
                                <p:cTn id="61" presetID="10" presetClass="exit" presetSubtype="0" fill="hold" nodeType="afterEffect">
                                  <p:stCondLst>
                                    <p:cond delay="0"/>
                                  </p:stCondLst>
                                  <p:childTnLst>
                                    <p:animEffect transition="out" filter="fade">
                                      <p:cBhvr>
                                        <p:cTn id="62" dur="2000"/>
                                        <p:tgtEl>
                                          <p:spTgt spid="4954"/>
                                        </p:tgtEl>
                                      </p:cBhvr>
                                    </p:animEffect>
                                    <p:set>
                                      <p:cBhvr>
                                        <p:cTn id="63" dur="1" fill="hold">
                                          <p:stCondLst>
                                            <p:cond delay="1999"/>
                                          </p:stCondLst>
                                        </p:cTn>
                                        <p:tgtEl>
                                          <p:spTgt spid="4954"/>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4953"/>
                                        </p:tgtEl>
                                        <p:attrNameLst>
                                          <p:attrName>style.visibility</p:attrName>
                                        </p:attrNameLst>
                                      </p:cBhvr>
                                      <p:to>
                                        <p:strVal val="visible"/>
                                      </p:to>
                                    </p:set>
                                    <p:animEffect transition="in" filter="fade">
                                      <p:cBhvr>
                                        <p:cTn id="66" dur="2000"/>
                                        <p:tgtEl>
                                          <p:spTgt spid="4953"/>
                                        </p:tgtEl>
                                      </p:cBhvr>
                                    </p:animEffect>
                                  </p:childTnLst>
                                </p:cTn>
                              </p:par>
                            </p:childTnLst>
                          </p:cTn>
                        </p:par>
                        <p:par>
                          <p:cTn id="67" fill="hold">
                            <p:stCondLst>
                              <p:cond delay="10000"/>
                            </p:stCondLst>
                            <p:childTnLst>
                              <p:par>
                                <p:cTn id="68" presetID="10" presetClass="exit" presetSubtype="0" fill="hold" nodeType="afterEffect">
                                  <p:stCondLst>
                                    <p:cond delay="0"/>
                                  </p:stCondLst>
                                  <p:childTnLst>
                                    <p:animEffect transition="out" filter="fade">
                                      <p:cBhvr>
                                        <p:cTn id="69" dur="2000"/>
                                        <p:tgtEl>
                                          <p:spTgt spid="4953"/>
                                        </p:tgtEl>
                                      </p:cBhvr>
                                    </p:animEffect>
                                    <p:set>
                                      <p:cBhvr>
                                        <p:cTn id="70" dur="1" fill="hold">
                                          <p:stCondLst>
                                            <p:cond delay="1999"/>
                                          </p:stCondLst>
                                        </p:cTn>
                                        <p:tgtEl>
                                          <p:spTgt spid="4953"/>
                                        </p:tgtEl>
                                        <p:attrNameLst>
                                          <p:attrName>style.visibility</p:attrName>
                                        </p:attrNameLst>
                                      </p:cBhvr>
                                      <p:to>
                                        <p:strVal val="hidden"/>
                                      </p:to>
                                    </p:set>
                                  </p:childTnLst>
                                </p:cTn>
                              </p:par>
                              <p:par>
                                <p:cTn id="71" presetID="22" presetClass="entr" presetSubtype="4" fill="hold" nodeType="withEffect">
                                  <p:stCondLst>
                                    <p:cond delay="0"/>
                                  </p:stCondLst>
                                  <p:childTnLst>
                                    <p:set>
                                      <p:cBhvr>
                                        <p:cTn id="72" dur="1" fill="hold">
                                          <p:stCondLst>
                                            <p:cond delay="0"/>
                                          </p:stCondLst>
                                        </p:cTn>
                                        <p:tgtEl>
                                          <p:spTgt spid="2326"/>
                                        </p:tgtEl>
                                        <p:attrNameLst>
                                          <p:attrName>style.visibility</p:attrName>
                                        </p:attrNameLst>
                                      </p:cBhvr>
                                      <p:to>
                                        <p:strVal val="visible"/>
                                      </p:to>
                                    </p:set>
                                    <p:animEffect transition="in" filter="wipe(down)">
                                      <p:cBhvr>
                                        <p:cTn id="73" dur="2000"/>
                                        <p:tgtEl>
                                          <p:spTgt spid="2326"/>
                                        </p:tgtEl>
                                      </p:cBhvr>
                                    </p:animEffect>
                                  </p:childTnLst>
                                </p:cTn>
                              </p:par>
                              <p:par>
                                <p:cTn id="74" presetID="10" presetClass="entr" presetSubtype="0" fill="hold" nodeType="withEffect">
                                  <p:stCondLst>
                                    <p:cond delay="0"/>
                                  </p:stCondLst>
                                  <p:childTnLst>
                                    <p:set>
                                      <p:cBhvr>
                                        <p:cTn id="75" dur="1" fill="hold">
                                          <p:stCondLst>
                                            <p:cond delay="0"/>
                                          </p:stCondLst>
                                        </p:cTn>
                                        <p:tgtEl>
                                          <p:spTgt spid="4952"/>
                                        </p:tgtEl>
                                        <p:attrNameLst>
                                          <p:attrName>style.visibility</p:attrName>
                                        </p:attrNameLst>
                                      </p:cBhvr>
                                      <p:to>
                                        <p:strVal val="visible"/>
                                      </p:to>
                                    </p:set>
                                    <p:animEffect transition="in" filter="fade">
                                      <p:cBhvr>
                                        <p:cTn id="76" dur="2000"/>
                                        <p:tgtEl>
                                          <p:spTgt spid="4952"/>
                                        </p:tgtEl>
                                      </p:cBhvr>
                                    </p:animEffect>
                                  </p:childTnLst>
                                </p:cTn>
                              </p:par>
                            </p:childTnLst>
                          </p:cTn>
                        </p:par>
                        <p:par>
                          <p:cTn id="77" fill="hold">
                            <p:stCondLst>
                              <p:cond delay="12000"/>
                            </p:stCondLst>
                            <p:childTnLst>
                              <p:par>
                                <p:cTn id="78" presetID="10" presetClass="exit" presetSubtype="0" fill="hold" nodeType="afterEffect">
                                  <p:stCondLst>
                                    <p:cond delay="0"/>
                                  </p:stCondLst>
                                  <p:childTnLst>
                                    <p:animEffect transition="out" filter="fade">
                                      <p:cBhvr>
                                        <p:cTn id="79" dur="2000"/>
                                        <p:tgtEl>
                                          <p:spTgt spid="4952"/>
                                        </p:tgtEl>
                                      </p:cBhvr>
                                    </p:animEffect>
                                    <p:set>
                                      <p:cBhvr>
                                        <p:cTn id="80" dur="1" fill="hold">
                                          <p:stCondLst>
                                            <p:cond delay="1999"/>
                                          </p:stCondLst>
                                        </p:cTn>
                                        <p:tgtEl>
                                          <p:spTgt spid="4952"/>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4957"/>
                                        </p:tgtEl>
                                        <p:attrNameLst>
                                          <p:attrName>style.visibility</p:attrName>
                                        </p:attrNameLst>
                                      </p:cBhvr>
                                      <p:to>
                                        <p:strVal val="visible"/>
                                      </p:to>
                                    </p:set>
                                    <p:animEffect transition="in" filter="fade">
                                      <p:cBhvr>
                                        <p:cTn id="83" dur="2000"/>
                                        <p:tgtEl>
                                          <p:spTgt spid="4957"/>
                                        </p:tgtEl>
                                      </p:cBhvr>
                                    </p:animEffect>
                                  </p:childTnLst>
                                </p:cTn>
                              </p:par>
                            </p:childTnLst>
                          </p:cTn>
                        </p:par>
                        <p:par>
                          <p:cTn id="84" fill="hold">
                            <p:stCondLst>
                              <p:cond delay="14000"/>
                            </p:stCondLst>
                            <p:childTnLst>
                              <p:par>
                                <p:cTn id="85" presetID="10" presetClass="exit" presetSubtype="0" fill="hold" nodeType="afterEffect">
                                  <p:stCondLst>
                                    <p:cond delay="0"/>
                                  </p:stCondLst>
                                  <p:childTnLst>
                                    <p:animEffect transition="out" filter="fade">
                                      <p:cBhvr>
                                        <p:cTn id="86" dur="2000"/>
                                        <p:tgtEl>
                                          <p:spTgt spid="4957"/>
                                        </p:tgtEl>
                                      </p:cBhvr>
                                    </p:animEffect>
                                    <p:set>
                                      <p:cBhvr>
                                        <p:cTn id="87" dur="1" fill="hold">
                                          <p:stCondLst>
                                            <p:cond delay="1999"/>
                                          </p:stCondLst>
                                        </p:cTn>
                                        <p:tgtEl>
                                          <p:spTgt spid="4957"/>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4956"/>
                                        </p:tgtEl>
                                        <p:attrNameLst>
                                          <p:attrName>style.visibility</p:attrName>
                                        </p:attrNameLst>
                                      </p:cBhvr>
                                      <p:to>
                                        <p:strVal val="visible"/>
                                      </p:to>
                                    </p:set>
                                    <p:animEffect transition="in" filter="fade">
                                      <p:cBhvr>
                                        <p:cTn id="90" dur="2000"/>
                                        <p:tgtEl>
                                          <p:spTgt spid="4956"/>
                                        </p:tgtEl>
                                      </p:cBhvr>
                                    </p:animEffect>
                                  </p:childTnLst>
                                </p:cTn>
                              </p:par>
                            </p:childTnLst>
                          </p:cTn>
                        </p:par>
                        <p:par>
                          <p:cTn id="91" fill="hold">
                            <p:stCondLst>
                              <p:cond delay="16000"/>
                            </p:stCondLst>
                            <p:childTnLst>
                              <p:par>
                                <p:cTn id="92" presetID="10" presetClass="exit" presetSubtype="0" fill="hold" nodeType="afterEffect">
                                  <p:stCondLst>
                                    <p:cond delay="0"/>
                                  </p:stCondLst>
                                  <p:childTnLst>
                                    <p:animEffect transition="out" filter="fade">
                                      <p:cBhvr>
                                        <p:cTn id="93" dur="2000"/>
                                        <p:tgtEl>
                                          <p:spTgt spid="4956"/>
                                        </p:tgtEl>
                                      </p:cBhvr>
                                    </p:animEffect>
                                    <p:set>
                                      <p:cBhvr>
                                        <p:cTn id="94" dur="1" fill="hold">
                                          <p:stCondLst>
                                            <p:cond delay="1999"/>
                                          </p:stCondLst>
                                        </p:cTn>
                                        <p:tgtEl>
                                          <p:spTgt spid="4956"/>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4955"/>
                                        </p:tgtEl>
                                        <p:attrNameLst>
                                          <p:attrName>style.visibility</p:attrName>
                                        </p:attrNameLst>
                                      </p:cBhvr>
                                      <p:to>
                                        <p:strVal val="visible"/>
                                      </p:to>
                                    </p:set>
                                    <p:animEffect transition="in" filter="fade">
                                      <p:cBhvr>
                                        <p:cTn id="97" dur="2000"/>
                                        <p:tgtEl>
                                          <p:spTgt spid="4955"/>
                                        </p:tgtEl>
                                      </p:cBhvr>
                                    </p:animEffect>
                                  </p:childTnLst>
                                </p:cTn>
                              </p:par>
                              <p:par>
                                <p:cTn id="98" presetID="22" presetClass="entr" presetSubtype="4" fill="hold" nodeType="withEffect">
                                  <p:stCondLst>
                                    <p:cond delay="0"/>
                                  </p:stCondLst>
                                  <p:childTnLst>
                                    <p:set>
                                      <p:cBhvr>
                                        <p:cTn id="99" dur="1" fill="hold">
                                          <p:stCondLst>
                                            <p:cond delay="0"/>
                                          </p:stCondLst>
                                        </p:cTn>
                                        <p:tgtEl>
                                          <p:spTgt spid="2325"/>
                                        </p:tgtEl>
                                        <p:attrNameLst>
                                          <p:attrName>style.visibility</p:attrName>
                                        </p:attrNameLst>
                                      </p:cBhvr>
                                      <p:to>
                                        <p:strVal val="visible"/>
                                      </p:to>
                                    </p:set>
                                    <p:animEffect transition="in" filter="wipe(down)">
                                      <p:cBhvr>
                                        <p:cTn id="100" dur="500"/>
                                        <p:tgtEl>
                                          <p:spTgt spid="2325"/>
                                        </p:tgtEl>
                                      </p:cBhvr>
                                    </p:animEffect>
                                  </p:childTnLst>
                                </p:cTn>
                              </p:par>
                            </p:childTnLst>
                          </p:cTn>
                        </p:par>
                        <p:par>
                          <p:cTn id="101" fill="hold">
                            <p:stCondLst>
                              <p:cond delay="18000"/>
                            </p:stCondLst>
                            <p:childTnLst>
                              <p:par>
                                <p:cTn id="102" presetID="10" presetClass="exit" presetSubtype="0" fill="hold" nodeType="afterEffect">
                                  <p:stCondLst>
                                    <p:cond delay="0"/>
                                  </p:stCondLst>
                                  <p:childTnLst>
                                    <p:animEffect transition="out" filter="fade">
                                      <p:cBhvr>
                                        <p:cTn id="103" dur="2000"/>
                                        <p:tgtEl>
                                          <p:spTgt spid="4955"/>
                                        </p:tgtEl>
                                      </p:cBhvr>
                                    </p:animEffect>
                                    <p:set>
                                      <p:cBhvr>
                                        <p:cTn id="104" dur="1" fill="hold">
                                          <p:stCondLst>
                                            <p:cond delay="1999"/>
                                          </p:stCondLst>
                                        </p:cTn>
                                        <p:tgtEl>
                                          <p:spTgt spid="4955"/>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4960"/>
                                        </p:tgtEl>
                                        <p:attrNameLst>
                                          <p:attrName>style.visibility</p:attrName>
                                        </p:attrNameLst>
                                      </p:cBhvr>
                                      <p:to>
                                        <p:strVal val="visible"/>
                                      </p:to>
                                    </p:set>
                                    <p:animEffect transition="in" filter="fade">
                                      <p:cBhvr>
                                        <p:cTn id="107" dur="2000"/>
                                        <p:tgtEl>
                                          <p:spTgt spid="4960"/>
                                        </p:tgtEl>
                                      </p:cBhvr>
                                    </p:animEffect>
                                  </p:childTnLst>
                                </p:cTn>
                              </p:par>
                            </p:childTnLst>
                          </p:cTn>
                        </p:par>
                        <p:par>
                          <p:cTn id="108" fill="hold">
                            <p:stCondLst>
                              <p:cond delay="20000"/>
                            </p:stCondLst>
                            <p:childTnLst>
                              <p:par>
                                <p:cTn id="109" presetID="10" presetClass="exit" presetSubtype="0" fill="hold" nodeType="afterEffect">
                                  <p:stCondLst>
                                    <p:cond delay="0"/>
                                  </p:stCondLst>
                                  <p:childTnLst>
                                    <p:animEffect transition="out" filter="fade">
                                      <p:cBhvr>
                                        <p:cTn id="110" dur="2000"/>
                                        <p:tgtEl>
                                          <p:spTgt spid="4960"/>
                                        </p:tgtEl>
                                      </p:cBhvr>
                                    </p:animEffect>
                                    <p:set>
                                      <p:cBhvr>
                                        <p:cTn id="111" dur="1" fill="hold">
                                          <p:stCondLst>
                                            <p:cond delay="1999"/>
                                          </p:stCondLst>
                                        </p:cTn>
                                        <p:tgtEl>
                                          <p:spTgt spid="4960"/>
                                        </p:tgtEl>
                                        <p:attrNameLst>
                                          <p:attrName>style.visibility</p:attrName>
                                        </p:attrNameLst>
                                      </p:cBhvr>
                                      <p:to>
                                        <p:strVal val="hidden"/>
                                      </p:to>
                                    </p:set>
                                  </p:childTnLst>
                                </p:cTn>
                              </p:par>
                              <p:par>
                                <p:cTn id="112" presetID="10" presetClass="entr" presetSubtype="0" fill="hold" nodeType="withEffect">
                                  <p:stCondLst>
                                    <p:cond delay="0"/>
                                  </p:stCondLst>
                                  <p:childTnLst>
                                    <p:set>
                                      <p:cBhvr>
                                        <p:cTn id="113" dur="1" fill="hold">
                                          <p:stCondLst>
                                            <p:cond delay="0"/>
                                          </p:stCondLst>
                                        </p:cTn>
                                        <p:tgtEl>
                                          <p:spTgt spid="4959"/>
                                        </p:tgtEl>
                                        <p:attrNameLst>
                                          <p:attrName>style.visibility</p:attrName>
                                        </p:attrNameLst>
                                      </p:cBhvr>
                                      <p:to>
                                        <p:strVal val="visible"/>
                                      </p:to>
                                    </p:set>
                                    <p:animEffect transition="in" filter="fade">
                                      <p:cBhvr>
                                        <p:cTn id="114" dur="2000"/>
                                        <p:tgtEl>
                                          <p:spTgt spid="495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646"/>
                                        </p:tgtEl>
                                        <p:attrNameLst>
                                          <p:attrName>style.visibility</p:attrName>
                                        </p:attrNameLst>
                                      </p:cBhvr>
                                      <p:to>
                                        <p:strVal val="visible"/>
                                      </p:to>
                                    </p:set>
                                    <p:animEffect transition="in" filter="wipe(down)">
                                      <p:cBhvr>
                                        <p:cTn id="117" dur="500"/>
                                        <p:tgtEl>
                                          <p:spTgt spid="3646"/>
                                        </p:tgtEl>
                                      </p:cBhvr>
                                    </p:animEffect>
                                  </p:childTnLst>
                                </p:cTn>
                              </p:par>
                            </p:childTnLst>
                          </p:cTn>
                        </p:par>
                        <p:par>
                          <p:cTn id="118" fill="hold">
                            <p:stCondLst>
                              <p:cond delay="22000"/>
                            </p:stCondLst>
                            <p:childTnLst>
                              <p:par>
                                <p:cTn id="119" presetID="10" presetClass="exit" presetSubtype="0" fill="hold" nodeType="afterEffect">
                                  <p:stCondLst>
                                    <p:cond delay="0"/>
                                  </p:stCondLst>
                                  <p:childTnLst>
                                    <p:animEffect transition="out" filter="fade">
                                      <p:cBhvr>
                                        <p:cTn id="120" dur="2000"/>
                                        <p:tgtEl>
                                          <p:spTgt spid="4959"/>
                                        </p:tgtEl>
                                      </p:cBhvr>
                                    </p:animEffect>
                                    <p:set>
                                      <p:cBhvr>
                                        <p:cTn id="121" dur="1" fill="hold">
                                          <p:stCondLst>
                                            <p:cond delay="1999"/>
                                          </p:stCondLst>
                                        </p:cTn>
                                        <p:tgtEl>
                                          <p:spTgt spid="495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4958"/>
                                        </p:tgtEl>
                                        <p:attrNameLst>
                                          <p:attrName>style.visibility</p:attrName>
                                        </p:attrNameLst>
                                      </p:cBhvr>
                                      <p:to>
                                        <p:strVal val="visible"/>
                                      </p:to>
                                    </p:set>
                                    <p:animEffect transition="in" filter="fade">
                                      <p:cBhvr>
                                        <p:cTn id="124" dur="2000"/>
                                        <p:tgtEl>
                                          <p:spTgt spid="4958"/>
                                        </p:tgtEl>
                                      </p:cBhvr>
                                    </p:animEffect>
                                  </p:childTnLst>
                                </p:cTn>
                              </p:par>
                            </p:childTnLst>
                          </p:cTn>
                        </p:par>
                        <p:par>
                          <p:cTn id="125" fill="hold">
                            <p:stCondLst>
                              <p:cond delay="24000"/>
                            </p:stCondLst>
                            <p:childTnLst>
                              <p:par>
                                <p:cTn id="126" presetID="10" presetClass="exit" presetSubtype="0" fill="hold" nodeType="afterEffect">
                                  <p:stCondLst>
                                    <p:cond delay="0"/>
                                  </p:stCondLst>
                                  <p:childTnLst>
                                    <p:animEffect transition="out" filter="fade">
                                      <p:cBhvr>
                                        <p:cTn id="127" dur="2000"/>
                                        <p:tgtEl>
                                          <p:spTgt spid="4958"/>
                                        </p:tgtEl>
                                      </p:cBhvr>
                                    </p:animEffect>
                                    <p:set>
                                      <p:cBhvr>
                                        <p:cTn id="128" dur="1" fill="hold">
                                          <p:stCondLst>
                                            <p:cond delay="1999"/>
                                          </p:stCondLst>
                                        </p:cTn>
                                        <p:tgtEl>
                                          <p:spTgt spid="4958"/>
                                        </p:tgtEl>
                                        <p:attrNameLst>
                                          <p:attrName>style.visibility</p:attrName>
                                        </p:attrNameLst>
                                      </p:cBhvr>
                                      <p:to>
                                        <p:strVal val="hidden"/>
                                      </p:to>
                                    </p:set>
                                  </p:childTnLst>
                                </p:cTn>
                              </p:par>
                              <p:par>
                                <p:cTn id="129" presetID="10" presetClass="entr" presetSubtype="0" fill="hold" nodeType="withEffect">
                                  <p:stCondLst>
                                    <p:cond delay="0"/>
                                  </p:stCondLst>
                                  <p:childTnLst>
                                    <p:set>
                                      <p:cBhvr>
                                        <p:cTn id="130" dur="1" fill="hold">
                                          <p:stCondLst>
                                            <p:cond delay="0"/>
                                          </p:stCondLst>
                                        </p:cTn>
                                        <p:tgtEl>
                                          <p:spTgt spid="4973"/>
                                        </p:tgtEl>
                                        <p:attrNameLst>
                                          <p:attrName>style.visibility</p:attrName>
                                        </p:attrNameLst>
                                      </p:cBhvr>
                                      <p:to>
                                        <p:strVal val="visible"/>
                                      </p:to>
                                    </p:set>
                                    <p:animEffect transition="in" filter="fade">
                                      <p:cBhvr>
                                        <p:cTn id="131" dur="2000"/>
                                        <p:tgtEl>
                                          <p:spTgt spid="4973"/>
                                        </p:tgtEl>
                                      </p:cBhvr>
                                    </p:animEffect>
                                  </p:childTnLst>
                                </p:cTn>
                              </p:par>
                            </p:childTnLst>
                          </p:cTn>
                        </p:par>
                        <p:par>
                          <p:cTn id="132" fill="hold">
                            <p:stCondLst>
                              <p:cond delay="26000"/>
                            </p:stCondLst>
                            <p:childTnLst>
                              <p:par>
                                <p:cTn id="133" presetID="10" presetClass="exit" presetSubtype="0" fill="hold" nodeType="afterEffect">
                                  <p:stCondLst>
                                    <p:cond delay="0"/>
                                  </p:stCondLst>
                                  <p:childTnLst>
                                    <p:animEffect transition="out" filter="fade">
                                      <p:cBhvr>
                                        <p:cTn id="134" dur="2000"/>
                                        <p:tgtEl>
                                          <p:spTgt spid="4973"/>
                                        </p:tgtEl>
                                      </p:cBhvr>
                                    </p:animEffect>
                                    <p:set>
                                      <p:cBhvr>
                                        <p:cTn id="135" dur="1" fill="hold">
                                          <p:stCondLst>
                                            <p:cond delay="1999"/>
                                          </p:stCondLst>
                                        </p:cTn>
                                        <p:tgtEl>
                                          <p:spTgt spid="4973"/>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4972"/>
                                        </p:tgtEl>
                                        <p:attrNameLst>
                                          <p:attrName>style.visibility</p:attrName>
                                        </p:attrNameLst>
                                      </p:cBhvr>
                                      <p:to>
                                        <p:strVal val="visible"/>
                                      </p:to>
                                    </p:set>
                                    <p:animEffect transition="in" filter="fade">
                                      <p:cBhvr>
                                        <p:cTn id="138" dur="2000"/>
                                        <p:tgtEl>
                                          <p:spTgt spid="4972"/>
                                        </p:tgtEl>
                                      </p:cBhvr>
                                    </p:animEffect>
                                  </p:childTnLst>
                                </p:cTn>
                              </p:par>
                            </p:childTnLst>
                          </p:cTn>
                        </p:par>
                        <p:par>
                          <p:cTn id="139" fill="hold">
                            <p:stCondLst>
                              <p:cond delay="28000"/>
                            </p:stCondLst>
                            <p:childTnLst>
                              <p:par>
                                <p:cTn id="140" presetID="10" presetClass="exit" presetSubtype="0" fill="hold" nodeType="afterEffect">
                                  <p:stCondLst>
                                    <p:cond delay="0"/>
                                  </p:stCondLst>
                                  <p:childTnLst>
                                    <p:animEffect transition="out" filter="fade">
                                      <p:cBhvr>
                                        <p:cTn id="141" dur="2000"/>
                                        <p:tgtEl>
                                          <p:spTgt spid="4972"/>
                                        </p:tgtEl>
                                      </p:cBhvr>
                                    </p:animEffect>
                                    <p:set>
                                      <p:cBhvr>
                                        <p:cTn id="142" dur="1" fill="hold">
                                          <p:stCondLst>
                                            <p:cond delay="1999"/>
                                          </p:stCondLst>
                                        </p:cTn>
                                        <p:tgtEl>
                                          <p:spTgt spid="4972"/>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4971"/>
                                        </p:tgtEl>
                                        <p:attrNameLst>
                                          <p:attrName>style.visibility</p:attrName>
                                        </p:attrNameLst>
                                      </p:cBhvr>
                                      <p:to>
                                        <p:strVal val="visible"/>
                                      </p:to>
                                    </p:set>
                                    <p:animEffect transition="in" filter="fade">
                                      <p:cBhvr>
                                        <p:cTn id="145" dur="2000"/>
                                        <p:tgtEl>
                                          <p:spTgt spid="4971"/>
                                        </p:tgtEl>
                                      </p:cBhvr>
                                    </p:animEffect>
                                  </p:childTnLst>
                                </p:cTn>
                              </p:par>
                            </p:childTnLst>
                          </p:cTn>
                        </p:par>
                        <p:par>
                          <p:cTn id="146" fill="hold">
                            <p:stCondLst>
                              <p:cond delay="30000"/>
                            </p:stCondLst>
                            <p:childTnLst>
                              <p:par>
                                <p:cTn id="147" presetID="10" presetClass="exit" presetSubtype="0" fill="hold" nodeType="afterEffect">
                                  <p:stCondLst>
                                    <p:cond delay="0"/>
                                  </p:stCondLst>
                                  <p:childTnLst>
                                    <p:animEffect transition="out" filter="fade">
                                      <p:cBhvr>
                                        <p:cTn id="148" dur="2000"/>
                                        <p:tgtEl>
                                          <p:spTgt spid="4971"/>
                                        </p:tgtEl>
                                      </p:cBhvr>
                                    </p:animEffect>
                                    <p:set>
                                      <p:cBhvr>
                                        <p:cTn id="149" dur="1" fill="hold">
                                          <p:stCondLst>
                                            <p:cond delay="1999"/>
                                          </p:stCondLst>
                                        </p:cTn>
                                        <p:tgtEl>
                                          <p:spTgt spid="4971"/>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3648"/>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3650"/>
                                        </p:tgtEl>
                                        <p:attrNameLst>
                                          <p:attrName>style.visibility</p:attrName>
                                        </p:attrNameLst>
                                      </p:cBhvr>
                                      <p:to>
                                        <p:strVal val="visible"/>
                                      </p:to>
                                    </p:set>
                                    <p:animEffect transition="in" filter="wipe(down)">
                                      <p:cBhvr>
                                        <p:cTn id="158" dur="500"/>
                                        <p:tgtEl>
                                          <p:spTgt spid="3650"/>
                                        </p:tgtEl>
                                      </p:cBhvr>
                                    </p:animEffect>
                                  </p:childTnLst>
                                </p:cTn>
                              </p:par>
                              <p:par>
                                <p:cTn id="159" presetID="22" presetClass="entr" presetSubtype="4" fill="hold" nodeType="withEffect">
                                  <p:stCondLst>
                                    <p:cond delay="0"/>
                                  </p:stCondLst>
                                  <p:childTnLst>
                                    <p:set>
                                      <p:cBhvr>
                                        <p:cTn id="160" dur="1" fill="hold">
                                          <p:stCondLst>
                                            <p:cond delay="0"/>
                                          </p:stCondLst>
                                        </p:cTn>
                                        <p:tgtEl>
                                          <p:spTgt spid="3653"/>
                                        </p:tgtEl>
                                        <p:attrNameLst>
                                          <p:attrName>style.visibility</p:attrName>
                                        </p:attrNameLst>
                                      </p:cBhvr>
                                      <p:to>
                                        <p:strVal val="visible"/>
                                      </p:to>
                                    </p:set>
                                    <p:animEffect transition="in" filter="wipe(down)">
                                      <p:cBhvr>
                                        <p:cTn id="161" dur="500"/>
                                        <p:tgtEl>
                                          <p:spTgt spid="3653"/>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656"/>
                                        </p:tgtEl>
                                        <p:attrNameLst>
                                          <p:attrName>style.visibility</p:attrName>
                                        </p:attrNameLst>
                                      </p:cBhvr>
                                      <p:to>
                                        <p:strVal val="visible"/>
                                      </p:to>
                                    </p:set>
                                    <p:animEffect transition="in" filter="wipe(down)">
                                      <p:cBhvr>
                                        <p:cTn id="166" dur="500"/>
                                        <p:tgtEl>
                                          <p:spTgt spid="3656"/>
                                        </p:tgtEl>
                                      </p:cBhvr>
                                    </p:animEffect>
                                  </p:childTnLst>
                                </p:cTn>
                              </p:par>
                              <p:par>
                                <p:cTn id="167" presetID="22" presetClass="entr" presetSubtype="4" fill="hold" nodeType="withEffect">
                                  <p:stCondLst>
                                    <p:cond delay="0"/>
                                  </p:stCondLst>
                                  <p:childTnLst>
                                    <p:set>
                                      <p:cBhvr>
                                        <p:cTn id="168" dur="1" fill="hold">
                                          <p:stCondLst>
                                            <p:cond delay="0"/>
                                          </p:stCondLst>
                                        </p:cTn>
                                        <p:tgtEl>
                                          <p:spTgt spid="3657"/>
                                        </p:tgtEl>
                                        <p:attrNameLst>
                                          <p:attrName>style.visibility</p:attrName>
                                        </p:attrNameLst>
                                      </p:cBhvr>
                                      <p:to>
                                        <p:strVal val="visible"/>
                                      </p:to>
                                    </p:set>
                                    <p:animEffect transition="in" filter="wipe(down)">
                                      <p:cBhvr>
                                        <p:cTn id="169" dur="500"/>
                                        <p:tgtEl>
                                          <p:spTgt spid="3657"/>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3665"/>
                                        </p:tgtEl>
                                        <p:attrNameLst>
                                          <p:attrName>style.visibility</p:attrName>
                                        </p:attrNameLst>
                                      </p:cBhvr>
                                      <p:to>
                                        <p:strVal val="visible"/>
                                      </p:to>
                                    </p:set>
                                    <p:animEffect transition="in" filter="wipe(down)">
                                      <p:cBhvr>
                                        <p:cTn id="174" dur="500"/>
                                        <p:tgtEl>
                                          <p:spTgt spid="3665"/>
                                        </p:tgtEl>
                                      </p:cBhvr>
                                    </p:animEffect>
                                  </p:childTnLst>
                                </p:cTn>
                              </p:par>
                              <p:par>
                                <p:cTn id="175" presetID="22" presetClass="entr" presetSubtype="4" fill="hold" nodeType="withEffect">
                                  <p:stCondLst>
                                    <p:cond delay="0"/>
                                  </p:stCondLst>
                                  <p:childTnLst>
                                    <p:set>
                                      <p:cBhvr>
                                        <p:cTn id="176" dur="1" fill="hold">
                                          <p:stCondLst>
                                            <p:cond delay="0"/>
                                          </p:stCondLst>
                                        </p:cTn>
                                        <p:tgtEl>
                                          <p:spTgt spid="3671"/>
                                        </p:tgtEl>
                                        <p:attrNameLst>
                                          <p:attrName>style.visibility</p:attrName>
                                        </p:attrNameLst>
                                      </p:cBhvr>
                                      <p:to>
                                        <p:strVal val="visible"/>
                                      </p:to>
                                    </p:set>
                                    <p:animEffect transition="in" filter="wipe(down)">
                                      <p:cBhvr>
                                        <p:cTn id="177" dur="500"/>
                                        <p:tgtEl>
                                          <p:spTgt spid="3671"/>
                                        </p:tgtEl>
                                      </p:cBhvr>
                                    </p:animEffect>
                                  </p:childTnLst>
                                </p:cTn>
                              </p:par>
                              <p:par>
                                <p:cTn id="178" presetID="22" presetClass="entr" presetSubtype="4" fill="hold" nodeType="withEffect">
                                  <p:stCondLst>
                                    <p:cond delay="0"/>
                                  </p:stCondLst>
                                  <p:childTnLst>
                                    <p:set>
                                      <p:cBhvr>
                                        <p:cTn id="179" dur="1" fill="hold">
                                          <p:stCondLst>
                                            <p:cond delay="0"/>
                                          </p:stCondLst>
                                        </p:cTn>
                                        <p:tgtEl>
                                          <p:spTgt spid="3664"/>
                                        </p:tgtEl>
                                        <p:attrNameLst>
                                          <p:attrName>style.visibility</p:attrName>
                                        </p:attrNameLst>
                                      </p:cBhvr>
                                      <p:to>
                                        <p:strVal val="visible"/>
                                      </p:to>
                                    </p:set>
                                    <p:animEffect transition="in" filter="wipe(down)">
                                      <p:cBhvr>
                                        <p:cTn id="180" dur="500"/>
                                        <p:tgtEl>
                                          <p:spTgt spid="3664"/>
                                        </p:tgtEl>
                                      </p:cBhvr>
                                    </p:animEffect>
                                  </p:childTnLst>
                                </p:cTn>
                              </p:par>
                              <p:par>
                                <p:cTn id="181" presetID="22" presetClass="entr" presetSubtype="4" fill="hold" nodeType="withEffect">
                                  <p:stCondLst>
                                    <p:cond delay="0"/>
                                  </p:stCondLst>
                                  <p:childTnLst>
                                    <p:set>
                                      <p:cBhvr>
                                        <p:cTn id="182" dur="1" fill="hold">
                                          <p:stCondLst>
                                            <p:cond delay="0"/>
                                          </p:stCondLst>
                                        </p:cTn>
                                        <p:tgtEl>
                                          <p:spTgt spid="3670"/>
                                        </p:tgtEl>
                                        <p:attrNameLst>
                                          <p:attrName>style.visibility</p:attrName>
                                        </p:attrNameLst>
                                      </p:cBhvr>
                                      <p:to>
                                        <p:strVal val="visible"/>
                                      </p:to>
                                    </p:set>
                                    <p:animEffect transition="in" filter="wipe(down)">
                                      <p:cBhvr>
                                        <p:cTn id="183" dur="500"/>
                                        <p:tgtEl>
                                          <p:spTgt spid="3670"/>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367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3680"/>
                                        </p:tgtEl>
                                        <p:attrNameLst>
                                          <p:attrName>style.visibility</p:attrName>
                                        </p:attrNameLst>
                                      </p:cBhvr>
                                      <p:to>
                                        <p:strVal val="visible"/>
                                      </p:to>
                                    </p:set>
                                    <p:animEffect transition="in" filter="wipe(down)">
                                      <p:cBhvr>
                                        <p:cTn id="192" dur="500"/>
                                        <p:tgtEl>
                                          <p:spTgt spid="3680"/>
                                        </p:tgtEl>
                                      </p:cBhvr>
                                    </p:animEffect>
                                  </p:childTnLst>
                                </p:cTn>
                              </p:par>
                            </p:childTnLst>
                          </p:cTn>
                        </p:par>
                      </p:childTnLst>
                    </p:cTn>
                  </p:par>
                  <p:par>
                    <p:cTn id="193" fill="hold">
                      <p:stCondLst>
                        <p:cond delay="indefinite"/>
                      </p:stCondLst>
                      <p:childTnLst>
                        <p:par>
                          <p:cTn id="194" fill="hold">
                            <p:stCondLst>
                              <p:cond delay="0"/>
                            </p:stCondLst>
                            <p:childTnLst>
                              <p:par>
                                <p:cTn id="195" presetID="2" presetClass="entr" presetSubtype="2" fill="hold" grpId="0" nodeType="clickEffect">
                                  <p:stCondLst>
                                    <p:cond delay="0"/>
                                  </p:stCondLst>
                                  <p:childTnLst>
                                    <p:set>
                                      <p:cBhvr>
                                        <p:cTn id="196" dur="1" fill="hold">
                                          <p:stCondLst>
                                            <p:cond delay="0"/>
                                          </p:stCondLst>
                                        </p:cTn>
                                        <p:tgtEl>
                                          <p:spTgt spid="3678"/>
                                        </p:tgtEl>
                                        <p:attrNameLst>
                                          <p:attrName>style.visibility</p:attrName>
                                        </p:attrNameLst>
                                      </p:cBhvr>
                                      <p:to>
                                        <p:strVal val="visible"/>
                                      </p:to>
                                    </p:set>
                                    <p:anim calcmode="lin" valueType="num">
                                      <p:cBhvr additive="base">
                                        <p:cTn id="197" dur="500" fill="hold"/>
                                        <p:tgtEl>
                                          <p:spTgt spid="3678"/>
                                        </p:tgtEl>
                                        <p:attrNameLst>
                                          <p:attrName>ppt_x</p:attrName>
                                        </p:attrNameLst>
                                      </p:cBhvr>
                                      <p:tavLst>
                                        <p:tav tm="0">
                                          <p:val>
                                            <p:strVal val="1+#ppt_w/2"/>
                                          </p:val>
                                        </p:tav>
                                        <p:tav tm="100000">
                                          <p:val>
                                            <p:strVal val="#ppt_x"/>
                                          </p:val>
                                        </p:tav>
                                      </p:tavLst>
                                    </p:anim>
                                    <p:anim calcmode="lin" valueType="num">
                                      <p:cBhvr additive="base">
                                        <p:cTn id="198" dur="500" fill="hold"/>
                                        <p:tgtEl>
                                          <p:spTgt spid="36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 grpId="0"/>
      <p:bldP spid="1667" grpId="0"/>
      <p:bldP spid="1668" grpId="0"/>
      <p:bldP spid="1669" grpId="0"/>
      <p:bldP spid="3648" grpId="0"/>
      <p:bldP spid="3678" grpId="0"/>
      <p:bldP spid="3679" grpId="0"/>
      <p:bldP spid="36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29</a:t>
            </a:fld>
            <a:endParaRPr lang="en-US" dirty="0"/>
          </a:p>
        </p:txBody>
      </p:sp>
      <p:sp>
        <p:nvSpPr>
          <p:cNvPr id="101" name="Title 1"/>
          <p:cNvSpPr>
            <a:spLocks noGrp="1"/>
          </p:cNvSpPr>
          <p:nvPr>
            <p:ph type="title"/>
          </p:nvPr>
        </p:nvSpPr>
        <p:spPr>
          <a:xfrm>
            <a:off x="381000" y="-45212"/>
            <a:ext cx="8382000" cy="838200"/>
          </a:xfrm>
        </p:spPr>
        <p:txBody>
          <a:bodyPr/>
          <a:lstStyle/>
          <a:p>
            <a:r>
              <a:rPr lang="en-US" dirty="0" smtClean="0"/>
              <a:t>Learning Multiple Images - Intuition</a:t>
            </a:r>
            <a:endParaRPr lang="en-US" dirty="0"/>
          </a:p>
        </p:txBody>
      </p:sp>
      <p:grpSp>
        <p:nvGrpSpPr>
          <p:cNvPr id="3713" name="Group 3712"/>
          <p:cNvGrpSpPr/>
          <p:nvPr/>
        </p:nvGrpSpPr>
        <p:grpSpPr>
          <a:xfrm>
            <a:off x="876290" y="1647600"/>
            <a:ext cx="4509799" cy="2510654"/>
            <a:chOff x="876290" y="1647600"/>
            <a:chExt cx="4509799" cy="2510654"/>
          </a:xfrm>
        </p:grpSpPr>
        <p:cxnSp>
          <p:nvCxnSpPr>
            <p:cNvPr id="3680" name="Straight Connector 3679"/>
            <p:cNvCxnSpPr/>
            <p:nvPr/>
          </p:nvCxnSpPr>
          <p:spPr bwMode="auto">
            <a:xfrm flipH="1" flipV="1">
              <a:off x="4153166" y="30021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 name="Group 2490"/>
            <p:cNvGrpSpPr/>
            <p:nvPr/>
          </p:nvGrpSpPr>
          <p:grpSpPr>
            <a:xfrm>
              <a:off x="4313755" y="3916695"/>
              <a:ext cx="929584" cy="228212"/>
              <a:chOff x="7043441" y="4495205"/>
              <a:chExt cx="1369452" cy="416607"/>
            </a:xfrm>
          </p:grpSpPr>
          <p:grpSp>
            <p:nvGrpSpPr>
              <p:cNvPr id="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05" name="Down Arrow 25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03" name="Down Arrow 25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01" name="Down Arrow 25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9" name="Down Arrow 24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97" name="Down Arrow 24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3650" name="Straight Connector 3649"/>
            <p:cNvCxnSpPr>
              <a:endCxn id="3633" idx="3"/>
            </p:cNvCxnSpPr>
            <p:nvPr/>
          </p:nvCxnSpPr>
          <p:spPr bwMode="auto">
            <a:xfrm flipH="1" flipV="1">
              <a:off x="3436874" y="21735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3" name="Straight Connector 3652"/>
            <p:cNvCxnSpPr>
              <a:endCxn id="3617" idx="0"/>
            </p:cNvCxnSpPr>
            <p:nvPr/>
          </p:nvCxnSpPr>
          <p:spPr bwMode="auto">
            <a:xfrm flipH="1" flipV="1">
              <a:off x="3693339" y="23234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6" name="Straight Connector 3655"/>
            <p:cNvCxnSpPr>
              <a:endCxn id="3569" idx="0"/>
            </p:cNvCxnSpPr>
            <p:nvPr/>
          </p:nvCxnSpPr>
          <p:spPr bwMode="auto">
            <a:xfrm flipH="1" flipV="1">
              <a:off x="4265931" y="23245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7" name="Straight Connector 3656"/>
            <p:cNvCxnSpPr>
              <a:endCxn id="3577" idx="3"/>
            </p:cNvCxnSpPr>
            <p:nvPr/>
          </p:nvCxnSpPr>
          <p:spPr bwMode="auto">
            <a:xfrm flipH="1" flipV="1">
              <a:off x="4411132" y="21724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4" name="Straight Connector 3663"/>
            <p:cNvCxnSpPr/>
            <p:nvPr/>
          </p:nvCxnSpPr>
          <p:spPr bwMode="auto">
            <a:xfrm flipH="1" flipV="1">
              <a:off x="4083538" y="26298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5" name="Straight Connector 3664"/>
            <p:cNvCxnSpPr/>
            <p:nvPr/>
          </p:nvCxnSpPr>
          <p:spPr bwMode="auto">
            <a:xfrm flipH="1" flipV="1">
              <a:off x="4278923" y="26181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0" name="Straight Connector 3669"/>
            <p:cNvCxnSpPr>
              <a:endCxn id="3523" idx="0"/>
            </p:cNvCxnSpPr>
            <p:nvPr/>
          </p:nvCxnSpPr>
          <p:spPr bwMode="auto">
            <a:xfrm flipH="1" flipV="1">
              <a:off x="4220055" y="27782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1" name="Straight Connector 3670"/>
            <p:cNvCxnSpPr>
              <a:stCxn id="2502" idx="2"/>
              <a:endCxn id="3475" idx="2"/>
            </p:cNvCxnSpPr>
            <p:nvPr/>
          </p:nvCxnSpPr>
          <p:spPr bwMode="auto">
            <a:xfrm flipH="1" flipV="1">
              <a:off x="4390980" y="26943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0" name="Group 801"/>
            <p:cNvGrpSpPr/>
            <p:nvPr/>
          </p:nvGrpSpPr>
          <p:grpSpPr>
            <a:xfrm>
              <a:off x="3236040" y="1697475"/>
              <a:ext cx="2150049" cy="2226846"/>
              <a:chOff x="6884295" y="3041841"/>
              <a:chExt cx="2150049" cy="2226846"/>
            </a:xfrm>
          </p:grpSpPr>
          <p:grpSp>
            <p:nvGrpSpPr>
              <p:cNvPr id="1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2" name="Group 395"/>
                <p:cNvGrpSpPr/>
                <p:nvPr/>
              </p:nvGrpSpPr>
              <p:grpSpPr>
                <a:xfrm>
                  <a:off x="5326940" y="3038938"/>
                  <a:ext cx="2022983" cy="455500"/>
                  <a:chOff x="5326940" y="3038937"/>
                  <a:chExt cx="2022983" cy="455500"/>
                </a:xfrm>
              </p:grpSpPr>
              <p:grpSp>
                <p:nvGrpSpPr>
                  <p:cNvPr id="13" name="Group 378"/>
                  <p:cNvGrpSpPr/>
                  <p:nvPr/>
                </p:nvGrpSpPr>
                <p:grpSpPr>
                  <a:xfrm>
                    <a:off x="5896151" y="3040986"/>
                    <a:ext cx="315351" cy="452185"/>
                    <a:chOff x="6144878" y="3040986"/>
                    <a:chExt cx="315351" cy="452185"/>
                  </a:xfrm>
                </p:grpSpPr>
                <p:sp>
                  <p:nvSpPr>
                    <p:cNvPr id="47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 name="Group 377"/>
                  <p:cNvGrpSpPr/>
                  <p:nvPr/>
                </p:nvGrpSpPr>
                <p:grpSpPr>
                  <a:xfrm>
                    <a:off x="5326940" y="3038937"/>
                    <a:ext cx="315351" cy="452185"/>
                    <a:chOff x="5326940" y="3038937"/>
                    <a:chExt cx="315351" cy="452185"/>
                  </a:xfrm>
                </p:grpSpPr>
                <p:sp>
                  <p:nvSpPr>
                    <p:cNvPr id="47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 name="Group 230"/>
                  <p:cNvGrpSpPr/>
                  <p:nvPr/>
                </p:nvGrpSpPr>
                <p:grpSpPr>
                  <a:xfrm flipV="1">
                    <a:off x="6465362" y="3038939"/>
                    <a:ext cx="315351" cy="452185"/>
                    <a:chOff x="2660385" y="1689916"/>
                    <a:chExt cx="315351" cy="452185"/>
                  </a:xfrm>
                </p:grpSpPr>
                <p:sp>
                  <p:nvSpPr>
                    <p:cNvPr id="468" name="Down Arrow 4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 name="Group 379"/>
                  <p:cNvGrpSpPr/>
                  <p:nvPr/>
                </p:nvGrpSpPr>
                <p:grpSpPr>
                  <a:xfrm>
                    <a:off x="7034572" y="3042252"/>
                    <a:ext cx="315351" cy="452185"/>
                    <a:chOff x="7836091" y="3042252"/>
                    <a:chExt cx="315351" cy="452185"/>
                  </a:xfrm>
                </p:grpSpPr>
                <p:sp>
                  <p:nvSpPr>
                    <p:cNvPr id="466" name="Down Arrow 4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 name="Group 394"/>
                <p:cNvGrpSpPr/>
                <p:nvPr/>
              </p:nvGrpSpPr>
              <p:grpSpPr>
                <a:xfrm>
                  <a:off x="5326940" y="3624179"/>
                  <a:ext cx="2022983" cy="455500"/>
                  <a:chOff x="5326940" y="3669335"/>
                  <a:chExt cx="2022983" cy="455500"/>
                </a:xfrm>
              </p:grpSpPr>
              <p:grpSp>
                <p:nvGrpSpPr>
                  <p:cNvPr id="18" name="Group 382"/>
                  <p:cNvGrpSpPr/>
                  <p:nvPr/>
                </p:nvGrpSpPr>
                <p:grpSpPr>
                  <a:xfrm>
                    <a:off x="5896151" y="3671384"/>
                    <a:ext cx="315351" cy="452185"/>
                    <a:chOff x="6144878" y="3705251"/>
                    <a:chExt cx="315351" cy="452185"/>
                  </a:xfrm>
                </p:grpSpPr>
                <p:sp>
                  <p:nvSpPr>
                    <p:cNvPr id="46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 name="Group 235"/>
                  <p:cNvGrpSpPr/>
                  <p:nvPr/>
                </p:nvGrpSpPr>
                <p:grpSpPr>
                  <a:xfrm flipV="1">
                    <a:off x="5326940" y="3669335"/>
                    <a:ext cx="315351" cy="452185"/>
                    <a:chOff x="704140" y="2354179"/>
                    <a:chExt cx="315351" cy="452185"/>
                  </a:xfrm>
                </p:grpSpPr>
                <p:sp>
                  <p:nvSpPr>
                    <p:cNvPr id="45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 name="Group 381"/>
                  <p:cNvGrpSpPr/>
                  <p:nvPr/>
                </p:nvGrpSpPr>
                <p:grpSpPr>
                  <a:xfrm>
                    <a:off x="6465362" y="3669337"/>
                    <a:ext cx="315351" cy="452185"/>
                    <a:chOff x="7012249" y="3703204"/>
                    <a:chExt cx="315351" cy="452185"/>
                  </a:xfrm>
                </p:grpSpPr>
                <p:sp>
                  <p:nvSpPr>
                    <p:cNvPr id="456" name="Down Arrow 4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 name="Group 380"/>
                  <p:cNvGrpSpPr/>
                  <p:nvPr/>
                </p:nvGrpSpPr>
                <p:grpSpPr>
                  <a:xfrm>
                    <a:off x="7034572" y="3672650"/>
                    <a:ext cx="315351" cy="452185"/>
                    <a:chOff x="7836091" y="3706517"/>
                    <a:chExt cx="315351" cy="452185"/>
                  </a:xfrm>
                </p:grpSpPr>
                <p:sp>
                  <p:nvSpPr>
                    <p:cNvPr id="454" name="Down Arrow 4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 name="Group 393"/>
                <p:cNvGrpSpPr/>
                <p:nvPr/>
              </p:nvGrpSpPr>
              <p:grpSpPr>
                <a:xfrm>
                  <a:off x="5326940" y="4209422"/>
                  <a:ext cx="2022983" cy="455500"/>
                  <a:chOff x="5326940" y="4333600"/>
                  <a:chExt cx="2022983" cy="455500"/>
                </a:xfrm>
              </p:grpSpPr>
              <p:grpSp>
                <p:nvGrpSpPr>
                  <p:cNvPr id="23" name="Group 231"/>
                  <p:cNvGrpSpPr/>
                  <p:nvPr/>
                </p:nvGrpSpPr>
                <p:grpSpPr>
                  <a:xfrm flipV="1">
                    <a:off x="5896151" y="4335649"/>
                    <a:ext cx="315351" cy="452185"/>
                    <a:chOff x="1680124" y="3020493"/>
                    <a:chExt cx="315351" cy="452185"/>
                  </a:xfrm>
                </p:grpSpPr>
                <p:sp>
                  <p:nvSpPr>
                    <p:cNvPr id="44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 name="Group 383"/>
                  <p:cNvGrpSpPr/>
                  <p:nvPr/>
                </p:nvGrpSpPr>
                <p:grpSpPr>
                  <a:xfrm>
                    <a:off x="5326940" y="4333600"/>
                    <a:ext cx="315351" cy="452185"/>
                    <a:chOff x="5326940" y="4367467"/>
                    <a:chExt cx="315351" cy="452185"/>
                  </a:xfrm>
                </p:grpSpPr>
                <p:sp>
                  <p:nvSpPr>
                    <p:cNvPr id="44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 name="Group 229"/>
                  <p:cNvGrpSpPr/>
                  <p:nvPr/>
                </p:nvGrpSpPr>
                <p:grpSpPr>
                  <a:xfrm flipV="1">
                    <a:off x="6465362" y="4333602"/>
                    <a:ext cx="315351" cy="452185"/>
                    <a:chOff x="2660385" y="3018446"/>
                    <a:chExt cx="315351" cy="452185"/>
                  </a:xfrm>
                </p:grpSpPr>
                <p:sp>
                  <p:nvSpPr>
                    <p:cNvPr id="44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 name="Group 234"/>
                  <p:cNvGrpSpPr/>
                  <p:nvPr/>
                </p:nvGrpSpPr>
                <p:grpSpPr>
                  <a:xfrm flipV="1">
                    <a:off x="7034572" y="4336915"/>
                    <a:ext cx="315351" cy="452185"/>
                    <a:chOff x="3687429" y="3021759"/>
                    <a:chExt cx="315351" cy="452185"/>
                  </a:xfrm>
                </p:grpSpPr>
                <p:sp>
                  <p:nvSpPr>
                    <p:cNvPr id="44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 name="Group 392"/>
                <p:cNvGrpSpPr/>
                <p:nvPr/>
              </p:nvGrpSpPr>
              <p:grpSpPr>
                <a:xfrm>
                  <a:off x="5326940" y="4794663"/>
                  <a:ext cx="2022983" cy="455500"/>
                  <a:chOff x="5326940" y="4918842"/>
                  <a:chExt cx="2022983" cy="455500"/>
                </a:xfrm>
              </p:grpSpPr>
              <p:grpSp>
                <p:nvGrpSpPr>
                  <p:cNvPr id="28" name="Group 385"/>
                  <p:cNvGrpSpPr/>
                  <p:nvPr/>
                </p:nvGrpSpPr>
                <p:grpSpPr>
                  <a:xfrm>
                    <a:off x="5896151" y="4920891"/>
                    <a:ext cx="315351" cy="452185"/>
                    <a:chOff x="6144878" y="5033781"/>
                    <a:chExt cx="315351" cy="452185"/>
                  </a:xfrm>
                </p:grpSpPr>
                <p:sp>
                  <p:nvSpPr>
                    <p:cNvPr id="436" name="Down Arrow 4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 name="Group 384"/>
                  <p:cNvGrpSpPr/>
                  <p:nvPr/>
                </p:nvGrpSpPr>
                <p:grpSpPr>
                  <a:xfrm>
                    <a:off x="5326940" y="4918842"/>
                    <a:ext cx="315351" cy="452185"/>
                    <a:chOff x="5326940" y="5031732"/>
                    <a:chExt cx="315351" cy="452185"/>
                  </a:xfrm>
                </p:grpSpPr>
                <p:sp>
                  <p:nvSpPr>
                    <p:cNvPr id="434" name="Down Arrow 4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 name="Group 386"/>
                  <p:cNvGrpSpPr/>
                  <p:nvPr/>
                </p:nvGrpSpPr>
                <p:grpSpPr>
                  <a:xfrm>
                    <a:off x="6465362" y="4918844"/>
                    <a:ext cx="315351" cy="452185"/>
                    <a:chOff x="7012249" y="5031734"/>
                    <a:chExt cx="315351" cy="452185"/>
                  </a:xfrm>
                </p:grpSpPr>
                <p:sp>
                  <p:nvSpPr>
                    <p:cNvPr id="43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 name="Group 387"/>
                  <p:cNvGrpSpPr/>
                  <p:nvPr/>
                </p:nvGrpSpPr>
                <p:grpSpPr>
                  <a:xfrm>
                    <a:off x="7034572" y="4922157"/>
                    <a:ext cx="315351" cy="452185"/>
                    <a:chOff x="7836091" y="5035047"/>
                    <a:chExt cx="315351" cy="452185"/>
                  </a:xfrm>
                </p:grpSpPr>
                <p:sp>
                  <p:nvSpPr>
                    <p:cNvPr id="43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48"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149" name="Group 395"/>
                <p:cNvGrpSpPr/>
                <p:nvPr/>
              </p:nvGrpSpPr>
              <p:grpSpPr>
                <a:xfrm>
                  <a:off x="5326940" y="3038938"/>
                  <a:ext cx="2022983" cy="455500"/>
                  <a:chOff x="5326940" y="3038937"/>
                  <a:chExt cx="2022983" cy="455500"/>
                </a:xfrm>
              </p:grpSpPr>
              <p:grpSp>
                <p:nvGrpSpPr>
                  <p:cNvPr id="2150" name="Group 378"/>
                  <p:cNvGrpSpPr/>
                  <p:nvPr/>
                </p:nvGrpSpPr>
                <p:grpSpPr>
                  <a:xfrm>
                    <a:off x="5896151" y="3040986"/>
                    <a:ext cx="315351" cy="452185"/>
                    <a:chOff x="6144878" y="3040986"/>
                    <a:chExt cx="315351" cy="452185"/>
                  </a:xfrm>
                </p:grpSpPr>
                <p:sp>
                  <p:nvSpPr>
                    <p:cNvPr id="420" name="Down Arrow 4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51" name="Group 377"/>
                  <p:cNvGrpSpPr/>
                  <p:nvPr/>
                </p:nvGrpSpPr>
                <p:grpSpPr>
                  <a:xfrm>
                    <a:off x="5326940" y="3038937"/>
                    <a:ext cx="315351" cy="452185"/>
                    <a:chOff x="5326940" y="3038937"/>
                    <a:chExt cx="315351" cy="452185"/>
                  </a:xfrm>
                </p:grpSpPr>
                <p:sp>
                  <p:nvSpPr>
                    <p:cNvPr id="418" name="Down Arrow 4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60" name="Group 230"/>
                  <p:cNvGrpSpPr/>
                  <p:nvPr/>
                </p:nvGrpSpPr>
                <p:grpSpPr>
                  <a:xfrm flipV="1">
                    <a:off x="6465362" y="3038939"/>
                    <a:ext cx="315351" cy="452185"/>
                    <a:chOff x="2660385" y="1689916"/>
                    <a:chExt cx="315351" cy="452185"/>
                  </a:xfrm>
                </p:grpSpPr>
                <p:sp>
                  <p:nvSpPr>
                    <p:cNvPr id="416" name="Down Arrow 4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66" name="Group 379"/>
                  <p:cNvGrpSpPr/>
                  <p:nvPr/>
                </p:nvGrpSpPr>
                <p:grpSpPr>
                  <a:xfrm>
                    <a:off x="7034572" y="3042252"/>
                    <a:ext cx="315351" cy="452185"/>
                    <a:chOff x="7836091" y="3042252"/>
                    <a:chExt cx="315351" cy="452185"/>
                  </a:xfrm>
                </p:grpSpPr>
                <p:sp>
                  <p:nvSpPr>
                    <p:cNvPr id="414" name="Down Arrow 4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70" name="Group 394"/>
                <p:cNvGrpSpPr/>
                <p:nvPr/>
              </p:nvGrpSpPr>
              <p:grpSpPr>
                <a:xfrm>
                  <a:off x="5326940" y="3624179"/>
                  <a:ext cx="2022983" cy="455500"/>
                  <a:chOff x="5326940" y="3669335"/>
                  <a:chExt cx="2022983" cy="455500"/>
                </a:xfrm>
              </p:grpSpPr>
              <p:grpSp>
                <p:nvGrpSpPr>
                  <p:cNvPr id="2173" name="Group 382"/>
                  <p:cNvGrpSpPr/>
                  <p:nvPr/>
                </p:nvGrpSpPr>
                <p:grpSpPr>
                  <a:xfrm>
                    <a:off x="5896151" y="3671384"/>
                    <a:ext cx="315351" cy="452185"/>
                    <a:chOff x="6144878" y="3705251"/>
                    <a:chExt cx="315351" cy="452185"/>
                  </a:xfrm>
                </p:grpSpPr>
                <p:sp>
                  <p:nvSpPr>
                    <p:cNvPr id="408" name="Down Arrow 4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74" name="Group 235"/>
                  <p:cNvGrpSpPr/>
                  <p:nvPr/>
                </p:nvGrpSpPr>
                <p:grpSpPr>
                  <a:xfrm flipV="1">
                    <a:off x="5326940" y="3669335"/>
                    <a:ext cx="315351" cy="452185"/>
                    <a:chOff x="704140" y="2354179"/>
                    <a:chExt cx="315351" cy="452185"/>
                  </a:xfrm>
                </p:grpSpPr>
                <p:sp>
                  <p:nvSpPr>
                    <p:cNvPr id="406" name="Down Arrow 4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75" name="Group 381"/>
                  <p:cNvGrpSpPr/>
                  <p:nvPr/>
                </p:nvGrpSpPr>
                <p:grpSpPr>
                  <a:xfrm>
                    <a:off x="6465362" y="3669337"/>
                    <a:ext cx="315351" cy="452185"/>
                    <a:chOff x="7012249" y="3703204"/>
                    <a:chExt cx="315351" cy="452185"/>
                  </a:xfrm>
                </p:grpSpPr>
                <p:sp>
                  <p:nvSpPr>
                    <p:cNvPr id="404" name="Down Arrow 4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76" name="Group 380"/>
                  <p:cNvGrpSpPr/>
                  <p:nvPr/>
                </p:nvGrpSpPr>
                <p:grpSpPr>
                  <a:xfrm>
                    <a:off x="7034572" y="3672650"/>
                    <a:ext cx="315351" cy="452185"/>
                    <a:chOff x="7836091" y="3706517"/>
                    <a:chExt cx="315351" cy="452185"/>
                  </a:xfrm>
                </p:grpSpPr>
                <p:sp>
                  <p:nvSpPr>
                    <p:cNvPr id="402" name="Down Arrow 4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77" name="Group 393"/>
                <p:cNvGrpSpPr/>
                <p:nvPr/>
              </p:nvGrpSpPr>
              <p:grpSpPr>
                <a:xfrm>
                  <a:off x="5326940" y="4209422"/>
                  <a:ext cx="2022983" cy="455500"/>
                  <a:chOff x="5326940" y="4333600"/>
                  <a:chExt cx="2022983" cy="455500"/>
                </a:xfrm>
              </p:grpSpPr>
              <p:grpSp>
                <p:nvGrpSpPr>
                  <p:cNvPr id="2178" name="Group 231"/>
                  <p:cNvGrpSpPr/>
                  <p:nvPr/>
                </p:nvGrpSpPr>
                <p:grpSpPr>
                  <a:xfrm flipV="1">
                    <a:off x="5896151" y="4335649"/>
                    <a:ext cx="315351" cy="452185"/>
                    <a:chOff x="1680124" y="3020493"/>
                    <a:chExt cx="315351" cy="452185"/>
                  </a:xfrm>
                </p:grpSpPr>
                <p:sp>
                  <p:nvSpPr>
                    <p:cNvPr id="396" name="Down Arrow 3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79" name="Group 383"/>
                  <p:cNvGrpSpPr/>
                  <p:nvPr/>
                </p:nvGrpSpPr>
                <p:grpSpPr>
                  <a:xfrm>
                    <a:off x="5326940" y="4333600"/>
                    <a:ext cx="315351" cy="452185"/>
                    <a:chOff x="5326940" y="4367467"/>
                    <a:chExt cx="315351" cy="452185"/>
                  </a:xfrm>
                </p:grpSpPr>
                <p:sp>
                  <p:nvSpPr>
                    <p:cNvPr id="394" name="Down Arrow 3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80" name="Group 229"/>
                  <p:cNvGrpSpPr/>
                  <p:nvPr/>
                </p:nvGrpSpPr>
                <p:grpSpPr>
                  <a:xfrm flipV="1">
                    <a:off x="6465362" y="4333602"/>
                    <a:ext cx="315351" cy="452185"/>
                    <a:chOff x="2660385" y="3018446"/>
                    <a:chExt cx="315351" cy="452185"/>
                  </a:xfrm>
                </p:grpSpPr>
                <p:sp>
                  <p:nvSpPr>
                    <p:cNvPr id="392" name="Down Arrow 3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81" name="Group 234"/>
                  <p:cNvGrpSpPr/>
                  <p:nvPr/>
                </p:nvGrpSpPr>
                <p:grpSpPr>
                  <a:xfrm flipV="1">
                    <a:off x="7034572" y="4336915"/>
                    <a:ext cx="315351" cy="452185"/>
                    <a:chOff x="3687429" y="3021759"/>
                    <a:chExt cx="315351" cy="452185"/>
                  </a:xfrm>
                </p:grpSpPr>
                <p:sp>
                  <p:nvSpPr>
                    <p:cNvPr id="390" name="Down Arrow 3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82" name="Group 392"/>
                <p:cNvGrpSpPr/>
                <p:nvPr/>
              </p:nvGrpSpPr>
              <p:grpSpPr>
                <a:xfrm>
                  <a:off x="5326940" y="4794663"/>
                  <a:ext cx="2022983" cy="455500"/>
                  <a:chOff x="5326940" y="4918842"/>
                  <a:chExt cx="2022983" cy="455500"/>
                </a:xfrm>
              </p:grpSpPr>
              <p:grpSp>
                <p:nvGrpSpPr>
                  <p:cNvPr id="2183" name="Group 385"/>
                  <p:cNvGrpSpPr/>
                  <p:nvPr/>
                </p:nvGrpSpPr>
                <p:grpSpPr>
                  <a:xfrm>
                    <a:off x="5896151" y="4920891"/>
                    <a:ext cx="315351" cy="452185"/>
                    <a:chOff x="6144878" y="5033781"/>
                    <a:chExt cx="315351" cy="452185"/>
                  </a:xfrm>
                </p:grpSpPr>
                <p:sp>
                  <p:nvSpPr>
                    <p:cNvPr id="384" name="Down Arrow 3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84" name="Group 384"/>
                  <p:cNvGrpSpPr/>
                  <p:nvPr/>
                </p:nvGrpSpPr>
                <p:grpSpPr>
                  <a:xfrm>
                    <a:off x="5326940" y="4918842"/>
                    <a:ext cx="315351" cy="452185"/>
                    <a:chOff x="5326940" y="5031732"/>
                    <a:chExt cx="315351" cy="452185"/>
                  </a:xfrm>
                </p:grpSpPr>
                <p:sp>
                  <p:nvSpPr>
                    <p:cNvPr id="382" name="Down Arrow 3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85" name="Group 386"/>
                  <p:cNvGrpSpPr/>
                  <p:nvPr/>
                </p:nvGrpSpPr>
                <p:grpSpPr>
                  <a:xfrm>
                    <a:off x="6465362" y="4918844"/>
                    <a:ext cx="315351" cy="452185"/>
                    <a:chOff x="7012249" y="5031734"/>
                    <a:chExt cx="315351" cy="452185"/>
                  </a:xfrm>
                </p:grpSpPr>
                <p:sp>
                  <p:nvSpPr>
                    <p:cNvPr id="380" name="Down Arrow 3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86" name="Group 387"/>
                  <p:cNvGrpSpPr/>
                  <p:nvPr/>
                </p:nvGrpSpPr>
                <p:grpSpPr>
                  <a:xfrm>
                    <a:off x="7034572" y="4922157"/>
                    <a:ext cx="315351" cy="452185"/>
                    <a:chOff x="7836091" y="5035047"/>
                    <a:chExt cx="315351" cy="452185"/>
                  </a:xfrm>
                </p:grpSpPr>
                <p:sp>
                  <p:nvSpPr>
                    <p:cNvPr id="378" name="Down Arrow 3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9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196" name="Group 395"/>
                <p:cNvGrpSpPr/>
                <p:nvPr/>
              </p:nvGrpSpPr>
              <p:grpSpPr>
                <a:xfrm>
                  <a:off x="5326940" y="3038938"/>
                  <a:ext cx="2022983" cy="455500"/>
                  <a:chOff x="5326940" y="3038937"/>
                  <a:chExt cx="2022983" cy="455500"/>
                </a:xfrm>
              </p:grpSpPr>
              <p:grpSp>
                <p:nvGrpSpPr>
                  <p:cNvPr id="2197" name="Group 378"/>
                  <p:cNvGrpSpPr/>
                  <p:nvPr/>
                </p:nvGrpSpPr>
                <p:grpSpPr>
                  <a:xfrm>
                    <a:off x="5896151" y="3040986"/>
                    <a:ext cx="315351" cy="452185"/>
                    <a:chOff x="6144878" y="3040986"/>
                    <a:chExt cx="315351" cy="452185"/>
                  </a:xfrm>
                </p:grpSpPr>
                <p:sp>
                  <p:nvSpPr>
                    <p:cNvPr id="368" name="Down Arrow 3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98" name="Group 377"/>
                  <p:cNvGrpSpPr/>
                  <p:nvPr/>
                </p:nvGrpSpPr>
                <p:grpSpPr>
                  <a:xfrm>
                    <a:off x="5326940" y="3038937"/>
                    <a:ext cx="315351" cy="452185"/>
                    <a:chOff x="5326940" y="3038937"/>
                    <a:chExt cx="315351" cy="452185"/>
                  </a:xfrm>
                </p:grpSpPr>
                <p:sp>
                  <p:nvSpPr>
                    <p:cNvPr id="366" name="Down Arrow 3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07" name="Group 230"/>
                  <p:cNvGrpSpPr/>
                  <p:nvPr/>
                </p:nvGrpSpPr>
                <p:grpSpPr>
                  <a:xfrm flipV="1">
                    <a:off x="6465362" y="3038939"/>
                    <a:ext cx="315351" cy="452185"/>
                    <a:chOff x="2660385" y="1689916"/>
                    <a:chExt cx="315351" cy="452185"/>
                  </a:xfrm>
                </p:grpSpPr>
                <p:sp>
                  <p:nvSpPr>
                    <p:cNvPr id="364" name="Down Arrow 3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08" name="Group 379"/>
                  <p:cNvGrpSpPr/>
                  <p:nvPr/>
                </p:nvGrpSpPr>
                <p:grpSpPr>
                  <a:xfrm>
                    <a:off x="7034572" y="3042252"/>
                    <a:ext cx="315351" cy="452185"/>
                    <a:chOff x="7836091" y="3042252"/>
                    <a:chExt cx="315351" cy="452185"/>
                  </a:xfrm>
                </p:grpSpPr>
                <p:sp>
                  <p:nvSpPr>
                    <p:cNvPr id="362" name="Down Arrow 3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09" name="Group 394"/>
                <p:cNvGrpSpPr/>
                <p:nvPr/>
              </p:nvGrpSpPr>
              <p:grpSpPr>
                <a:xfrm>
                  <a:off x="5326940" y="3624179"/>
                  <a:ext cx="2022983" cy="455500"/>
                  <a:chOff x="5326940" y="3669335"/>
                  <a:chExt cx="2022983" cy="455500"/>
                </a:xfrm>
              </p:grpSpPr>
              <p:grpSp>
                <p:nvGrpSpPr>
                  <p:cNvPr id="2210" name="Group 382"/>
                  <p:cNvGrpSpPr/>
                  <p:nvPr/>
                </p:nvGrpSpPr>
                <p:grpSpPr>
                  <a:xfrm>
                    <a:off x="5896151" y="3671384"/>
                    <a:ext cx="315351" cy="452185"/>
                    <a:chOff x="6144878" y="3705251"/>
                    <a:chExt cx="315351" cy="452185"/>
                  </a:xfrm>
                </p:grpSpPr>
                <p:sp>
                  <p:nvSpPr>
                    <p:cNvPr id="356" name="Down Arrow 3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19" name="Group 235"/>
                  <p:cNvGrpSpPr/>
                  <p:nvPr/>
                </p:nvGrpSpPr>
                <p:grpSpPr>
                  <a:xfrm flipV="1">
                    <a:off x="5326940" y="3669335"/>
                    <a:ext cx="315351" cy="452185"/>
                    <a:chOff x="704140" y="2354179"/>
                    <a:chExt cx="315351" cy="452185"/>
                  </a:xfrm>
                </p:grpSpPr>
                <p:sp>
                  <p:nvSpPr>
                    <p:cNvPr id="354" name="Down Arrow 3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20" name="Group 381"/>
                  <p:cNvGrpSpPr/>
                  <p:nvPr/>
                </p:nvGrpSpPr>
                <p:grpSpPr>
                  <a:xfrm>
                    <a:off x="6465362" y="3669337"/>
                    <a:ext cx="315351" cy="452185"/>
                    <a:chOff x="7012249" y="3703204"/>
                    <a:chExt cx="315351" cy="452185"/>
                  </a:xfrm>
                </p:grpSpPr>
                <p:sp>
                  <p:nvSpPr>
                    <p:cNvPr id="352" name="Down Arrow 3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21" name="Group 380"/>
                  <p:cNvGrpSpPr/>
                  <p:nvPr/>
                </p:nvGrpSpPr>
                <p:grpSpPr>
                  <a:xfrm>
                    <a:off x="7034572" y="3672650"/>
                    <a:ext cx="315351" cy="452185"/>
                    <a:chOff x="7836091" y="3706517"/>
                    <a:chExt cx="315351" cy="452185"/>
                  </a:xfrm>
                </p:grpSpPr>
                <p:sp>
                  <p:nvSpPr>
                    <p:cNvPr id="350" name="Down Arrow 3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22" name="Group 393"/>
                <p:cNvGrpSpPr/>
                <p:nvPr/>
              </p:nvGrpSpPr>
              <p:grpSpPr>
                <a:xfrm>
                  <a:off x="5326940" y="4209422"/>
                  <a:ext cx="2022983" cy="455500"/>
                  <a:chOff x="5326940" y="4333600"/>
                  <a:chExt cx="2022983" cy="455500"/>
                </a:xfrm>
              </p:grpSpPr>
              <p:grpSp>
                <p:nvGrpSpPr>
                  <p:cNvPr id="2231" name="Group 231"/>
                  <p:cNvGrpSpPr/>
                  <p:nvPr/>
                </p:nvGrpSpPr>
                <p:grpSpPr>
                  <a:xfrm flipV="1">
                    <a:off x="5896151" y="4335649"/>
                    <a:ext cx="315351" cy="452185"/>
                    <a:chOff x="1680124" y="3020493"/>
                    <a:chExt cx="315351" cy="452185"/>
                  </a:xfrm>
                </p:grpSpPr>
                <p:sp>
                  <p:nvSpPr>
                    <p:cNvPr id="344" name="Down Arrow 3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32" name="Group 383"/>
                  <p:cNvGrpSpPr/>
                  <p:nvPr/>
                </p:nvGrpSpPr>
                <p:grpSpPr>
                  <a:xfrm>
                    <a:off x="5326940" y="4333600"/>
                    <a:ext cx="315351" cy="452185"/>
                    <a:chOff x="5326940" y="4367467"/>
                    <a:chExt cx="315351" cy="452185"/>
                  </a:xfrm>
                </p:grpSpPr>
                <p:sp>
                  <p:nvSpPr>
                    <p:cNvPr id="342" name="Down Arrow 3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33" name="Group 229"/>
                  <p:cNvGrpSpPr/>
                  <p:nvPr/>
                </p:nvGrpSpPr>
                <p:grpSpPr>
                  <a:xfrm flipV="1">
                    <a:off x="6465362" y="4333602"/>
                    <a:ext cx="315351" cy="452185"/>
                    <a:chOff x="2660385" y="3018446"/>
                    <a:chExt cx="315351" cy="452185"/>
                  </a:xfrm>
                </p:grpSpPr>
                <p:sp>
                  <p:nvSpPr>
                    <p:cNvPr id="340" name="Down Arrow 3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34" name="Group 234"/>
                  <p:cNvGrpSpPr/>
                  <p:nvPr/>
                </p:nvGrpSpPr>
                <p:grpSpPr>
                  <a:xfrm flipV="1">
                    <a:off x="7034572" y="4336915"/>
                    <a:ext cx="315351" cy="452185"/>
                    <a:chOff x="3687429" y="3021759"/>
                    <a:chExt cx="315351" cy="452185"/>
                  </a:xfrm>
                </p:grpSpPr>
                <p:sp>
                  <p:nvSpPr>
                    <p:cNvPr id="338" name="Down Arrow 3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35" name="Group 392"/>
                <p:cNvGrpSpPr/>
                <p:nvPr/>
              </p:nvGrpSpPr>
              <p:grpSpPr>
                <a:xfrm>
                  <a:off x="5326940" y="4794663"/>
                  <a:ext cx="2022983" cy="455500"/>
                  <a:chOff x="5326940" y="4918842"/>
                  <a:chExt cx="2022983" cy="455500"/>
                </a:xfrm>
              </p:grpSpPr>
              <p:grpSp>
                <p:nvGrpSpPr>
                  <p:cNvPr id="2236" name="Group 385"/>
                  <p:cNvGrpSpPr/>
                  <p:nvPr/>
                </p:nvGrpSpPr>
                <p:grpSpPr>
                  <a:xfrm>
                    <a:off x="5896151" y="4920891"/>
                    <a:ext cx="315351" cy="452185"/>
                    <a:chOff x="6144878" y="5033781"/>
                    <a:chExt cx="315351" cy="452185"/>
                  </a:xfrm>
                </p:grpSpPr>
                <p:sp>
                  <p:nvSpPr>
                    <p:cNvPr id="332" name="Down Arrow 3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37" name="Group 384"/>
                  <p:cNvGrpSpPr/>
                  <p:nvPr/>
                </p:nvGrpSpPr>
                <p:grpSpPr>
                  <a:xfrm>
                    <a:off x="5326940" y="4918842"/>
                    <a:ext cx="315351" cy="452185"/>
                    <a:chOff x="5326940" y="5031732"/>
                    <a:chExt cx="315351" cy="452185"/>
                  </a:xfrm>
                </p:grpSpPr>
                <p:sp>
                  <p:nvSpPr>
                    <p:cNvPr id="330" name="Down Arrow 3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38"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96" name="Group 387"/>
                  <p:cNvGrpSpPr/>
                  <p:nvPr/>
                </p:nvGrpSpPr>
                <p:grpSpPr>
                  <a:xfrm>
                    <a:off x="7034572" y="4922157"/>
                    <a:ext cx="315351" cy="452185"/>
                    <a:chOff x="7836091" y="5035047"/>
                    <a:chExt cx="315351" cy="452185"/>
                  </a:xfrm>
                </p:grpSpPr>
                <p:sp>
                  <p:nvSpPr>
                    <p:cNvPr id="326" name="Down Arrow 3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98" name="Group 395"/>
                <p:cNvGrpSpPr/>
                <p:nvPr/>
              </p:nvGrpSpPr>
              <p:grpSpPr>
                <a:xfrm>
                  <a:off x="5326940" y="3038938"/>
                  <a:ext cx="2022983" cy="455500"/>
                  <a:chOff x="5326940" y="3038937"/>
                  <a:chExt cx="2022983" cy="455500"/>
                </a:xfrm>
              </p:grpSpPr>
              <p:grpSp>
                <p:nvGrpSpPr>
                  <p:cNvPr id="100" name="Group 378"/>
                  <p:cNvGrpSpPr/>
                  <p:nvPr/>
                </p:nvGrpSpPr>
                <p:grpSpPr>
                  <a:xfrm>
                    <a:off x="5896151" y="3040986"/>
                    <a:ext cx="315351" cy="452185"/>
                    <a:chOff x="6144878" y="3040986"/>
                    <a:chExt cx="315351" cy="452185"/>
                  </a:xfrm>
                </p:grpSpPr>
                <p:sp>
                  <p:nvSpPr>
                    <p:cNvPr id="316" name="Down Arrow 3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02" name="Group 377"/>
                  <p:cNvGrpSpPr/>
                  <p:nvPr/>
                </p:nvGrpSpPr>
                <p:grpSpPr>
                  <a:xfrm>
                    <a:off x="5326940" y="3038937"/>
                    <a:ext cx="315351" cy="452185"/>
                    <a:chOff x="5326940" y="3038937"/>
                    <a:chExt cx="315351" cy="452185"/>
                  </a:xfrm>
                </p:grpSpPr>
                <p:sp>
                  <p:nvSpPr>
                    <p:cNvPr id="314" name="Down Arrow 3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03" name="Group 230"/>
                  <p:cNvGrpSpPr/>
                  <p:nvPr/>
                </p:nvGrpSpPr>
                <p:grpSpPr>
                  <a:xfrm flipV="1">
                    <a:off x="6465362" y="3038939"/>
                    <a:ext cx="315351" cy="452185"/>
                    <a:chOff x="2660385" y="1689916"/>
                    <a:chExt cx="315351" cy="452185"/>
                  </a:xfrm>
                </p:grpSpPr>
                <p:sp>
                  <p:nvSpPr>
                    <p:cNvPr id="312" name="Down Arrow 3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04"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05" name="Group 394"/>
                <p:cNvGrpSpPr/>
                <p:nvPr/>
              </p:nvGrpSpPr>
              <p:grpSpPr>
                <a:xfrm>
                  <a:off x="5326940" y="3624179"/>
                  <a:ext cx="2022983" cy="455500"/>
                  <a:chOff x="5326940" y="3669335"/>
                  <a:chExt cx="2022983" cy="455500"/>
                </a:xfrm>
              </p:grpSpPr>
              <p:grpSp>
                <p:nvGrpSpPr>
                  <p:cNvPr id="106" name="Group 382"/>
                  <p:cNvGrpSpPr/>
                  <p:nvPr/>
                </p:nvGrpSpPr>
                <p:grpSpPr>
                  <a:xfrm>
                    <a:off x="5896151" y="3671384"/>
                    <a:ext cx="315351" cy="452185"/>
                    <a:chOff x="6144878" y="3705251"/>
                    <a:chExt cx="315351" cy="452185"/>
                  </a:xfrm>
                </p:grpSpPr>
                <p:sp>
                  <p:nvSpPr>
                    <p:cNvPr id="304" name="Down Arrow 3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07" name="Group 235"/>
                  <p:cNvGrpSpPr/>
                  <p:nvPr/>
                </p:nvGrpSpPr>
                <p:grpSpPr>
                  <a:xfrm flipV="1">
                    <a:off x="5326940" y="3669335"/>
                    <a:ext cx="315351" cy="452185"/>
                    <a:chOff x="704140" y="2354179"/>
                    <a:chExt cx="315351" cy="452185"/>
                  </a:xfrm>
                </p:grpSpPr>
                <p:sp>
                  <p:nvSpPr>
                    <p:cNvPr id="302" name="Down Arrow 3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16" name="Group 381"/>
                  <p:cNvGrpSpPr/>
                  <p:nvPr/>
                </p:nvGrpSpPr>
                <p:grpSpPr>
                  <a:xfrm>
                    <a:off x="6465362" y="3669337"/>
                    <a:ext cx="315351" cy="452185"/>
                    <a:chOff x="7012249" y="3703204"/>
                    <a:chExt cx="315351" cy="452185"/>
                  </a:xfrm>
                </p:grpSpPr>
                <p:sp>
                  <p:nvSpPr>
                    <p:cNvPr id="299" name="Down Arrow 2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17" name="Group 380"/>
                  <p:cNvGrpSpPr/>
                  <p:nvPr/>
                </p:nvGrpSpPr>
                <p:grpSpPr>
                  <a:xfrm>
                    <a:off x="7034572" y="3672650"/>
                    <a:ext cx="315351" cy="452185"/>
                    <a:chOff x="7836091" y="3706517"/>
                    <a:chExt cx="315351" cy="452185"/>
                  </a:xfrm>
                </p:grpSpPr>
                <p:sp>
                  <p:nvSpPr>
                    <p:cNvPr id="295" name="Down Arrow 2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18" name="Group 393"/>
                <p:cNvGrpSpPr/>
                <p:nvPr/>
              </p:nvGrpSpPr>
              <p:grpSpPr>
                <a:xfrm>
                  <a:off x="5326940" y="4209422"/>
                  <a:ext cx="2022983" cy="455500"/>
                  <a:chOff x="5326940" y="4333600"/>
                  <a:chExt cx="2022983" cy="455500"/>
                </a:xfrm>
              </p:grpSpPr>
              <p:grpSp>
                <p:nvGrpSpPr>
                  <p:cNvPr id="119" name="Group 231"/>
                  <p:cNvGrpSpPr/>
                  <p:nvPr/>
                </p:nvGrpSpPr>
                <p:grpSpPr>
                  <a:xfrm flipV="1">
                    <a:off x="5896151" y="4335649"/>
                    <a:ext cx="315351" cy="452185"/>
                    <a:chOff x="1680124" y="3020493"/>
                    <a:chExt cx="315351" cy="452185"/>
                  </a:xfrm>
                </p:grpSpPr>
                <p:sp>
                  <p:nvSpPr>
                    <p:cNvPr id="283" name="Down Arrow 2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47" name="Group 383"/>
                  <p:cNvGrpSpPr/>
                  <p:nvPr/>
                </p:nvGrpSpPr>
                <p:grpSpPr>
                  <a:xfrm>
                    <a:off x="5326940" y="4333600"/>
                    <a:ext cx="315351" cy="452185"/>
                    <a:chOff x="5326940" y="4367467"/>
                    <a:chExt cx="315351" cy="452185"/>
                  </a:xfrm>
                </p:grpSpPr>
                <p:sp>
                  <p:nvSpPr>
                    <p:cNvPr id="279" name="Down Arrow 27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48" name="Group 229"/>
                  <p:cNvGrpSpPr/>
                  <p:nvPr/>
                </p:nvGrpSpPr>
                <p:grpSpPr>
                  <a:xfrm flipV="1">
                    <a:off x="6465362" y="4333602"/>
                    <a:ext cx="315351" cy="452185"/>
                    <a:chOff x="2660385" y="3018446"/>
                    <a:chExt cx="315351" cy="452185"/>
                  </a:xfrm>
                </p:grpSpPr>
                <p:sp>
                  <p:nvSpPr>
                    <p:cNvPr id="275" name="Down Arrow 27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49" name="Group 234"/>
                  <p:cNvGrpSpPr/>
                  <p:nvPr/>
                </p:nvGrpSpPr>
                <p:grpSpPr>
                  <a:xfrm flipV="1">
                    <a:off x="7034572" y="4336915"/>
                    <a:ext cx="315351" cy="452185"/>
                    <a:chOff x="3687429" y="3021759"/>
                    <a:chExt cx="315351" cy="452185"/>
                  </a:xfrm>
                </p:grpSpPr>
                <p:sp>
                  <p:nvSpPr>
                    <p:cNvPr id="271" name="Down Arrow 27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50" name="Group 392"/>
                <p:cNvGrpSpPr/>
                <p:nvPr/>
              </p:nvGrpSpPr>
              <p:grpSpPr>
                <a:xfrm>
                  <a:off x="5326940" y="4794663"/>
                  <a:ext cx="2022983" cy="455500"/>
                  <a:chOff x="5326940" y="4918842"/>
                  <a:chExt cx="2022983" cy="455500"/>
                </a:xfrm>
              </p:grpSpPr>
              <p:grpSp>
                <p:nvGrpSpPr>
                  <p:cNvPr id="2259" name="Group 385"/>
                  <p:cNvGrpSpPr/>
                  <p:nvPr/>
                </p:nvGrpSpPr>
                <p:grpSpPr>
                  <a:xfrm>
                    <a:off x="5896151" y="4920891"/>
                    <a:ext cx="315351" cy="452185"/>
                    <a:chOff x="6144878" y="5033781"/>
                    <a:chExt cx="315351" cy="452185"/>
                  </a:xfrm>
                </p:grpSpPr>
                <p:sp>
                  <p:nvSpPr>
                    <p:cNvPr id="259" name="Down Arrow 2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60" name="Group 384"/>
                  <p:cNvGrpSpPr/>
                  <p:nvPr/>
                </p:nvGrpSpPr>
                <p:grpSpPr>
                  <a:xfrm>
                    <a:off x="5326940" y="4918842"/>
                    <a:ext cx="315351" cy="452185"/>
                    <a:chOff x="5326940" y="5031732"/>
                    <a:chExt cx="315351" cy="452185"/>
                  </a:xfrm>
                </p:grpSpPr>
                <p:sp>
                  <p:nvSpPr>
                    <p:cNvPr id="255" name="Down Arrow 25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61" name="Group 386"/>
                  <p:cNvGrpSpPr/>
                  <p:nvPr/>
                </p:nvGrpSpPr>
                <p:grpSpPr>
                  <a:xfrm>
                    <a:off x="6465362" y="4918844"/>
                    <a:ext cx="315351" cy="452185"/>
                    <a:chOff x="7012249" y="5031734"/>
                    <a:chExt cx="315351" cy="452185"/>
                  </a:xfrm>
                </p:grpSpPr>
                <p:sp>
                  <p:nvSpPr>
                    <p:cNvPr id="251" name="Down Arrow 2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262" name="Group 387"/>
                  <p:cNvGrpSpPr/>
                  <p:nvPr/>
                </p:nvGrpSpPr>
                <p:grpSpPr>
                  <a:xfrm>
                    <a:off x="7034572" y="4922157"/>
                    <a:ext cx="315351" cy="452185"/>
                    <a:chOff x="7836091" y="5035047"/>
                    <a:chExt cx="315351" cy="452185"/>
                  </a:xfrm>
                </p:grpSpPr>
                <p:sp>
                  <p:nvSpPr>
                    <p:cNvPr id="247" name="Down Arrow 24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271"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272" name="Group 395"/>
                <p:cNvGrpSpPr/>
                <p:nvPr/>
              </p:nvGrpSpPr>
              <p:grpSpPr>
                <a:xfrm>
                  <a:off x="5326940" y="3038938"/>
                  <a:ext cx="2022983" cy="455500"/>
                  <a:chOff x="5326940" y="3038937"/>
                  <a:chExt cx="2022983" cy="455500"/>
                </a:xfrm>
              </p:grpSpPr>
              <p:grpSp>
                <p:nvGrpSpPr>
                  <p:cNvPr id="2273" name="Group 378"/>
                  <p:cNvGrpSpPr/>
                  <p:nvPr/>
                </p:nvGrpSpPr>
                <p:grpSpPr>
                  <a:xfrm>
                    <a:off x="5896151" y="3040986"/>
                    <a:ext cx="315351" cy="452185"/>
                    <a:chOff x="6144878" y="3040986"/>
                    <a:chExt cx="315351" cy="452185"/>
                  </a:xfrm>
                </p:grpSpPr>
                <p:sp>
                  <p:nvSpPr>
                    <p:cNvPr id="232" name="Down Arrow 23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74" name="Group 377"/>
                  <p:cNvGrpSpPr/>
                  <p:nvPr/>
                </p:nvGrpSpPr>
                <p:grpSpPr>
                  <a:xfrm>
                    <a:off x="5326940" y="3038937"/>
                    <a:ext cx="315351" cy="452185"/>
                    <a:chOff x="5326940" y="3038937"/>
                    <a:chExt cx="315351" cy="452185"/>
                  </a:xfrm>
                </p:grpSpPr>
                <p:sp>
                  <p:nvSpPr>
                    <p:cNvPr id="230" name="Down Arrow 2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83" name="Group 230"/>
                  <p:cNvGrpSpPr/>
                  <p:nvPr/>
                </p:nvGrpSpPr>
                <p:grpSpPr>
                  <a:xfrm flipV="1">
                    <a:off x="6465362" y="3038939"/>
                    <a:ext cx="315351" cy="452185"/>
                    <a:chOff x="2660385" y="1689916"/>
                    <a:chExt cx="315351" cy="452185"/>
                  </a:xfrm>
                </p:grpSpPr>
                <p:sp>
                  <p:nvSpPr>
                    <p:cNvPr id="227" name="Down Arrow 22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84" name="Group 379"/>
                  <p:cNvGrpSpPr/>
                  <p:nvPr/>
                </p:nvGrpSpPr>
                <p:grpSpPr>
                  <a:xfrm>
                    <a:off x="7034572" y="3042252"/>
                    <a:ext cx="315351" cy="452185"/>
                    <a:chOff x="7836091" y="3042252"/>
                    <a:chExt cx="315351" cy="452185"/>
                  </a:xfrm>
                </p:grpSpPr>
                <p:sp>
                  <p:nvSpPr>
                    <p:cNvPr id="223" name="Down Arrow 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85" name="Group 394"/>
                <p:cNvGrpSpPr/>
                <p:nvPr/>
              </p:nvGrpSpPr>
              <p:grpSpPr>
                <a:xfrm>
                  <a:off x="5326940" y="3624179"/>
                  <a:ext cx="2022983" cy="455500"/>
                  <a:chOff x="5326940" y="3669335"/>
                  <a:chExt cx="2022983" cy="455500"/>
                </a:xfrm>
              </p:grpSpPr>
              <p:grpSp>
                <p:nvGrpSpPr>
                  <p:cNvPr id="2286" name="Group 382"/>
                  <p:cNvGrpSpPr/>
                  <p:nvPr/>
                </p:nvGrpSpPr>
                <p:grpSpPr>
                  <a:xfrm>
                    <a:off x="5896151" y="3671384"/>
                    <a:ext cx="315351" cy="452185"/>
                    <a:chOff x="6144878" y="3705251"/>
                    <a:chExt cx="315351" cy="452185"/>
                  </a:xfrm>
                </p:grpSpPr>
                <p:sp>
                  <p:nvSpPr>
                    <p:cNvPr id="210" name="Down Arrow 2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87" name="Group 235"/>
                  <p:cNvGrpSpPr/>
                  <p:nvPr/>
                </p:nvGrpSpPr>
                <p:grpSpPr>
                  <a:xfrm flipV="1">
                    <a:off x="5326940" y="3669335"/>
                    <a:ext cx="315351" cy="452185"/>
                    <a:chOff x="704140" y="2354179"/>
                    <a:chExt cx="315351" cy="452185"/>
                  </a:xfrm>
                </p:grpSpPr>
                <p:sp>
                  <p:nvSpPr>
                    <p:cNvPr id="208" name="Down Arrow 2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88" name="Group 381"/>
                  <p:cNvGrpSpPr/>
                  <p:nvPr/>
                </p:nvGrpSpPr>
                <p:grpSpPr>
                  <a:xfrm>
                    <a:off x="6465362" y="3669337"/>
                    <a:ext cx="315351" cy="452185"/>
                    <a:chOff x="7012249" y="3703204"/>
                    <a:chExt cx="315351" cy="452185"/>
                  </a:xfrm>
                </p:grpSpPr>
                <p:sp>
                  <p:nvSpPr>
                    <p:cNvPr id="206" name="Down Arrow 2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89" name="Group 380"/>
                  <p:cNvGrpSpPr/>
                  <p:nvPr/>
                </p:nvGrpSpPr>
                <p:grpSpPr>
                  <a:xfrm>
                    <a:off x="7034572" y="3672650"/>
                    <a:ext cx="315351" cy="452185"/>
                    <a:chOff x="7836091" y="3706517"/>
                    <a:chExt cx="315351" cy="452185"/>
                  </a:xfrm>
                </p:grpSpPr>
                <p:sp>
                  <p:nvSpPr>
                    <p:cNvPr id="204" name="Down Arrow 2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90" name="Group 393"/>
                <p:cNvGrpSpPr/>
                <p:nvPr/>
              </p:nvGrpSpPr>
              <p:grpSpPr>
                <a:xfrm>
                  <a:off x="5326940" y="4209422"/>
                  <a:ext cx="2022983" cy="455500"/>
                  <a:chOff x="5326940" y="4333600"/>
                  <a:chExt cx="2022983" cy="455500"/>
                </a:xfrm>
              </p:grpSpPr>
              <p:grpSp>
                <p:nvGrpSpPr>
                  <p:cNvPr id="2299" name="Group 231"/>
                  <p:cNvGrpSpPr/>
                  <p:nvPr/>
                </p:nvGrpSpPr>
                <p:grpSpPr>
                  <a:xfrm flipV="1">
                    <a:off x="5896151" y="4335649"/>
                    <a:ext cx="315351" cy="452185"/>
                    <a:chOff x="1680124" y="3020493"/>
                    <a:chExt cx="315351" cy="452185"/>
                  </a:xfrm>
                </p:grpSpPr>
                <p:sp>
                  <p:nvSpPr>
                    <p:cNvPr id="188" name="Down Arrow 1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00" name="Group 383"/>
                  <p:cNvGrpSpPr/>
                  <p:nvPr/>
                </p:nvGrpSpPr>
                <p:grpSpPr>
                  <a:xfrm>
                    <a:off x="5326940" y="4333600"/>
                    <a:ext cx="315351" cy="452185"/>
                    <a:chOff x="5326940" y="4367467"/>
                    <a:chExt cx="315351" cy="452185"/>
                  </a:xfrm>
                </p:grpSpPr>
                <p:sp>
                  <p:nvSpPr>
                    <p:cNvPr id="182" name="Down Arrow 1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01" name="Group 229"/>
                  <p:cNvGrpSpPr/>
                  <p:nvPr/>
                </p:nvGrpSpPr>
                <p:grpSpPr>
                  <a:xfrm flipV="1">
                    <a:off x="6465362" y="4333602"/>
                    <a:ext cx="315351" cy="452185"/>
                    <a:chOff x="2660385" y="3018446"/>
                    <a:chExt cx="315351" cy="452185"/>
                  </a:xfrm>
                </p:grpSpPr>
                <p:sp>
                  <p:nvSpPr>
                    <p:cNvPr id="176" name="Down Arrow 17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02" name="Group 234"/>
                  <p:cNvGrpSpPr/>
                  <p:nvPr/>
                </p:nvGrpSpPr>
                <p:grpSpPr>
                  <a:xfrm flipV="1">
                    <a:off x="7034572" y="4336915"/>
                    <a:ext cx="315351" cy="452185"/>
                    <a:chOff x="3687429" y="3021759"/>
                    <a:chExt cx="315351" cy="452185"/>
                  </a:xfrm>
                </p:grpSpPr>
                <p:sp>
                  <p:nvSpPr>
                    <p:cNvPr id="174" name="Down Arrow 17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8" name="Group 392"/>
                <p:cNvGrpSpPr/>
                <p:nvPr/>
              </p:nvGrpSpPr>
              <p:grpSpPr>
                <a:xfrm>
                  <a:off x="5326940" y="4794663"/>
                  <a:ext cx="2022983" cy="455500"/>
                  <a:chOff x="5326940" y="4918842"/>
                  <a:chExt cx="2022983" cy="455500"/>
                </a:xfrm>
              </p:grpSpPr>
              <p:grpSp>
                <p:nvGrpSpPr>
                  <p:cNvPr id="129" name="Group 385"/>
                  <p:cNvGrpSpPr/>
                  <p:nvPr/>
                </p:nvGrpSpPr>
                <p:grpSpPr>
                  <a:xfrm>
                    <a:off x="5896151" y="4920891"/>
                    <a:ext cx="315351" cy="452185"/>
                    <a:chOff x="6144878" y="5033781"/>
                    <a:chExt cx="315351" cy="452185"/>
                  </a:xfrm>
                </p:grpSpPr>
                <p:sp>
                  <p:nvSpPr>
                    <p:cNvPr id="168" name="Down Arrow 16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0" name="Group 384"/>
                  <p:cNvGrpSpPr/>
                  <p:nvPr/>
                </p:nvGrpSpPr>
                <p:grpSpPr>
                  <a:xfrm>
                    <a:off x="5326940" y="4918842"/>
                    <a:ext cx="315351" cy="452185"/>
                    <a:chOff x="5326940" y="5031732"/>
                    <a:chExt cx="315351" cy="452185"/>
                  </a:xfrm>
                </p:grpSpPr>
                <p:sp>
                  <p:nvSpPr>
                    <p:cNvPr id="166" name="Down Arrow 16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1" name="Group 386"/>
                  <p:cNvGrpSpPr/>
                  <p:nvPr/>
                </p:nvGrpSpPr>
                <p:grpSpPr>
                  <a:xfrm>
                    <a:off x="6465362" y="4918844"/>
                    <a:ext cx="315351" cy="452185"/>
                    <a:chOff x="7012249" y="5031734"/>
                    <a:chExt cx="315351" cy="452185"/>
                  </a:xfrm>
                </p:grpSpPr>
                <p:sp>
                  <p:nvSpPr>
                    <p:cNvPr id="164" name="Down Arrow 16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0" name="Group 387"/>
                  <p:cNvGrpSpPr/>
                  <p:nvPr/>
                </p:nvGrpSpPr>
                <p:grpSpPr>
                  <a:xfrm>
                    <a:off x="7034572" y="4922157"/>
                    <a:ext cx="315351" cy="452185"/>
                    <a:chOff x="7836091" y="5035047"/>
                    <a:chExt cx="315351" cy="452185"/>
                  </a:xfrm>
                </p:grpSpPr>
                <p:sp>
                  <p:nvSpPr>
                    <p:cNvPr id="160" name="Down Arrow 1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4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42" name="Group 395"/>
                <p:cNvGrpSpPr/>
                <p:nvPr/>
              </p:nvGrpSpPr>
              <p:grpSpPr>
                <a:xfrm>
                  <a:off x="5326940" y="3038938"/>
                  <a:ext cx="2022983" cy="455500"/>
                  <a:chOff x="5326940" y="3038937"/>
                  <a:chExt cx="2022983" cy="455500"/>
                </a:xfrm>
              </p:grpSpPr>
              <p:grpSp>
                <p:nvGrpSpPr>
                  <p:cNvPr id="143" name="Group 378"/>
                  <p:cNvGrpSpPr/>
                  <p:nvPr/>
                </p:nvGrpSpPr>
                <p:grpSpPr>
                  <a:xfrm>
                    <a:off x="5896151" y="3040986"/>
                    <a:ext cx="315351" cy="452185"/>
                    <a:chOff x="6144878" y="3040986"/>
                    <a:chExt cx="315351" cy="452185"/>
                  </a:xfrm>
                </p:grpSpPr>
                <p:sp>
                  <p:nvSpPr>
                    <p:cNvPr id="150" name="Down Arrow 1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52" name="Group 377"/>
                  <p:cNvGrpSpPr/>
                  <p:nvPr/>
                </p:nvGrpSpPr>
                <p:grpSpPr>
                  <a:xfrm>
                    <a:off x="5326940" y="3038937"/>
                    <a:ext cx="315351" cy="452185"/>
                    <a:chOff x="5326940" y="3038937"/>
                    <a:chExt cx="315351" cy="452185"/>
                  </a:xfrm>
                </p:grpSpPr>
                <p:sp>
                  <p:nvSpPr>
                    <p:cNvPr id="148" name="Down Arrow 1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3" name="Group 230"/>
                  <p:cNvGrpSpPr/>
                  <p:nvPr/>
                </p:nvGrpSpPr>
                <p:grpSpPr>
                  <a:xfrm flipV="1">
                    <a:off x="6465362" y="3038939"/>
                    <a:ext cx="315351" cy="452185"/>
                    <a:chOff x="2660385" y="1689916"/>
                    <a:chExt cx="315351" cy="452185"/>
                  </a:xfrm>
                </p:grpSpPr>
                <p:sp>
                  <p:nvSpPr>
                    <p:cNvPr id="146" name="Down Arrow 1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54" name="Group 379"/>
                  <p:cNvGrpSpPr/>
                  <p:nvPr/>
                </p:nvGrpSpPr>
                <p:grpSpPr>
                  <a:xfrm>
                    <a:off x="7034572" y="3042252"/>
                    <a:ext cx="315351" cy="452185"/>
                    <a:chOff x="7836091" y="3042252"/>
                    <a:chExt cx="315351" cy="452185"/>
                  </a:xfrm>
                </p:grpSpPr>
                <p:sp>
                  <p:nvSpPr>
                    <p:cNvPr id="144" name="Down Arrow 1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55" name="Group 394"/>
                <p:cNvGrpSpPr/>
                <p:nvPr/>
              </p:nvGrpSpPr>
              <p:grpSpPr>
                <a:xfrm>
                  <a:off x="5326940" y="3624179"/>
                  <a:ext cx="2022983" cy="455500"/>
                  <a:chOff x="5326940" y="3669335"/>
                  <a:chExt cx="2022983" cy="455500"/>
                </a:xfrm>
              </p:grpSpPr>
              <p:grpSp>
                <p:nvGrpSpPr>
                  <p:cNvPr id="156" name="Group 382"/>
                  <p:cNvGrpSpPr/>
                  <p:nvPr/>
                </p:nvGrpSpPr>
                <p:grpSpPr>
                  <a:xfrm>
                    <a:off x="5896151" y="3671384"/>
                    <a:ext cx="315351" cy="452185"/>
                    <a:chOff x="6144878" y="3705251"/>
                    <a:chExt cx="315351" cy="452185"/>
                  </a:xfrm>
                </p:grpSpPr>
                <p:sp>
                  <p:nvSpPr>
                    <p:cNvPr id="138" name="Down Arrow 1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57" name="Group 235"/>
                  <p:cNvGrpSpPr/>
                  <p:nvPr/>
                </p:nvGrpSpPr>
                <p:grpSpPr>
                  <a:xfrm flipV="1">
                    <a:off x="5326940" y="3669335"/>
                    <a:ext cx="315351" cy="452185"/>
                    <a:chOff x="704140" y="2354179"/>
                    <a:chExt cx="315351" cy="452185"/>
                  </a:xfrm>
                </p:grpSpPr>
                <p:sp>
                  <p:nvSpPr>
                    <p:cNvPr id="136" name="Down Arrow 1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58" name="Group 381"/>
                  <p:cNvGrpSpPr/>
                  <p:nvPr/>
                </p:nvGrpSpPr>
                <p:grpSpPr>
                  <a:xfrm>
                    <a:off x="6465362" y="3669337"/>
                    <a:ext cx="315351" cy="452185"/>
                    <a:chOff x="7012249" y="3703204"/>
                    <a:chExt cx="315351" cy="452185"/>
                  </a:xfrm>
                </p:grpSpPr>
                <p:sp>
                  <p:nvSpPr>
                    <p:cNvPr id="134" name="Down Arrow 1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59" name="Group 380"/>
                  <p:cNvGrpSpPr/>
                  <p:nvPr/>
                </p:nvGrpSpPr>
                <p:grpSpPr>
                  <a:xfrm>
                    <a:off x="7034572" y="3672650"/>
                    <a:ext cx="315351" cy="452185"/>
                    <a:chOff x="7836091" y="3706517"/>
                    <a:chExt cx="315351" cy="452185"/>
                  </a:xfrm>
                </p:grpSpPr>
                <p:sp>
                  <p:nvSpPr>
                    <p:cNvPr id="132" name="Down Arrow 1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11" name="Group 393"/>
                <p:cNvGrpSpPr/>
                <p:nvPr/>
              </p:nvGrpSpPr>
              <p:grpSpPr>
                <a:xfrm>
                  <a:off x="5326940" y="4209422"/>
                  <a:ext cx="2022983" cy="455500"/>
                  <a:chOff x="5326940" y="4333600"/>
                  <a:chExt cx="2022983" cy="455500"/>
                </a:xfrm>
              </p:grpSpPr>
              <p:grpSp>
                <p:nvGrpSpPr>
                  <p:cNvPr id="2312" name="Group 231"/>
                  <p:cNvGrpSpPr/>
                  <p:nvPr/>
                </p:nvGrpSpPr>
                <p:grpSpPr>
                  <a:xfrm flipV="1">
                    <a:off x="5896151" y="4335649"/>
                    <a:ext cx="315351" cy="452185"/>
                    <a:chOff x="1680124" y="3020493"/>
                    <a:chExt cx="315351" cy="452185"/>
                  </a:xfrm>
                </p:grpSpPr>
                <p:sp>
                  <p:nvSpPr>
                    <p:cNvPr id="126" name="Down Arrow 1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13" name="Group 383"/>
                  <p:cNvGrpSpPr/>
                  <p:nvPr/>
                </p:nvGrpSpPr>
                <p:grpSpPr>
                  <a:xfrm>
                    <a:off x="5326940" y="4333600"/>
                    <a:ext cx="315351" cy="452185"/>
                    <a:chOff x="5326940" y="4367467"/>
                    <a:chExt cx="315351" cy="452185"/>
                  </a:xfrm>
                </p:grpSpPr>
                <p:sp>
                  <p:nvSpPr>
                    <p:cNvPr id="124" name="Down Arrow 1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14" name="Group 229"/>
                  <p:cNvGrpSpPr/>
                  <p:nvPr/>
                </p:nvGrpSpPr>
                <p:grpSpPr>
                  <a:xfrm flipV="1">
                    <a:off x="6465362" y="4333602"/>
                    <a:ext cx="315351" cy="452185"/>
                    <a:chOff x="2660385" y="3018446"/>
                    <a:chExt cx="315351" cy="452185"/>
                  </a:xfrm>
                </p:grpSpPr>
                <p:sp>
                  <p:nvSpPr>
                    <p:cNvPr id="122" name="Down Arrow 1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23" name="Group 234"/>
                  <p:cNvGrpSpPr/>
                  <p:nvPr/>
                </p:nvGrpSpPr>
                <p:grpSpPr>
                  <a:xfrm flipV="1">
                    <a:off x="7034572" y="4336915"/>
                    <a:ext cx="315351" cy="452185"/>
                    <a:chOff x="3687429" y="3021759"/>
                    <a:chExt cx="315351" cy="452185"/>
                  </a:xfrm>
                </p:grpSpPr>
                <p:sp>
                  <p:nvSpPr>
                    <p:cNvPr id="120" name="Down Arrow 1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24" name="Group 392"/>
                <p:cNvGrpSpPr/>
                <p:nvPr/>
              </p:nvGrpSpPr>
              <p:grpSpPr>
                <a:xfrm>
                  <a:off x="5326940" y="4794663"/>
                  <a:ext cx="2022983" cy="455500"/>
                  <a:chOff x="5326940" y="4918842"/>
                  <a:chExt cx="2022983" cy="455500"/>
                </a:xfrm>
              </p:grpSpPr>
              <p:grpSp>
                <p:nvGrpSpPr>
                  <p:cNvPr id="2325" name="Group 385"/>
                  <p:cNvGrpSpPr/>
                  <p:nvPr/>
                </p:nvGrpSpPr>
                <p:grpSpPr>
                  <a:xfrm>
                    <a:off x="5896151" y="4920891"/>
                    <a:ext cx="315351" cy="452185"/>
                    <a:chOff x="6144878" y="5033781"/>
                    <a:chExt cx="315351" cy="452185"/>
                  </a:xfrm>
                </p:grpSpPr>
                <p:sp>
                  <p:nvSpPr>
                    <p:cNvPr id="114" name="Down Arrow 1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26" name="Group 384"/>
                  <p:cNvGrpSpPr/>
                  <p:nvPr/>
                </p:nvGrpSpPr>
                <p:grpSpPr>
                  <a:xfrm>
                    <a:off x="5326940" y="4918842"/>
                    <a:ext cx="315351" cy="452185"/>
                    <a:chOff x="5326940" y="5031732"/>
                    <a:chExt cx="315351" cy="452185"/>
                  </a:xfrm>
                </p:grpSpPr>
                <p:sp>
                  <p:nvSpPr>
                    <p:cNvPr id="112" name="Down Arrow 1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35" name="Group 386"/>
                  <p:cNvGrpSpPr/>
                  <p:nvPr/>
                </p:nvGrpSpPr>
                <p:grpSpPr>
                  <a:xfrm>
                    <a:off x="6465362" y="4918844"/>
                    <a:ext cx="315351" cy="452185"/>
                    <a:chOff x="7012249" y="5031734"/>
                    <a:chExt cx="315351" cy="452185"/>
                  </a:xfrm>
                </p:grpSpPr>
                <p:sp>
                  <p:nvSpPr>
                    <p:cNvPr id="110" name="Down Arrow 1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62" name="Group 387"/>
                  <p:cNvGrpSpPr/>
                  <p:nvPr/>
                </p:nvGrpSpPr>
                <p:grpSpPr>
                  <a:xfrm>
                    <a:off x="7034572" y="4922157"/>
                    <a:ext cx="315351" cy="452185"/>
                    <a:chOff x="7836091" y="5035047"/>
                    <a:chExt cx="315351" cy="452185"/>
                  </a:xfrm>
                </p:grpSpPr>
                <p:sp>
                  <p:nvSpPr>
                    <p:cNvPr id="108" name="Down Arrow 1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163" name="Group 1834"/>
            <p:cNvGrpSpPr/>
            <p:nvPr/>
          </p:nvGrpSpPr>
          <p:grpSpPr>
            <a:xfrm>
              <a:off x="876290" y="2521432"/>
              <a:ext cx="864124" cy="813498"/>
              <a:chOff x="6884295" y="3041841"/>
              <a:chExt cx="2150049" cy="2226846"/>
            </a:xfrm>
          </p:grpSpPr>
          <p:sp>
            <p:nvSpPr>
              <p:cNvPr id="1836" name="Rounded Rectangle 1835"/>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7" name="Rounded Rectangle 1836"/>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8" name="Rounded Rectangle 1837"/>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9" name="Rounded Rectangle 183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0" name="Rounded Rectangle 183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1" name="Rounded Rectangle 1840"/>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7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71" name="Group 395"/>
                <p:cNvGrpSpPr/>
                <p:nvPr/>
              </p:nvGrpSpPr>
              <p:grpSpPr>
                <a:xfrm>
                  <a:off x="5326940" y="3038938"/>
                  <a:ext cx="2022983" cy="455500"/>
                  <a:chOff x="5326940" y="3038937"/>
                  <a:chExt cx="2022983" cy="455500"/>
                </a:xfrm>
              </p:grpSpPr>
              <p:grpSp>
                <p:nvGrpSpPr>
                  <p:cNvPr id="172" name="Group 378"/>
                  <p:cNvGrpSpPr/>
                  <p:nvPr/>
                </p:nvGrpSpPr>
                <p:grpSpPr>
                  <a:xfrm>
                    <a:off x="5896151" y="3040986"/>
                    <a:ext cx="315351" cy="452185"/>
                    <a:chOff x="6144878" y="3040986"/>
                    <a:chExt cx="315351" cy="452185"/>
                  </a:xfrm>
                </p:grpSpPr>
                <p:sp>
                  <p:nvSpPr>
                    <p:cNvPr id="21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73" name="Group 377"/>
                  <p:cNvGrpSpPr/>
                  <p:nvPr/>
                </p:nvGrpSpPr>
                <p:grpSpPr>
                  <a:xfrm>
                    <a:off x="5326940" y="3038937"/>
                    <a:ext cx="315351" cy="452185"/>
                    <a:chOff x="5326940" y="3038937"/>
                    <a:chExt cx="315351" cy="452185"/>
                  </a:xfrm>
                </p:grpSpPr>
                <p:sp>
                  <p:nvSpPr>
                    <p:cNvPr id="21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77" name="Group 230"/>
                  <p:cNvGrpSpPr/>
                  <p:nvPr/>
                </p:nvGrpSpPr>
                <p:grpSpPr>
                  <a:xfrm flipV="1">
                    <a:off x="6465362" y="3038939"/>
                    <a:ext cx="315351" cy="452185"/>
                    <a:chOff x="2660385" y="1689916"/>
                    <a:chExt cx="315351" cy="452185"/>
                  </a:xfrm>
                </p:grpSpPr>
                <p:sp>
                  <p:nvSpPr>
                    <p:cNvPr id="2154" name="Down Arrow 21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78" name="Group 379"/>
                  <p:cNvGrpSpPr/>
                  <p:nvPr/>
                </p:nvGrpSpPr>
                <p:grpSpPr>
                  <a:xfrm>
                    <a:off x="7034572" y="3042252"/>
                    <a:ext cx="315351" cy="452185"/>
                    <a:chOff x="7836091" y="3042252"/>
                    <a:chExt cx="315351" cy="452185"/>
                  </a:xfrm>
                </p:grpSpPr>
                <p:sp>
                  <p:nvSpPr>
                    <p:cNvPr id="2152" name="Down Arrow 21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0" name="Group 394"/>
                <p:cNvGrpSpPr/>
                <p:nvPr/>
              </p:nvGrpSpPr>
              <p:grpSpPr>
                <a:xfrm>
                  <a:off x="5326940" y="3624179"/>
                  <a:ext cx="2022983" cy="455500"/>
                  <a:chOff x="5326940" y="3669335"/>
                  <a:chExt cx="2022983" cy="455500"/>
                </a:xfrm>
              </p:grpSpPr>
              <p:grpSp>
                <p:nvGrpSpPr>
                  <p:cNvPr id="181" name="Group 382"/>
                  <p:cNvGrpSpPr/>
                  <p:nvPr/>
                </p:nvGrpSpPr>
                <p:grpSpPr>
                  <a:xfrm>
                    <a:off x="5896151" y="3671384"/>
                    <a:ext cx="315351" cy="452185"/>
                    <a:chOff x="6144878" y="3705251"/>
                    <a:chExt cx="315351" cy="452185"/>
                  </a:xfrm>
                </p:grpSpPr>
                <p:sp>
                  <p:nvSpPr>
                    <p:cNvPr id="21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3" name="Group 235"/>
                  <p:cNvGrpSpPr/>
                  <p:nvPr/>
                </p:nvGrpSpPr>
                <p:grpSpPr>
                  <a:xfrm flipV="1">
                    <a:off x="5326940" y="3669335"/>
                    <a:ext cx="315351" cy="452185"/>
                    <a:chOff x="704140" y="2354179"/>
                    <a:chExt cx="315351" cy="452185"/>
                  </a:xfrm>
                </p:grpSpPr>
                <p:sp>
                  <p:nvSpPr>
                    <p:cNvPr id="21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4" name="Group 381"/>
                  <p:cNvGrpSpPr/>
                  <p:nvPr/>
                </p:nvGrpSpPr>
                <p:grpSpPr>
                  <a:xfrm>
                    <a:off x="6465362" y="3669337"/>
                    <a:ext cx="315351" cy="452185"/>
                    <a:chOff x="7012249" y="3703204"/>
                    <a:chExt cx="315351" cy="452185"/>
                  </a:xfrm>
                </p:grpSpPr>
                <p:sp>
                  <p:nvSpPr>
                    <p:cNvPr id="2142" name="Down Arrow 21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6" name="Group 380"/>
                  <p:cNvGrpSpPr/>
                  <p:nvPr/>
                </p:nvGrpSpPr>
                <p:grpSpPr>
                  <a:xfrm>
                    <a:off x="7034572" y="3672650"/>
                    <a:ext cx="315351" cy="452185"/>
                    <a:chOff x="7836091" y="3706517"/>
                    <a:chExt cx="315351" cy="452185"/>
                  </a:xfrm>
                </p:grpSpPr>
                <p:sp>
                  <p:nvSpPr>
                    <p:cNvPr id="2140" name="Down Arrow 21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7" name="Group 393"/>
                <p:cNvGrpSpPr/>
                <p:nvPr/>
              </p:nvGrpSpPr>
              <p:grpSpPr>
                <a:xfrm>
                  <a:off x="5326940" y="4209422"/>
                  <a:ext cx="2022983" cy="455500"/>
                  <a:chOff x="5326940" y="4333600"/>
                  <a:chExt cx="2022983" cy="455500"/>
                </a:xfrm>
              </p:grpSpPr>
              <p:grpSp>
                <p:nvGrpSpPr>
                  <p:cNvPr id="189" name="Group 231"/>
                  <p:cNvGrpSpPr/>
                  <p:nvPr/>
                </p:nvGrpSpPr>
                <p:grpSpPr>
                  <a:xfrm flipV="1">
                    <a:off x="5896151" y="4335649"/>
                    <a:ext cx="315351" cy="452185"/>
                    <a:chOff x="1680124" y="3020493"/>
                    <a:chExt cx="315351" cy="452185"/>
                  </a:xfrm>
                </p:grpSpPr>
                <p:sp>
                  <p:nvSpPr>
                    <p:cNvPr id="21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0" name="Group 383"/>
                  <p:cNvGrpSpPr/>
                  <p:nvPr/>
                </p:nvGrpSpPr>
                <p:grpSpPr>
                  <a:xfrm>
                    <a:off x="5326940" y="4333600"/>
                    <a:ext cx="315351" cy="452185"/>
                    <a:chOff x="5326940" y="4367467"/>
                    <a:chExt cx="315351" cy="452185"/>
                  </a:xfrm>
                </p:grpSpPr>
                <p:sp>
                  <p:nvSpPr>
                    <p:cNvPr id="21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36" name="Group 229"/>
                  <p:cNvGrpSpPr/>
                  <p:nvPr/>
                </p:nvGrpSpPr>
                <p:grpSpPr>
                  <a:xfrm flipV="1">
                    <a:off x="6465362" y="4333602"/>
                    <a:ext cx="315351" cy="452185"/>
                    <a:chOff x="2660385" y="3018446"/>
                    <a:chExt cx="315351" cy="452185"/>
                  </a:xfrm>
                </p:grpSpPr>
                <p:sp>
                  <p:nvSpPr>
                    <p:cNvPr id="21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37" name="Group 234"/>
                  <p:cNvGrpSpPr/>
                  <p:nvPr/>
                </p:nvGrpSpPr>
                <p:grpSpPr>
                  <a:xfrm flipV="1">
                    <a:off x="7034572" y="4336915"/>
                    <a:ext cx="315351" cy="452185"/>
                    <a:chOff x="3687429" y="3021759"/>
                    <a:chExt cx="315351" cy="452185"/>
                  </a:xfrm>
                </p:grpSpPr>
                <p:sp>
                  <p:nvSpPr>
                    <p:cNvPr id="21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38" name="Group 392"/>
                <p:cNvGrpSpPr/>
                <p:nvPr/>
              </p:nvGrpSpPr>
              <p:grpSpPr>
                <a:xfrm>
                  <a:off x="5326940" y="4794663"/>
                  <a:ext cx="2022983" cy="455500"/>
                  <a:chOff x="5326940" y="4918842"/>
                  <a:chExt cx="2022983" cy="455500"/>
                </a:xfrm>
              </p:grpSpPr>
              <p:grpSp>
                <p:nvGrpSpPr>
                  <p:cNvPr id="2339" name="Group 385"/>
                  <p:cNvGrpSpPr/>
                  <p:nvPr/>
                </p:nvGrpSpPr>
                <p:grpSpPr>
                  <a:xfrm>
                    <a:off x="5896151" y="4920891"/>
                    <a:ext cx="315351" cy="452185"/>
                    <a:chOff x="6144878" y="5033781"/>
                    <a:chExt cx="315351" cy="452185"/>
                  </a:xfrm>
                </p:grpSpPr>
                <p:sp>
                  <p:nvSpPr>
                    <p:cNvPr id="2122" name="Down Arrow 21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40" name="Group 384"/>
                  <p:cNvGrpSpPr/>
                  <p:nvPr/>
                </p:nvGrpSpPr>
                <p:grpSpPr>
                  <a:xfrm>
                    <a:off x="5326940" y="4918842"/>
                    <a:ext cx="315351" cy="452185"/>
                    <a:chOff x="5326940" y="5031732"/>
                    <a:chExt cx="315351" cy="452185"/>
                  </a:xfrm>
                </p:grpSpPr>
                <p:sp>
                  <p:nvSpPr>
                    <p:cNvPr id="2120" name="Down Arrow 21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41" name="Group 386"/>
                  <p:cNvGrpSpPr/>
                  <p:nvPr/>
                </p:nvGrpSpPr>
                <p:grpSpPr>
                  <a:xfrm>
                    <a:off x="6465362" y="4918844"/>
                    <a:ext cx="315351" cy="452185"/>
                    <a:chOff x="7012249" y="5031734"/>
                    <a:chExt cx="315351" cy="452185"/>
                  </a:xfrm>
                </p:grpSpPr>
                <p:sp>
                  <p:nvSpPr>
                    <p:cNvPr id="21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42" name="Group 387"/>
                  <p:cNvGrpSpPr/>
                  <p:nvPr/>
                </p:nvGrpSpPr>
                <p:grpSpPr>
                  <a:xfrm>
                    <a:off x="7034572" y="4922157"/>
                    <a:ext cx="315351" cy="452185"/>
                    <a:chOff x="7836091" y="5035047"/>
                    <a:chExt cx="315351" cy="452185"/>
                  </a:xfrm>
                </p:grpSpPr>
                <p:sp>
                  <p:nvSpPr>
                    <p:cNvPr id="21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35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352" name="Group 395"/>
                <p:cNvGrpSpPr/>
                <p:nvPr/>
              </p:nvGrpSpPr>
              <p:grpSpPr>
                <a:xfrm>
                  <a:off x="5326940" y="3038938"/>
                  <a:ext cx="2022983" cy="455500"/>
                  <a:chOff x="5326940" y="3038937"/>
                  <a:chExt cx="2022983" cy="455500"/>
                </a:xfrm>
              </p:grpSpPr>
              <p:grpSp>
                <p:nvGrpSpPr>
                  <p:cNvPr id="2353" name="Group 378"/>
                  <p:cNvGrpSpPr/>
                  <p:nvPr/>
                </p:nvGrpSpPr>
                <p:grpSpPr>
                  <a:xfrm>
                    <a:off x="5896151" y="3040986"/>
                    <a:ext cx="315351" cy="452185"/>
                    <a:chOff x="6144878" y="3040986"/>
                    <a:chExt cx="315351" cy="452185"/>
                  </a:xfrm>
                </p:grpSpPr>
                <p:sp>
                  <p:nvSpPr>
                    <p:cNvPr id="2106" name="Down Arrow 21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354" name="Group 377"/>
                  <p:cNvGrpSpPr/>
                  <p:nvPr/>
                </p:nvGrpSpPr>
                <p:grpSpPr>
                  <a:xfrm>
                    <a:off x="5326940" y="3038937"/>
                    <a:ext cx="315351" cy="452185"/>
                    <a:chOff x="5326940" y="3038937"/>
                    <a:chExt cx="315351" cy="452185"/>
                  </a:xfrm>
                </p:grpSpPr>
                <p:sp>
                  <p:nvSpPr>
                    <p:cNvPr id="2104" name="Down Arrow 21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63" name="Group 230"/>
                  <p:cNvGrpSpPr/>
                  <p:nvPr/>
                </p:nvGrpSpPr>
                <p:grpSpPr>
                  <a:xfrm flipV="1">
                    <a:off x="6465362" y="3038939"/>
                    <a:ext cx="315351" cy="452185"/>
                    <a:chOff x="2660385" y="1689916"/>
                    <a:chExt cx="315351" cy="452185"/>
                  </a:xfrm>
                </p:grpSpPr>
                <p:sp>
                  <p:nvSpPr>
                    <p:cNvPr id="2102" name="Down Arrow 21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64" name="Group 379"/>
                  <p:cNvGrpSpPr/>
                  <p:nvPr/>
                </p:nvGrpSpPr>
                <p:grpSpPr>
                  <a:xfrm>
                    <a:off x="7034572" y="3042252"/>
                    <a:ext cx="315351" cy="452185"/>
                    <a:chOff x="7836091" y="3042252"/>
                    <a:chExt cx="315351" cy="452185"/>
                  </a:xfrm>
                </p:grpSpPr>
                <p:sp>
                  <p:nvSpPr>
                    <p:cNvPr id="2100" name="Down Arrow 20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65" name="Group 394"/>
                <p:cNvGrpSpPr/>
                <p:nvPr/>
              </p:nvGrpSpPr>
              <p:grpSpPr>
                <a:xfrm>
                  <a:off x="5326940" y="3624179"/>
                  <a:ext cx="2022983" cy="455500"/>
                  <a:chOff x="5326940" y="3669335"/>
                  <a:chExt cx="2022983" cy="455500"/>
                </a:xfrm>
              </p:grpSpPr>
              <p:grpSp>
                <p:nvGrpSpPr>
                  <p:cNvPr id="2366" name="Group 382"/>
                  <p:cNvGrpSpPr/>
                  <p:nvPr/>
                </p:nvGrpSpPr>
                <p:grpSpPr>
                  <a:xfrm>
                    <a:off x="5896151" y="3671384"/>
                    <a:ext cx="315351" cy="452185"/>
                    <a:chOff x="6144878" y="3705251"/>
                    <a:chExt cx="315351" cy="452185"/>
                  </a:xfrm>
                </p:grpSpPr>
                <p:sp>
                  <p:nvSpPr>
                    <p:cNvPr id="2094" name="Down Arrow 20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2" name="Group 235"/>
                  <p:cNvGrpSpPr/>
                  <p:nvPr/>
                </p:nvGrpSpPr>
                <p:grpSpPr>
                  <a:xfrm flipV="1">
                    <a:off x="5326940" y="3669335"/>
                    <a:ext cx="315351" cy="452185"/>
                    <a:chOff x="704140" y="2354179"/>
                    <a:chExt cx="315351" cy="452185"/>
                  </a:xfrm>
                </p:grpSpPr>
                <p:sp>
                  <p:nvSpPr>
                    <p:cNvPr id="2092" name="Down Arrow 20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3" name="Group 381"/>
                  <p:cNvGrpSpPr/>
                  <p:nvPr/>
                </p:nvGrpSpPr>
                <p:grpSpPr>
                  <a:xfrm>
                    <a:off x="6465362" y="3669337"/>
                    <a:ext cx="315351" cy="452185"/>
                    <a:chOff x="7012249" y="3703204"/>
                    <a:chExt cx="315351" cy="452185"/>
                  </a:xfrm>
                </p:grpSpPr>
                <p:sp>
                  <p:nvSpPr>
                    <p:cNvPr id="2090" name="Down Arrow 20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94" name="Group 380"/>
                  <p:cNvGrpSpPr/>
                  <p:nvPr/>
                </p:nvGrpSpPr>
                <p:grpSpPr>
                  <a:xfrm>
                    <a:off x="7034572" y="3672650"/>
                    <a:ext cx="315351" cy="452185"/>
                    <a:chOff x="7836091" y="3706517"/>
                    <a:chExt cx="315351" cy="452185"/>
                  </a:xfrm>
                </p:grpSpPr>
                <p:sp>
                  <p:nvSpPr>
                    <p:cNvPr id="2088" name="Down Arrow 20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95" name="Group 393"/>
                <p:cNvGrpSpPr/>
                <p:nvPr/>
              </p:nvGrpSpPr>
              <p:grpSpPr>
                <a:xfrm>
                  <a:off x="5326940" y="4209422"/>
                  <a:ext cx="2022983" cy="455500"/>
                  <a:chOff x="5326940" y="4333600"/>
                  <a:chExt cx="2022983" cy="455500"/>
                </a:xfrm>
              </p:grpSpPr>
              <p:grpSp>
                <p:nvGrpSpPr>
                  <p:cNvPr id="196" name="Group 231"/>
                  <p:cNvGrpSpPr/>
                  <p:nvPr/>
                </p:nvGrpSpPr>
                <p:grpSpPr>
                  <a:xfrm flipV="1">
                    <a:off x="5896151" y="4335649"/>
                    <a:ext cx="315351" cy="452185"/>
                    <a:chOff x="1680124" y="3020493"/>
                    <a:chExt cx="315351" cy="452185"/>
                  </a:xfrm>
                </p:grpSpPr>
                <p:sp>
                  <p:nvSpPr>
                    <p:cNvPr id="2082" name="Down Arrow 20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7" name="Group 383"/>
                  <p:cNvGrpSpPr/>
                  <p:nvPr/>
                </p:nvGrpSpPr>
                <p:grpSpPr>
                  <a:xfrm>
                    <a:off x="5326940" y="4333600"/>
                    <a:ext cx="315351" cy="452185"/>
                    <a:chOff x="5326940" y="4367467"/>
                    <a:chExt cx="315351" cy="452185"/>
                  </a:xfrm>
                </p:grpSpPr>
                <p:sp>
                  <p:nvSpPr>
                    <p:cNvPr id="2080" name="Down Arrow 20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8" name="Group 229"/>
                  <p:cNvGrpSpPr/>
                  <p:nvPr/>
                </p:nvGrpSpPr>
                <p:grpSpPr>
                  <a:xfrm flipV="1">
                    <a:off x="6465362" y="4333602"/>
                    <a:ext cx="315351" cy="452185"/>
                    <a:chOff x="2660385" y="3018446"/>
                    <a:chExt cx="315351" cy="452185"/>
                  </a:xfrm>
                </p:grpSpPr>
                <p:sp>
                  <p:nvSpPr>
                    <p:cNvPr id="2078" name="Down Arrow 20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9" name="Group 234"/>
                  <p:cNvGrpSpPr/>
                  <p:nvPr/>
                </p:nvGrpSpPr>
                <p:grpSpPr>
                  <a:xfrm flipV="1">
                    <a:off x="7034572" y="4336915"/>
                    <a:ext cx="315351" cy="452185"/>
                    <a:chOff x="3687429" y="3021759"/>
                    <a:chExt cx="315351" cy="452185"/>
                  </a:xfrm>
                </p:grpSpPr>
                <p:sp>
                  <p:nvSpPr>
                    <p:cNvPr id="2076" name="Down Arrow 20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0" name="Group 392"/>
                <p:cNvGrpSpPr/>
                <p:nvPr/>
              </p:nvGrpSpPr>
              <p:grpSpPr>
                <a:xfrm>
                  <a:off x="5326940" y="4794663"/>
                  <a:ext cx="2022983" cy="455500"/>
                  <a:chOff x="5326940" y="4918842"/>
                  <a:chExt cx="2022983" cy="455500"/>
                </a:xfrm>
              </p:grpSpPr>
              <p:grpSp>
                <p:nvGrpSpPr>
                  <p:cNvPr id="201" name="Group 385"/>
                  <p:cNvGrpSpPr/>
                  <p:nvPr/>
                </p:nvGrpSpPr>
                <p:grpSpPr>
                  <a:xfrm>
                    <a:off x="5896151" y="4920891"/>
                    <a:ext cx="315351" cy="452185"/>
                    <a:chOff x="6144878" y="5033781"/>
                    <a:chExt cx="315351" cy="452185"/>
                  </a:xfrm>
                </p:grpSpPr>
                <p:sp>
                  <p:nvSpPr>
                    <p:cNvPr id="2070" name="Down Arrow 20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2" name="Group 384"/>
                  <p:cNvGrpSpPr/>
                  <p:nvPr/>
                </p:nvGrpSpPr>
                <p:grpSpPr>
                  <a:xfrm>
                    <a:off x="5326940" y="4918842"/>
                    <a:ext cx="315351" cy="452185"/>
                    <a:chOff x="5326940" y="5031732"/>
                    <a:chExt cx="315351" cy="452185"/>
                  </a:xfrm>
                </p:grpSpPr>
                <p:sp>
                  <p:nvSpPr>
                    <p:cNvPr id="2068" name="Down Arrow 20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3" name="Group 386"/>
                  <p:cNvGrpSpPr/>
                  <p:nvPr/>
                </p:nvGrpSpPr>
                <p:grpSpPr>
                  <a:xfrm>
                    <a:off x="6465362" y="4918844"/>
                    <a:ext cx="315351" cy="452185"/>
                    <a:chOff x="7012249" y="5031734"/>
                    <a:chExt cx="315351" cy="452185"/>
                  </a:xfrm>
                </p:grpSpPr>
                <p:sp>
                  <p:nvSpPr>
                    <p:cNvPr id="2066" name="Down Arrow 20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2" name="Group 387"/>
                  <p:cNvGrpSpPr/>
                  <p:nvPr/>
                </p:nvGrpSpPr>
                <p:grpSpPr>
                  <a:xfrm>
                    <a:off x="7034572" y="4922157"/>
                    <a:ext cx="315351" cy="452185"/>
                    <a:chOff x="7836091" y="5035047"/>
                    <a:chExt cx="315351" cy="452185"/>
                  </a:xfrm>
                </p:grpSpPr>
                <p:sp>
                  <p:nvSpPr>
                    <p:cNvPr id="2064" name="Down Arrow 20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14" name="Group 395"/>
                <p:cNvGrpSpPr/>
                <p:nvPr/>
              </p:nvGrpSpPr>
              <p:grpSpPr>
                <a:xfrm>
                  <a:off x="5326940" y="3038938"/>
                  <a:ext cx="2022983" cy="455500"/>
                  <a:chOff x="5326940" y="3038937"/>
                  <a:chExt cx="2022983" cy="455500"/>
                </a:xfrm>
              </p:grpSpPr>
              <p:grpSp>
                <p:nvGrpSpPr>
                  <p:cNvPr id="215" name="Group 378"/>
                  <p:cNvGrpSpPr/>
                  <p:nvPr/>
                </p:nvGrpSpPr>
                <p:grpSpPr>
                  <a:xfrm>
                    <a:off x="5896151" y="3040986"/>
                    <a:ext cx="315351" cy="452185"/>
                    <a:chOff x="6144878" y="3040986"/>
                    <a:chExt cx="315351" cy="452185"/>
                  </a:xfrm>
                </p:grpSpPr>
                <p:sp>
                  <p:nvSpPr>
                    <p:cNvPr id="2054" name="Down Arrow 20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6" name="Group 377"/>
                  <p:cNvGrpSpPr/>
                  <p:nvPr/>
                </p:nvGrpSpPr>
                <p:grpSpPr>
                  <a:xfrm>
                    <a:off x="5326940" y="3038937"/>
                    <a:ext cx="315351" cy="452185"/>
                    <a:chOff x="5326940" y="3038937"/>
                    <a:chExt cx="315351" cy="452185"/>
                  </a:xfrm>
                </p:grpSpPr>
                <p:sp>
                  <p:nvSpPr>
                    <p:cNvPr id="2052" name="Down Arrow 20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7" name="Group 230"/>
                  <p:cNvGrpSpPr/>
                  <p:nvPr/>
                </p:nvGrpSpPr>
                <p:grpSpPr>
                  <a:xfrm flipV="1">
                    <a:off x="6465362" y="3038939"/>
                    <a:ext cx="315351" cy="452185"/>
                    <a:chOff x="2660385" y="1689916"/>
                    <a:chExt cx="315351" cy="452185"/>
                  </a:xfrm>
                </p:grpSpPr>
                <p:sp>
                  <p:nvSpPr>
                    <p:cNvPr id="2050" name="Down Arrow 20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8" name="Group 379"/>
                  <p:cNvGrpSpPr/>
                  <p:nvPr/>
                </p:nvGrpSpPr>
                <p:grpSpPr>
                  <a:xfrm>
                    <a:off x="7034572" y="3042252"/>
                    <a:ext cx="315351" cy="452185"/>
                    <a:chOff x="7836091" y="3042252"/>
                    <a:chExt cx="315351" cy="452185"/>
                  </a:xfrm>
                </p:grpSpPr>
                <p:sp>
                  <p:nvSpPr>
                    <p:cNvPr id="2048" name="Down Arrow 20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9" name="Group 394"/>
                <p:cNvGrpSpPr/>
                <p:nvPr/>
              </p:nvGrpSpPr>
              <p:grpSpPr>
                <a:xfrm>
                  <a:off x="5326940" y="3624179"/>
                  <a:ext cx="2022983" cy="455500"/>
                  <a:chOff x="5326940" y="3669335"/>
                  <a:chExt cx="2022983" cy="455500"/>
                </a:xfrm>
              </p:grpSpPr>
              <p:grpSp>
                <p:nvGrpSpPr>
                  <p:cNvPr id="220" name="Group 382"/>
                  <p:cNvGrpSpPr/>
                  <p:nvPr/>
                </p:nvGrpSpPr>
                <p:grpSpPr>
                  <a:xfrm>
                    <a:off x="5896151" y="3671384"/>
                    <a:ext cx="315351" cy="452185"/>
                    <a:chOff x="6144878" y="3705251"/>
                    <a:chExt cx="315351" cy="452185"/>
                  </a:xfrm>
                </p:grpSpPr>
                <p:sp>
                  <p:nvSpPr>
                    <p:cNvPr id="2042" name="Down Arrow 20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1" name="Group 235"/>
                  <p:cNvGrpSpPr/>
                  <p:nvPr/>
                </p:nvGrpSpPr>
                <p:grpSpPr>
                  <a:xfrm flipV="1">
                    <a:off x="5326940" y="3669335"/>
                    <a:ext cx="315351" cy="452185"/>
                    <a:chOff x="704140" y="2354179"/>
                    <a:chExt cx="315351" cy="452185"/>
                  </a:xfrm>
                </p:grpSpPr>
                <p:sp>
                  <p:nvSpPr>
                    <p:cNvPr id="2040" name="Down Arrow 20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2" name="Group 381"/>
                  <p:cNvGrpSpPr/>
                  <p:nvPr/>
                </p:nvGrpSpPr>
                <p:grpSpPr>
                  <a:xfrm>
                    <a:off x="6465362" y="3669337"/>
                    <a:ext cx="315351" cy="452185"/>
                    <a:chOff x="7012249" y="3703204"/>
                    <a:chExt cx="315351" cy="452185"/>
                  </a:xfrm>
                </p:grpSpPr>
                <p:sp>
                  <p:nvSpPr>
                    <p:cNvPr id="2038" name="Down Arrow 20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375" name="Group 380"/>
                  <p:cNvGrpSpPr/>
                  <p:nvPr/>
                </p:nvGrpSpPr>
                <p:grpSpPr>
                  <a:xfrm>
                    <a:off x="7034572" y="3672650"/>
                    <a:ext cx="315351" cy="452185"/>
                    <a:chOff x="7836091" y="3706517"/>
                    <a:chExt cx="315351" cy="452185"/>
                  </a:xfrm>
                </p:grpSpPr>
                <p:sp>
                  <p:nvSpPr>
                    <p:cNvPr id="2036" name="Down Arrow 20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76" name="Group 393"/>
                <p:cNvGrpSpPr/>
                <p:nvPr/>
              </p:nvGrpSpPr>
              <p:grpSpPr>
                <a:xfrm>
                  <a:off x="5326940" y="4209422"/>
                  <a:ext cx="2022983" cy="455500"/>
                  <a:chOff x="5326940" y="4333600"/>
                  <a:chExt cx="2022983" cy="455500"/>
                </a:xfrm>
              </p:grpSpPr>
              <p:grpSp>
                <p:nvGrpSpPr>
                  <p:cNvPr id="2377" name="Group 231"/>
                  <p:cNvGrpSpPr/>
                  <p:nvPr/>
                </p:nvGrpSpPr>
                <p:grpSpPr>
                  <a:xfrm flipV="1">
                    <a:off x="5896151" y="4335649"/>
                    <a:ext cx="315351" cy="452185"/>
                    <a:chOff x="1680124" y="3020493"/>
                    <a:chExt cx="315351" cy="452185"/>
                  </a:xfrm>
                </p:grpSpPr>
                <p:sp>
                  <p:nvSpPr>
                    <p:cNvPr id="2030" name="Down Arrow 20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78" name="Group 383"/>
                  <p:cNvGrpSpPr/>
                  <p:nvPr/>
                </p:nvGrpSpPr>
                <p:grpSpPr>
                  <a:xfrm>
                    <a:off x="5326940" y="4333600"/>
                    <a:ext cx="315351" cy="452185"/>
                    <a:chOff x="5326940" y="4367467"/>
                    <a:chExt cx="315351" cy="452185"/>
                  </a:xfrm>
                </p:grpSpPr>
                <p:sp>
                  <p:nvSpPr>
                    <p:cNvPr id="2028" name="Down Arrow 20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87" name="Group 229"/>
                  <p:cNvGrpSpPr/>
                  <p:nvPr/>
                </p:nvGrpSpPr>
                <p:grpSpPr>
                  <a:xfrm flipV="1">
                    <a:off x="6465362" y="4333602"/>
                    <a:ext cx="315351" cy="452185"/>
                    <a:chOff x="2660385" y="3018446"/>
                    <a:chExt cx="315351" cy="452185"/>
                  </a:xfrm>
                </p:grpSpPr>
                <p:sp>
                  <p:nvSpPr>
                    <p:cNvPr id="2026" name="Down Arrow 20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88" name="Group 234"/>
                  <p:cNvGrpSpPr/>
                  <p:nvPr/>
                </p:nvGrpSpPr>
                <p:grpSpPr>
                  <a:xfrm flipV="1">
                    <a:off x="7034572" y="4336915"/>
                    <a:ext cx="315351" cy="452185"/>
                    <a:chOff x="3687429" y="3021759"/>
                    <a:chExt cx="315351" cy="452185"/>
                  </a:xfrm>
                </p:grpSpPr>
                <p:sp>
                  <p:nvSpPr>
                    <p:cNvPr id="2024" name="Down Arrow 20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89" name="Group 392"/>
                <p:cNvGrpSpPr/>
                <p:nvPr/>
              </p:nvGrpSpPr>
              <p:grpSpPr>
                <a:xfrm>
                  <a:off x="5326940" y="4794663"/>
                  <a:ext cx="2022983" cy="455500"/>
                  <a:chOff x="5326940" y="4918842"/>
                  <a:chExt cx="2022983" cy="455500"/>
                </a:xfrm>
              </p:grpSpPr>
              <p:grpSp>
                <p:nvGrpSpPr>
                  <p:cNvPr id="2390" name="Group 385"/>
                  <p:cNvGrpSpPr/>
                  <p:nvPr/>
                </p:nvGrpSpPr>
                <p:grpSpPr>
                  <a:xfrm>
                    <a:off x="5896151" y="4920891"/>
                    <a:ext cx="315351" cy="452185"/>
                    <a:chOff x="6144878" y="5033781"/>
                    <a:chExt cx="315351" cy="452185"/>
                  </a:xfrm>
                </p:grpSpPr>
                <p:sp>
                  <p:nvSpPr>
                    <p:cNvPr id="2018" name="Down Arrow 20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91" name="Group 384"/>
                  <p:cNvGrpSpPr/>
                  <p:nvPr/>
                </p:nvGrpSpPr>
                <p:grpSpPr>
                  <a:xfrm>
                    <a:off x="5326940" y="4918842"/>
                    <a:ext cx="315351" cy="452185"/>
                    <a:chOff x="5326940" y="5031732"/>
                    <a:chExt cx="315351" cy="452185"/>
                  </a:xfrm>
                </p:grpSpPr>
                <p:sp>
                  <p:nvSpPr>
                    <p:cNvPr id="2016" name="Down Arrow 20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92" name="Group 386"/>
                  <p:cNvGrpSpPr/>
                  <p:nvPr/>
                </p:nvGrpSpPr>
                <p:grpSpPr>
                  <a:xfrm>
                    <a:off x="6465362" y="4918844"/>
                    <a:ext cx="315351" cy="452185"/>
                    <a:chOff x="7012249" y="5031734"/>
                    <a:chExt cx="315351" cy="452185"/>
                  </a:xfrm>
                </p:grpSpPr>
                <p:sp>
                  <p:nvSpPr>
                    <p:cNvPr id="2014" name="Down Arrow 20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93" name="Group 387"/>
                  <p:cNvGrpSpPr/>
                  <p:nvPr/>
                </p:nvGrpSpPr>
                <p:grpSpPr>
                  <a:xfrm>
                    <a:off x="7034572" y="4922157"/>
                    <a:ext cx="315351" cy="452185"/>
                    <a:chOff x="7836091" y="5035047"/>
                    <a:chExt cx="315351" cy="452185"/>
                  </a:xfrm>
                </p:grpSpPr>
                <p:sp>
                  <p:nvSpPr>
                    <p:cNvPr id="2012" name="Down Arrow 20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394"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24" name="Group 395"/>
                <p:cNvGrpSpPr/>
                <p:nvPr/>
              </p:nvGrpSpPr>
              <p:grpSpPr>
                <a:xfrm>
                  <a:off x="5326940" y="3038938"/>
                  <a:ext cx="2022983" cy="455500"/>
                  <a:chOff x="5326940" y="3038937"/>
                  <a:chExt cx="2022983" cy="455500"/>
                </a:xfrm>
              </p:grpSpPr>
              <p:grpSp>
                <p:nvGrpSpPr>
                  <p:cNvPr id="226" name="Group 378"/>
                  <p:cNvGrpSpPr/>
                  <p:nvPr/>
                </p:nvGrpSpPr>
                <p:grpSpPr>
                  <a:xfrm>
                    <a:off x="5896151" y="3040986"/>
                    <a:ext cx="315351" cy="452185"/>
                    <a:chOff x="6144878" y="3040986"/>
                    <a:chExt cx="315351" cy="452185"/>
                  </a:xfrm>
                </p:grpSpPr>
                <p:sp>
                  <p:nvSpPr>
                    <p:cNvPr id="2002" name="Down Arrow 20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8" name="Group 377"/>
                  <p:cNvGrpSpPr/>
                  <p:nvPr/>
                </p:nvGrpSpPr>
                <p:grpSpPr>
                  <a:xfrm>
                    <a:off x="5326940" y="3038937"/>
                    <a:ext cx="315351" cy="452185"/>
                    <a:chOff x="5326940" y="3038937"/>
                    <a:chExt cx="315351" cy="452185"/>
                  </a:xfrm>
                </p:grpSpPr>
                <p:sp>
                  <p:nvSpPr>
                    <p:cNvPr id="2000" name="Down Arrow 19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4" name="Group 230"/>
                  <p:cNvGrpSpPr/>
                  <p:nvPr/>
                </p:nvGrpSpPr>
                <p:grpSpPr>
                  <a:xfrm flipV="1">
                    <a:off x="6465362" y="3038939"/>
                    <a:ext cx="315351" cy="452185"/>
                    <a:chOff x="2660385" y="1689916"/>
                    <a:chExt cx="315351" cy="452185"/>
                  </a:xfrm>
                </p:grpSpPr>
                <p:sp>
                  <p:nvSpPr>
                    <p:cNvPr id="1998" name="Down Arrow 19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5" name="Group 379"/>
                  <p:cNvGrpSpPr/>
                  <p:nvPr/>
                </p:nvGrpSpPr>
                <p:grpSpPr>
                  <a:xfrm>
                    <a:off x="7034572" y="3042252"/>
                    <a:ext cx="315351" cy="452185"/>
                    <a:chOff x="7836091" y="3042252"/>
                    <a:chExt cx="315351" cy="452185"/>
                  </a:xfrm>
                </p:grpSpPr>
                <p:sp>
                  <p:nvSpPr>
                    <p:cNvPr id="1996" name="Down Arrow 19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6" name="Group 394"/>
                <p:cNvGrpSpPr/>
                <p:nvPr/>
              </p:nvGrpSpPr>
              <p:grpSpPr>
                <a:xfrm>
                  <a:off x="5326940" y="3624179"/>
                  <a:ext cx="2022983" cy="455500"/>
                  <a:chOff x="5326940" y="3669335"/>
                  <a:chExt cx="2022983" cy="455500"/>
                </a:xfrm>
              </p:grpSpPr>
              <p:grpSp>
                <p:nvGrpSpPr>
                  <p:cNvPr id="237" name="Group 382"/>
                  <p:cNvGrpSpPr/>
                  <p:nvPr/>
                </p:nvGrpSpPr>
                <p:grpSpPr>
                  <a:xfrm>
                    <a:off x="5896151" y="3671384"/>
                    <a:ext cx="315351" cy="452185"/>
                    <a:chOff x="6144878" y="3705251"/>
                    <a:chExt cx="315351" cy="452185"/>
                  </a:xfrm>
                </p:grpSpPr>
                <p:sp>
                  <p:nvSpPr>
                    <p:cNvPr id="1990" name="Down Arrow 19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38" name="Group 235"/>
                  <p:cNvGrpSpPr/>
                  <p:nvPr/>
                </p:nvGrpSpPr>
                <p:grpSpPr>
                  <a:xfrm flipV="1">
                    <a:off x="5326940" y="3669335"/>
                    <a:ext cx="315351" cy="452185"/>
                    <a:chOff x="704140" y="2354179"/>
                    <a:chExt cx="315351" cy="452185"/>
                  </a:xfrm>
                </p:grpSpPr>
                <p:sp>
                  <p:nvSpPr>
                    <p:cNvPr id="1988" name="Down Arrow 19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39" name="Group 381"/>
                  <p:cNvGrpSpPr/>
                  <p:nvPr/>
                </p:nvGrpSpPr>
                <p:grpSpPr>
                  <a:xfrm>
                    <a:off x="6465362" y="3669337"/>
                    <a:ext cx="315351" cy="452185"/>
                    <a:chOff x="7012249" y="3703204"/>
                    <a:chExt cx="315351" cy="452185"/>
                  </a:xfrm>
                </p:grpSpPr>
                <p:sp>
                  <p:nvSpPr>
                    <p:cNvPr id="1986" name="Down Arrow 19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0" name="Group 380"/>
                  <p:cNvGrpSpPr/>
                  <p:nvPr/>
                </p:nvGrpSpPr>
                <p:grpSpPr>
                  <a:xfrm>
                    <a:off x="7034572" y="3672650"/>
                    <a:ext cx="315351" cy="452185"/>
                    <a:chOff x="7836091" y="3706517"/>
                    <a:chExt cx="315351" cy="452185"/>
                  </a:xfrm>
                </p:grpSpPr>
                <p:sp>
                  <p:nvSpPr>
                    <p:cNvPr id="1984" name="Down Arrow 19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1" name="Group 393"/>
                <p:cNvGrpSpPr/>
                <p:nvPr/>
              </p:nvGrpSpPr>
              <p:grpSpPr>
                <a:xfrm>
                  <a:off x="5326940" y="4209422"/>
                  <a:ext cx="2022983" cy="455500"/>
                  <a:chOff x="5326940" y="4333600"/>
                  <a:chExt cx="2022983" cy="455500"/>
                </a:xfrm>
              </p:grpSpPr>
              <p:grpSp>
                <p:nvGrpSpPr>
                  <p:cNvPr id="242" name="Group 231"/>
                  <p:cNvGrpSpPr/>
                  <p:nvPr/>
                </p:nvGrpSpPr>
                <p:grpSpPr>
                  <a:xfrm flipV="1">
                    <a:off x="5896151" y="4335649"/>
                    <a:ext cx="315351" cy="452185"/>
                    <a:chOff x="1680124" y="3020493"/>
                    <a:chExt cx="315351" cy="452185"/>
                  </a:xfrm>
                </p:grpSpPr>
                <p:sp>
                  <p:nvSpPr>
                    <p:cNvPr id="1978" name="Down Arrow 19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3" name="Group 383"/>
                  <p:cNvGrpSpPr/>
                  <p:nvPr/>
                </p:nvGrpSpPr>
                <p:grpSpPr>
                  <a:xfrm>
                    <a:off x="5326940" y="4333600"/>
                    <a:ext cx="315351" cy="452185"/>
                    <a:chOff x="5326940" y="4367467"/>
                    <a:chExt cx="315351" cy="452185"/>
                  </a:xfrm>
                </p:grpSpPr>
                <p:sp>
                  <p:nvSpPr>
                    <p:cNvPr id="1976" name="Down Arrow 19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4" name="Group 229"/>
                  <p:cNvGrpSpPr/>
                  <p:nvPr/>
                </p:nvGrpSpPr>
                <p:grpSpPr>
                  <a:xfrm flipV="1">
                    <a:off x="6465362" y="4333602"/>
                    <a:ext cx="315351" cy="452185"/>
                    <a:chOff x="2660385" y="3018446"/>
                    <a:chExt cx="315351" cy="452185"/>
                  </a:xfrm>
                </p:grpSpPr>
                <p:sp>
                  <p:nvSpPr>
                    <p:cNvPr id="1974" name="Down Arrow 19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5" name="Group 234"/>
                  <p:cNvGrpSpPr/>
                  <p:nvPr/>
                </p:nvGrpSpPr>
                <p:grpSpPr>
                  <a:xfrm flipV="1">
                    <a:off x="7034572" y="4336915"/>
                    <a:ext cx="315351" cy="452185"/>
                    <a:chOff x="3687429" y="3021759"/>
                    <a:chExt cx="315351" cy="452185"/>
                  </a:xfrm>
                </p:grpSpPr>
                <p:sp>
                  <p:nvSpPr>
                    <p:cNvPr id="1972" name="Down Arrow 19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6" name="Group 392"/>
                <p:cNvGrpSpPr/>
                <p:nvPr/>
              </p:nvGrpSpPr>
              <p:grpSpPr>
                <a:xfrm>
                  <a:off x="5326940" y="4794663"/>
                  <a:ext cx="2022983" cy="455500"/>
                  <a:chOff x="5326940" y="4918842"/>
                  <a:chExt cx="2022983" cy="455500"/>
                </a:xfrm>
              </p:grpSpPr>
              <p:grpSp>
                <p:nvGrpSpPr>
                  <p:cNvPr id="248" name="Group 385"/>
                  <p:cNvGrpSpPr/>
                  <p:nvPr/>
                </p:nvGrpSpPr>
                <p:grpSpPr>
                  <a:xfrm>
                    <a:off x="5896151" y="4920891"/>
                    <a:ext cx="315351" cy="452185"/>
                    <a:chOff x="6144878" y="5033781"/>
                    <a:chExt cx="315351" cy="452185"/>
                  </a:xfrm>
                </p:grpSpPr>
                <p:sp>
                  <p:nvSpPr>
                    <p:cNvPr id="1966" name="Down Arrow 19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0" name="Group 384"/>
                  <p:cNvGrpSpPr/>
                  <p:nvPr/>
                </p:nvGrpSpPr>
                <p:grpSpPr>
                  <a:xfrm>
                    <a:off x="5326940" y="4918842"/>
                    <a:ext cx="315351" cy="452185"/>
                    <a:chOff x="5326940" y="5031732"/>
                    <a:chExt cx="315351" cy="452185"/>
                  </a:xfrm>
                </p:grpSpPr>
                <p:sp>
                  <p:nvSpPr>
                    <p:cNvPr id="1964" name="Down Arrow 19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2" name="Group 386"/>
                  <p:cNvGrpSpPr/>
                  <p:nvPr/>
                </p:nvGrpSpPr>
                <p:grpSpPr>
                  <a:xfrm>
                    <a:off x="6465362" y="4918844"/>
                    <a:ext cx="315351" cy="452185"/>
                    <a:chOff x="7012249" y="5031734"/>
                    <a:chExt cx="315351" cy="452185"/>
                  </a:xfrm>
                </p:grpSpPr>
                <p:sp>
                  <p:nvSpPr>
                    <p:cNvPr id="1962" name="Down Arrow 19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4" name="Group 387"/>
                  <p:cNvGrpSpPr/>
                  <p:nvPr/>
                </p:nvGrpSpPr>
                <p:grpSpPr>
                  <a:xfrm>
                    <a:off x="7034572" y="4922157"/>
                    <a:ext cx="315351" cy="452185"/>
                    <a:chOff x="7836091" y="5035047"/>
                    <a:chExt cx="315351" cy="452185"/>
                  </a:xfrm>
                </p:grpSpPr>
                <p:sp>
                  <p:nvSpPr>
                    <p:cNvPr id="1960" name="Down Arrow 19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0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404" name="Group 395"/>
                <p:cNvGrpSpPr/>
                <p:nvPr/>
              </p:nvGrpSpPr>
              <p:grpSpPr>
                <a:xfrm>
                  <a:off x="5326940" y="3038938"/>
                  <a:ext cx="2022983" cy="455500"/>
                  <a:chOff x="5326940" y="3038937"/>
                  <a:chExt cx="2022983" cy="455500"/>
                </a:xfrm>
              </p:grpSpPr>
              <p:grpSp>
                <p:nvGrpSpPr>
                  <p:cNvPr id="2405" name="Group 378"/>
                  <p:cNvGrpSpPr/>
                  <p:nvPr/>
                </p:nvGrpSpPr>
                <p:grpSpPr>
                  <a:xfrm>
                    <a:off x="5896151" y="3040986"/>
                    <a:ext cx="315351" cy="452185"/>
                    <a:chOff x="6144878" y="3040986"/>
                    <a:chExt cx="315351" cy="452185"/>
                  </a:xfrm>
                </p:grpSpPr>
                <p:sp>
                  <p:nvSpPr>
                    <p:cNvPr id="1950" name="Down Arrow 19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06" name="Group 377"/>
                  <p:cNvGrpSpPr/>
                  <p:nvPr/>
                </p:nvGrpSpPr>
                <p:grpSpPr>
                  <a:xfrm>
                    <a:off x="5326940" y="3038937"/>
                    <a:ext cx="315351" cy="452185"/>
                    <a:chOff x="5326940" y="3038937"/>
                    <a:chExt cx="315351" cy="452185"/>
                  </a:xfrm>
                </p:grpSpPr>
                <p:sp>
                  <p:nvSpPr>
                    <p:cNvPr id="1948" name="Down Arrow 19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15" name="Group 230"/>
                  <p:cNvGrpSpPr/>
                  <p:nvPr/>
                </p:nvGrpSpPr>
                <p:grpSpPr>
                  <a:xfrm flipV="1">
                    <a:off x="6465362" y="3038939"/>
                    <a:ext cx="315351" cy="452185"/>
                    <a:chOff x="2660385" y="1689916"/>
                    <a:chExt cx="315351" cy="452185"/>
                  </a:xfrm>
                </p:grpSpPr>
                <p:sp>
                  <p:nvSpPr>
                    <p:cNvPr id="1946" name="Down Arrow 19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16" name="Group 379"/>
                  <p:cNvGrpSpPr/>
                  <p:nvPr/>
                </p:nvGrpSpPr>
                <p:grpSpPr>
                  <a:xfrm>
                    <a:off x="7034572" y="3042252"/>
                    <a:ext cx="315351" cy="452185"/>
                    <a:chOff x="7836091" y="3042252"/>
                    <a:chExt cx="315351" cy="452185"/>
                  </a:xfrm>
                </p:grpSpPr>
                <p:sp>
                  <p:nvSpPr>
                    <p:cNvPr id="1944" name="Down Arrow 19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17" name="Group 394"/>
                <p:cNvGrpSpPr/>
                <p:nvPr/>
              </p:nvGrpSpPr>
              <p:grpSpPr>
                <a:xfrm>
                  <a:off x="5326940" y="3624179"/>
                  <a:ext cx="2022983" cy="455500"/>
                  <a:chOff x="5326940" y="3669335"/>
                  <a:chExt cx="2022983" cy="455500"/>
                </a:xfrm>
              </p:grpSpPr>
              <p:grpSp>
                <p:nvGrpSpPr>
                  <p:cNvPr id="2418" name="Group 382"/>
                  <p:cNvGrpSpPr/>
                  <p:nvPr/>
                </p:nvGrpSpPr>
                <p:grpSpPr>
                  <a:xfrm>
                    <a:off x="5896151" y="3671384"/>
                    <a:ext cx="315351" cy="452185"/>
                    <a:chOff x="6144878" y="3705251"/>
                    <a:chExt cx="315351" cy="452185"/>
                  </a:xfrm>
                </p:grpSpPr>
                <p:sp>
                  <p:nvSpPr>
                    <p:cNvPr id="1938" name="Down Arrow 19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427" name="Group 235"/>
                  <p:cNvGrpSpPr/>
                  <p:nvPr/>
                </p:nvGrpSpPr>
                <p:grpSpPr>
                  <a:xfrm flipV="1">
                    <a:off x="5326940" y="3669335"/>
                    <a:ext cx="315351" cy="452185"/>
                    <a:chOff x="704140" y="2354179"/>
                    <a:chExt cx="315351" cy="452185"/>
                  </a:xfrm>
                </p:grpSpPr>
                <p:sp>
                  <p:nvSpPr>
                    <p:cNvPr id="1936" name="Down Arrow 19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428" name="Group 381"/>
                  <p:cNvGrpSpPr/>
                  <p:nvPr/>
                </p:nvGrpSpPr>
                <p:grpSpPr>
                  <a:xfrm>
                    <a:off x="6465362" y="3669337"/>
                    <a:ext cx="315351" cy="452185"/>
                    <a:chOff x="7012249" y="3703204"/>
                    <a:chExt cx="315351" cy="452185"/>
                  </a:xfrm>
                </p:grpSpPr>
                <p:sp>
                  <p:nvSpPr>
                    <p:cNvPr id="1934" name="Down Arrow 19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29" name="Group 380"/>
                  <p:cNvGrpSpPr/>
                  <p:nvPr/>
                </p:nvGrpSpPr>
                <p:grpSpPr>
                  <a:xfrm>
                    <a:off x="7034572" y="3672650"/>
                    <a:ext cx="315351" cy="452185"/>
                    <a:chOff x="7836091" y="3706517"/>
                    <a:chExt cx="315351" cy="452185"/>
                  </a:xfrm>
                </p:grpSpPr>
                <p:sp>
                  <p:nvSpPr>
                    <p:cNvPr id="1932" name="Down Arrow 19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30" name="Group 393"/>
                <p:cNvGrpSpPr/>
                <p:nvPr/>
              </p:nvGrpSpPr>
              <p:grpSpPr>
                <a:xfrm>
                  <a:off x="5326940" y="4209422"/>
                  <a:ext cx="2022983" cy="455500"/>
                  <a:chOff x="5326940" y="4333600"/>
                  <a:chExt cx="2022983" cy="455500"/>
                </a:xfrm>
              </p:grpSpPr>
              <p:grpSp>
                <p:nvGrpSpPr>
                  <p:cNvPr id="256" name="Group 231"/>
                  <p:cNvGrpSpPr/>
                  <p:nvPr/>
                </p:nvGrpSpPr>
                <p:grpSpPr>
                  <a:xfrm flipV="1">
                    <a:off x="5896151" y="4335649"/>
                    <a:ext cx="315351" cy="452185"/>
                    <a:chOff x="1680124" y="3020493"/>
                    <a:chExt cx="315351" cy="452185"/>
                  </a:xfrm>
                </p:grpSpPr>
                <p:sp>
                  <p:nvSpPr>
                    <p:cNvPr id="1926" name="Down Arrow 19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8" name="Group 383"/>
                  <p:cNvGrpSpPr/>
                  <p:nvPr/>
                </p:nvGrpSpPr>
                <p:grpSpPr>
                  <a:xfrm>
                    <a:off x="5326940" y="4333600"/>
                    <a:ext cx="315351" cy="452185"/>
                    <a:chOff x="5326940" y="4367467"/>
                    <a:chExt cx="315351" cy="452185"/>
                  </a:xfrm>
                </p:grpSpPr>
                <p:sp>
                  <p:nvSpPr>
                    <p:cNvPr id="1924" name="Down Arrow 19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0" name="Group 229"/>
                  <p:cNvGrpSpPr/>
                  <p:nvPr/>
                </p:nvGrpSpPr>
                <p:grpSpPr>
                  <a:xfrm flipV="1">
                    <a:off x="6465362" y="4333602"/>
                    <a:ext cx="315351" cy="452185"/>
                    <a:chOff x="2660385" y="3018446"/>
                    <a:chExt cx="315351" cy="452185"/>
                  </a:xfrm>
                </p:grpSpPr>
                <p:sp>
                  <p:nvSpPr>
                    <p:cNvPr id="1922" name="Down Arrow 19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2" name="Group 234"/>
                  <p:cNvGrpSpPr/>
                  <p:nvPr/>
                </p:nvGrpSpPr>
                <p:grpSpPr>
                  <a:xfrm flipV="1">
                    <a:off x="7034572" y="4336915"/>
                    <a:ext cx="315351" cy="452185"/>
                    <a:chOff x="3687429" y="3021759"/>
                    <a:chExt cx="315351" cy="452185"/>
                  </a:xfrm>
                </p:grpSpPr>
                <p:sp>
                  <p:nvSpPr>
                    <p:cNvPr id="1920" name="Down Arrow 19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3" name="Group 392"/>
                <p:cNvGrpSpPr/>
                <p:nvPr/>
              </p:nvGrpSpPr>
              <p:grpSpPr>
                <a:xfrm>
                  <a:off x="5326940" y="4794663"/>
                  <a:ext cx="2022983" cy="455500"/>
                  <a:chOff x="5326940" y="4918842"/>
                  <a:chExt cx="2022983" cy="455500"/>
                </a:xfrm>
              </p:grpSpPr>
              <p:grpSp>
                <p:nvGrpSpPr>
                  <p:cNvPr id="264" name="Group 385"/>
                  <p:cNvGrpSpPr/>
                  <p:nvPr/>
                </p:nvGrpSpPr>
                <p:grpSpPr>
                  <a:xfrm>
                    <a:off x="5896151" y="4920891"/>
                    <a:ext cx="315351" cy="452185"/>
                    <a:chOff x="6144878" y="5033781"/>
                    <a:chExt cx="315351" cy="452185"/>
                  </a:xfrm>
                </p:grpSpPr>
                <p:sp>
                  <p:nvSpPr>
                    <p:cNvPr id="1914" name="Down Arrow 19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5" name="Group 384"/>
                  <p:cNvGrpSpPr/>
                  <p:nvPr/>
                </p:nvGrpSpPr>
                <p:grpSpPr>
                  <a:xfrm>
                    <a:off x="5326940" y="4918842"/>
                    <a:ext cx="315351" cy="452185"/>
                    <a:chOff x="5326940" y="5031732"/>
                    <a:chExt cx="315351" cy="452185"/>
                  </a:xfrm>
                </p:grpSpPr>
                <p:sp>
                  <p:nvSpPr>
                    <p:cNvPr id="1912" name="Down Arrow 19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6" name="Group 386"/>
                  <p:cNvGrpSpPr/>
                  <p:nvPr/>
                </p:nvGrpSpPr>
                <p:grpSpPr>
                  <a:xfrm>
                    <a:off x="6465362" y="4918844"/>
                    <a:ext cx="315351" cy="452185"/>
                    <a:chOff x="7012249" y="5031734"/>
                    <a:chExt cx="315351" cy="452185"/>
                  </a:xfrm>
                </p:grpSpPr>
                <p:sp>
                  <p:nvSpPr>
                    <p:cNvPr id="1910" name="Down Arrow 19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7" name="Group 387"/>
                  <p:cNvGrpSpPr/>
                  <p:nvPr/>
                </p:nvGrpSpPr>
                <p:grpSpPr>
                  <a:xfrm>
                    <a:off x="7034572" y="4922157"/>
                    <a:ext cx="315351" cy="452185"/>
                    <a:chOff x="7836091" y="5035047"/>
                    <a:chExt cx="315351" cy="452185"/>
                  </a:xfrm>
                </p:grpSpPr>
                <p:sp>
                  <p:nvSpPr>
                    <p:cNvPr id="1908" name="Down Arrow 19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69" name="Group 395"/>
                <p:cNvGrpSpPr/>
                <p:nvPr/>
              </p:nvGrpSpPr>
              <p:grpSpPr>
                <a:xfrm>
                  <a:off x="5326940" y="3038938"/>
                  <a:ext cx="2022983" cy="455500"/>
                  <a:chOff x="5326940" y="3038937"/>
                  <a:chExt cx="2022983" cy="455500"/>
                </a:xfrm>
              </p:grpSpPr>
              <p:grpSp>
                <p:nvGrpSpPr>
                  <p:cNvPr id="270" name="Group 378"/>
                  <p:cNvGrpSpPr/>
                  <p:nvPr/>
                </p:nvGrpSpPr>
                <p:grpSpPr>
                  <a:xfrm>
                    <a:off x="5896151" y="3040986"/>
                    <a:ext cx="315351" cy="452185"/>
                    <a:chOff x="6144878" y="3040986"/>
                    <a:chExt cx="315351" cy="452185"/>
                  </a:xfrm>
                </p:grpSpPr>
                <p:sp>
                  <p:nvSpPr>
                    <p:cNvPr id="1898" name="Down Arrow 18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2" name="Group 377"/>
                  <p:cNvGrpSpPr/>
                  <p:nvPr/>
                </p:nvGrpSpPr>
                <p:grpSpPr>
                  <a:xfrm>
                    <a:off x="5326940" y="3038937"/>
                    <a:ext cx="315351" cy="452185"/>
                    <a:chOff x="5326940" y="3038937"/>
                    <a:chExt cx="315351" cy="452185"/>
                  </a:xfrm>
                </p:grpSpPr>
                <p:sp>
                  <p:nvSpPr>
                    <p:cNvPr id="1896" name="Down Arrow 18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4" name="Group 230"/>
                  <p:cNvGrpSpPr/>
                  <p:nvPr/>
                </p:nvGrpSpPr>
                <p:grpSpPr>
                  <a:xfrm flipV="1">
                    <a:off x="6465362" y="3038939"/>
                    <a:ext cx="315351" cy="452185"/>
                    <a:chOff x="2660385" y="1689916"/>
                    <a:chExt cx="315351" cy="452185"/>
                  </a:xfrm>
                </p:grpSpPr>
                <p:sp>
                  <p:nvSpPr>
                    <p:cNvPr id="1894" name="Down Arrow 18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6" name="Group 379"/>
                  <p:cNvGrpSpPr/>
                  <p:nvPr/>
                </p:nvGrpSpPr>
                <p:grpSpPr>
                  <a:xfrm>
                    <a:off x="7034572" y="3042252"/>
                    <a:ext cx="315351" cy="452185"/>
                    <a:chOff x="7836091" y="3042252"/>
                    <a:chExt cx="315351" cy="452185"/>
                  </a:xfrm>
                </p:grpSpPr>
                <p:sp>
                  <p:nvSpPr>
                    <p:cNvPr id="1892" name="Down Arrow 18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8" name="Group 394"/>
                <p:cNvGrpSpPr/>
                <p:nvPr/>
              </p:nvGrpSpPr>
              <p:grpSpPr>
                <a:xfrm>
                  <a:off x="5326940" y="3624179"/>
                  <a:ext cx="2022983" cy="455500"/>
                  <a:chOff x="5326940" y="3669335"/>
                  <a:chExt cx="2022983" cy="455500"/>
                </a:xfrm>
              </p:grpSpPr>
              <p:grpSp>
                <p:nvGrpSpPr>
                  <p:cNvPr id="280" name="Group 382"/>
                  <p:cNvGrpSpPr/>
                  <p:nvPr/>
                </p:nvGrpSpPr>
                <p:grpSpPr>
                  <a:xfrm>
                    <a:off x="5896151" y="3671384"/>
                    <a:ext cx="315351" cy="452185"/>
                    <a:chOff x="6144878" y="3705251"/>
                    <a:chExt cx="315351" cy="452185"/>
                  </a:xfrm>
                </p:grpSpPr>
                <p:sp>
                  <p:nvSpPr>
                    <p:cNvPr id="1886" name="Down Arrow 18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2" name="Group 235"/>
                  <p:cNvGrpSpPr/>
                  <p:nvPr/>
                </p:nvGrpSpPr>
                <p:grpSpPr>
                  <a:xfrm flipV="1">
                    <a:off x="5326940" y="3669335"/>
                    <a:ext cx="315351" cy="452185"/>
                    <a:chOff x="704140" y="2354179"/>
                    <a:chExt cx="315351" cy="452185"/>
                  </a:xfrm>
                </p:grpSpPr>
                <p:sp>
                  <p:nvSpPr>
                    <p:cNvPr id="1884" name="Down Arrow 18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4" name="Group 381"/>
                  <p:cNvGrpSpPr/>
                  <p:nvPr/>
                </p:nvGrpSpPr>
                <p:grpSpPr>
                  <a:xfrm>
                    <a:off x="6465362" y="3669337"/>
                    <a:ext cx="315351" cy="452185"/>
                    <a:chOff x="7012249" y="3703204"/>
                    <a:chExt cx="315351" cy="452185"/>
                  </a:xfrm>
                </p:grpSpPr>
                <p:sp>
                  <p:nvSpPr>
                    <p:cNvPr id="1882" name="Down Arrow 18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6" name="Group 380"/>
                  <p:cNvGrpSpPr/>
                  <p:nvPr/>
                </p:nvGrpSpPr>
                <p:grpSpPr>
                  <a:xfrm>
                    <a:off x="7034572" y="3672650"/>
                    <a:ext cx="315351" cy="452185"/>
                    <a:chOff x="7836091" y="3706517"/>
                    <a:chExt cx="315351" cy="452185"/>
                  </a:xfrm>
                </p:grpSpPr>
                <p:sp>
                  <p:nvSpPr>
                    <p:cNvPr id="1880" name="Down Arrow 18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7" name="Group 393"/>
                <p:cNvGrpSpPr/>
                <p:nvPr/>
              </p:nvGrpSpPr>
              <p:grpSpPr>
                <a:xfrm>
                  <a:off x="5326940" y="4209422"/>
                  <a:ext cx="2022983" cy="455500"/>
                  <a:chOff x="5326940" y="4333600"/>
                  <a:chExt cx="2022983" cy="455500"/>
                </a:xfrm>
              </p:grpSpPr>
              <p:grpSp>
                <p:nvGrpSpPr>
                  <p:cNvPr id="2439" name="Group 231"/>
                  <p:cNvGrpSpPr/>
                  <p:nvPr/>
                </p:nvGrpSpPr>
                <p:grpSpPr>
                  <a:xfrm flipV="1">
                    <a:off x="5896151" y="4335649"/>
                    <a:ext cx="315351" cy="452185"/>
                    <a:chOff x="1680124" y="3020493"/>
                    <a:chExt cx="315351" cy="452185"/>
                  </a:xfrm>
                </p:grpSpPr>
                <p:sp>
                  <p:nvSpPr>
                    <p:cNvPr id="1874" name="Down Arrow 18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40" name="Group 383"/>
                  <p:cNvGrpSpPr/>
                  <p:nvPr/>
                </p:nvGrpSpPr>
                <p:grpSpPr>
                  <a:xfrm>
                    <a:off x="5326940" y="4333600"/>
                    <a:ext cx="315351" cy="452185"/>
                    <a:chOff x="5326940" y="4367467"/>
                    <a:chExt cx="315351" cy="452185"/>
                  </a:xfrm>
                </p:grpSpPr>
                <p:sp>
                  <p:nvSpPr>
                    <p:cNvPr id="1872" name="Down Arrow 18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41" name="Group 229"/>
                  <p:cNvGrpSpPr/>
                  <p:nvPr/>
                </p:nvGrpSpPr>
                <p:grpSpPr>
                  <a:xfrm flipV="1">
                    <a:off x="6465362" y="4333602"/>
                    <a:ext cx="315351" cy="452185"/>
                    <a:chOff x="2660385" y="3018446"/>
                    <a:chExt cx="315351" cy="452185"/>
                  </a:xfrm>
                </p:grpSpPr>
                <p:sp>
                  <p:nvSpPr>
                    <p:cNvPr id="1870" name="Down Arrow 18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42" name="Group 234"/>
                  <p:cNvGrpSpPr/>
                  <p:nvPr/>
                </p:nvGrpSpPr>
                <p:grpSpPr>
                  <a:xfrm flipV="1">
                    <a:off x="7034572" y="4336915"/>
                    <a:ext cx="315351" cy="452185"/>
                    <a:chOff x="3687429" y="3021759"/>
                    <a:chExt cx="315351" cy="452185"/>
                  </a:xfrm>
                </p:grpSpPr>
                <p:sp>
                  <p:nvSpPr>
                    <p:cNvPr id="1868" name="Down Arrow 18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43" name="Group 392"/>
                <p:cNvGrpSpPr/>
                <p:nvPr/>
              </p:nvGrpSpPr>
              <p:grpSpPr>
                <a:xfrm>
                  <a:off x="5326940" y="4794663"/>
                  <a:ext cx="2022983" cy="455500"/>
                  <a:chOff x="5326940" y="4918842"/>
                  <a:chExt cx="2022983" cy="455500"/>
                </a:xfrm>
              </p:grpSpPr>
              <p:grpSp>
                <p:nvGrpSpPr>
                  <p:cNvPr id="2444" name="Group 385"/>
                  <p:cNvGrpSpPr/>
                  <p:nvPr/>
                </p:nvGrpSpPr>
                <p:grpSpPr>
                  <a:xfrm>
                    <a:off x="5896151" y="4920891"/>
                    <a:ext cx="315351" cy="452185"/>
                    <a:chOff x="6144878" y="5033781"/>
                    <a:chExt cx="315351" cy="452185"/>
                  </a:xfrm>
                </p:grpSpPr>
                <p:sp>
                  <p:nvSpPr>
                    <p:cNvPr id="1862" name="Down Arrow 18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45" name="Group 384"/>
                  <p:cNvGrpSpPr/>
                  <p:nvPr/>
                </p:nvGrpSpPr>
                <p:grpSpPr>
                  <a:xfrm>
                    <a:off x="5326940" y="4918842"/>
                    <a:ext cx="315351" cy="452185"/>
                    <a:chOff x="5326940" y="5031732"/>
                    <a:chExt cx="315351" cy="452185"/>
                  </a:xfrm>
                </p:grpSpPr>
                <p:sp>
                  <p:nvSpPr>
                    <p:cNvPr id="1860" name="Down Arrow 18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46" name="Group 386"/>
                  <p:cNvGrpSpPr/>
                  <p:nvPr/>
                </p:nvGrpSpPr>
                <p:grpSpPr>
                  <a:xfrm>
                    <a:off x="6465362" y="4918844"/>
                    <a:ext cx="315351" cy="452185"/>
                    <a:chOff x="7012249" y="5031734"/>
                    <a:chExt cx="315351" cy="452185"/>
                  </a:xfrm>
                </p:grpSpPr>
                <p:sp>
                  <p:nvSpPr>
                    <p:cNvPr id="1858" name="Down Arrow 18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55" name="Group 387"/>
                  <p:cNvGrpSpPr/>
                  <p:nvPr/>
                </p:nvGrpSpPr>
                <p:grpSpPr>
                  <a:xfrm>
                    <a:off x="7034572" y="4922157"/>
                    <a:ext cx="315351" cy="452185"/>
                    <a:chOff x="7836091" y="5035047"/>
                    <a:chExt cx="315351" cy="452185"/>
                  </a:xfrm>
                </p:grpSpPr>
                <p:sp>
                  <p:nvSpPr>
                    <p:cNvPr id="1856" name="Down Arrow 18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2456" name="Group 2159"/>
            <p:cNvGrpSpPr/>
            <p:nvPr/>
          </p:nvGrpSpPr>
          <p:grpSpPr>
            <a:xfrm>
              <a:off x="876290" y="3301583"/>
              <a:ext cx="898092" cy="856671"/>
              <a:chOff x="5842197" y="1593958"/>
              <a:chExt cx="2150049" cy="2226846"/>
            </a:xfrm>
          </p:grpSpPr>
          <p:sp>
            <p:nvSpPr>
              <p:cNvPr id="2161" name="Rounded Rectangle 2160"/>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2" name="Rounded Rectangle 2161"/>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3" name="Rounded Rectangle 2162"/>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4" name="Rounded Rectangle 2163"/>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5" name="Rounded Rectangle 2164"/>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57" name="Group 1479"/>
              <p:cNvGrpSpPr/>
              <p:nvPr/>
            </p:nvGrpSpPr>
            <p:grpSpPr>
              <a:xfrm>
                <a:off x="5842197" y="1593958"/>
                <a:ext cx="2150049" cy="2226846"/>
                <a:chOff x="5842197" y="1792078"/>
                <a:chExt cx="2150049" cy="2226846"/>
              </a:xfrm>
            </p:grpSpPr>
            <p:sp>
              <p:nvSpPr>
                <p:cNvPr id="2167" name="Rounded Rectangle 2166"/>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8" name="Rounded Rectangle 2167"/>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9" name="Rounded Rectangle 2168"/>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58" name="Group 1149"/>
                <p:cNvGrpSpPr/>
                <p:nvPr/>
              </p:nvGrpSpPr>
              <p:grpSpPr>
                <a:xfrm>
                  <a:off x="5842197" y="1792078"/>
                  <a:ext cx="2150049" cy="2226846"/>
                  <a:chOff x="6884295" y="3041841"/>
                  <a:chExt cx="2150049" cy="2226846"/>
                </a:xfrm>
              </p:grpSpPr>
              <p:sp>
                <p:nvSpPr>
                  <p:cNvPr id="2171" name="Rounded Rectangle 217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72" name="Rounded Rectangle 2171"/>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88"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89" name="Group 395"/>
                    <p:cNvGrpSpPr/>
                    <p:nvPr/>
                  </p:nvGrpSpPr>
                  <p:grpSpPr>
                    <a:xfrm>
                      <a:off x="5326940" y="3038938"/>
                      <a:ext cx="2022983" cy="455500"/>
                      <a:chOff x="5326940" y="3038937"/>
                      <a:chExt cx="2022983" cy="455500"/>
                    </a:xfrm>
                  </p:grpSpPr>
                  <p:grpSp>
                    <p:nvGrpSpPr>
                      <p:cNvPr id="290" name="Group 378"/>
                      <p:cNvGrpSpPr/>
                      <p:nvPr/>
                    </p:nvGrpSpPr>
                    <p:grpSpPr>
                      <a:xfrm>
                        <a:off x="5896151" y="3040986"/>
                        <a:ext cx="315351" cy="452185"/>
                        <a:chOff x="6144878" y="3040986"/>
                        <a:chExt cx="315351" cy="452185"/>
                      </a:xfrm>
                    </p:grpSpPr>
                    <p:sp>
                      <p:nvSpPr>
                        <p:cNvPr id="248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1" name="Group 377"/>
                      <p:cNvGrpSpPr/>
                      <p:nvPr/>
                    </p:nvGrpSpPr>
                    <p:grpSpPr>
                      <a:xfrm>
                        <a:off x="5326940" y="3038937"/>
                        <a:ext cx="315351" cy="452185"/>
                        <a:chOff x="5326940" y="3038937"/>
                        <a:chExt cx="315351" cy="452185"/>
                      </a:xfrm>
                    </p:grpSpPr>
                    <p:sp>
                      <p:nvSpPr>
                        <p:cNvPr id="248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92" name="Group 230"/>
                      <p:cNvGrpSpPr/>
                      <p:nvPr/>
                    </p:nvGrpSpPr>
                    <p:grpSpPr>
                      <a:xfrm flipV="1">
                        <a:off x="6465362" y="3038939"/>
                        <a:ext cx="315351" cy="452185"/>
                        <a:chOff x="2660385" y="1689916"/>
                        <a:chExt cx="315351" cy="452185"/>
                      </a:xfrm>
                    </p:grpSpPr>
                    <p:sp>
                      <p:nvSpPr>
                        <p:cNvPr id="2485" name="Down Arrow 248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93" name="Group 379"/>
                      <p:cNvGrpSpPr/>
                      <p:nvPr/>
                    </p:nvGrpSpPr>
                    <p:grpSpPr>
                      <a:xfrm>
                        <a:off x="7034572" y="3042252"/>
                        <a:ext cx="315351" cy="452185"/>
                        <a:chOff x="7836091" y="3042252"/>
                        <a:chExt cx="315351" cy="452185"/>
                      </a:xfrm>
                    </p:grpSpPr>
                    <p:sp>
                      <p:nvSpPr>
                        <p:cNvPr id="2483" name="Down Arrow 248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94" name="Group 394"/>
                    <p:cNvGrpSpPr/>
                    <p:nvPr/>
                  </p:nvGrpSpPr>
                  <p:grpSpPr>
                    <a:xfrm>
                      <a:off x="5326940" y="3624179"/>
                      <a:ext cx="2022983" cy="455500"/>
                      <a:chOff x="5326940" y="3669335"/>
                      <a:chExt cx="2022983" cy="455500"/>
                    </a:xfrm>
                  </p:grpSpPr>
                  <p:grpSp>
                    <p:nvGrpSpPr>
                      <p:cNvPr id="296" name="Group 382"/>
                      <p:cNvGrpSpPr/>
                      <p:nvPr/>
                    </p:nvGrpSpPr>
                    <p:grpSpPr>
                      <a:xfrm>
                        <a:off x="5896151" y="3671384"/>
                        <a:ext cx="315351" cy="452185"/>
                        <a:chOff x="6144878" y="3705251"/>
                        <a:chExt cx="315351" cy="452185"/>
                      </a:xfrm>
                    </p:grpSpPr>
                    <p:sp>
                      <p:nvSpPr>
                        <p:cNvPr id="247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98" name="Group 235"/>
                      <p:cNvGrpSpPr/>
                      <p:nvPr/>
                    </p:nvGrpSpPr>
                    <p:grpSpPr>
                      <a:xfrm flipV="1">
                        <a:off x="5326940" y="3669335"/>
                        <a:ext cx="315351" cy="452185"/>
                        <a:chOff x="704140" y="2354179"/>
                        <a:chExt cx="315351" cy="452185"/>
                      </a:xfrm>
                    </p:grpSpPr>
                    <p:sp>
                      <p:nvSpPr>
                        <p:cNvPr id="247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00" name="Group 381"/>
                      <p:cNvGrpSpPr/>
                      <p:nvPr/>
                    </p:nvGrpSpPr>
                    <p:grpSpPr>
                      <a:xfrm>
                        <a:off x="6465362" y="3669337"/>
                        <a:ext cx="315351" cy="452185"/>
                        <a:chOff x="7012249" y="3703204"/>
                        <a:chExt cx="315351" cy="452185"/>
                      </a:xfrm>
                    </p:grpSpPr>
                    <p:sp>
                      <p:nvSpPr>
                        <p:cNvPr id="2473" name="Down Arrow 247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06" name="Group 380"/>
                      <p:cNvGrpSpPr/>
                      <p:nvPr/>
                    </p:nvGrpSpPr>
                    <p:grpSpPr>
                      <a:xfrm>
                        <a:off x="7034572" y="3672650"/>
                        <a:ext cx="315351" cy="452185"/>
                        <a:chOff x="7836091" y="3706517"/>
                        <a:chExt cx="315351" cy="452185"/>
                      </a:xfrm>
                    </p:grpSpPr>
                    <p:sp>
                      <p:nvSpPr>
                        <p:cNvPr id="2471" name="Down Arrow 247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07" name="Group 393"/>
                    <p:cNvGrpSpPr/>
                    <p:nvPr/>
                  </p:nvGrpSpPr>
                  <p:grpSpPr>
                    <a:xfrm>
                      <a:off x="5326940" y="4209422"/>
                      <a:ext cx="2022983" cy="455500"/>
                      <a:chOff x="5326940" y="4333600"/>
                      <a:chExt cx="2022983" cy="455500"/>
                    </a:xfrm>
                  </p:grpSpPr>
                  <p:grpSp>
                    <p:nvGrpSpPr>
                      <p:cNvPr id="308" name="Group 231"/>
                      <p:cNvGrpSpPr/>
                      <p:nvPr/>
                    </p:nvGrpSpPr>
                    <p:grpSpPr>
                      <a:xfrm flipV="1">
                        <a:off x="5896151" y="4335649"/>
                        <a:ext cx="315351" cy="452185"/>
                        <a:chOff x="1680124" y="3020493"/>
                        <a:chExt cx="315351" cy="452185"/>
                      </a:xfrm>
                    </p:grpSpPr>
                    <p:sp>
                      <p:nvSpPr>
                        <p:cNvPr id="246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09" name="Group 383"/>
                      <p:cNvGrpSpPr/>
                      <p:nvPr/>
                    </p:nvGrpSpPr>
                    <p:grpSpPr>
                      <a:xfrm>
                        <a:off x="5326940" y="4333600"/>
                        <a:ext cx="315351" cy="452185"/>
                        <a:chOff x="5326940" y="4367467"/>
                        <a:chExt cx="315351" cy="452185"/>
                      </a:xfrm>
                    </p:grpSpPr>
                    <p:sp>
                      <p:nvSpPr>
                        <p:cNvPr id="246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18" name="Group 229"/>
                      <p:cNvGrpSpPr/>
                      <p:nvPr/>
                    </p:nvGrpSpPr>
                    <p:grpSpPr>
                      <a:xfrm flipV="1">
                        <a:off x="6465362" y="4333602"/>
                        <a:ext cx="315351" cy="452185"/>
                        <a:chOff x="2660385" y="3018446"/>
                        <a:chExt cx="315351" cy="452185"/>
                      </a:xfrm>
                    </p:grpSpPr>
                    <p:sp>
                      <p:nvSpPr>
                        <p:cNvPr id="246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19" name="Group 234"/>
                      <p:cNvGrpSpPr/>
                      <p:nvPr/>
                    </p:nvGrpSpPr>
                    <p:grpSpPr>
                      <a:xfrm flipV="1">
                        <a:off x="7034572" y="4336915"/>
                        <a:ext cx="315351" cy="452185"/>
                        <a:chOff x="3687429" y="3021759"/>
                        <a:chExt cx="315351" cy="452185"/>
                      </a:xfrm>
                    </p:grpSpPr>
                    <p:sp>
                      <p:nvSpPr>
                        <p:cNvPr id="245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67" name="Group 392"/>
                    <p:cNvGrpSpPr/>
                    <p:nvPr/>
                  </p:nvGrpSpPr>
                  <p:grpSpPr>
                    <a:xfrm>
                      <a:off x="5326940" y="4794663"/>
                      <a:ext cx="2022983" cy="455500"/>
                      <a:chOff x="5326940" y="4918842"/>
                      <a:chExt cx="2022983" cy="455500"/>
                    </a:xfrm>
                  </p:grpSpPr>
                  <p:grpSp>
                    <p:nvGrpSpPr>
                      <p:cNvPr id="2468" name="Group 385"/>
                      <p:cNvGrpSpPr/>
                      <p:nvPr/>
                    </p:nvGrpSpPr>
                    <p:grpSpPr>
                      <a:xfrm>
                        <a:off x="5896151" y="4920891"/>
                        <a:ext cx="315351" cy="452185"/>
                        <a:chOff x="6144878" y="5033781"/>
                        <a:chExt cx="315351" cy="452185"/>
                      </a:xfrm>
                    </p:grpSpPr>
                    <p:sp>
                      <p:nvSpPr>
                        <p:cNvPr id="2453" name="Down Arrow 245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69" name="Group 384"/>
                      <p:cNvGrpSpPr/>
                      <p:nvPr/>
                    </p:nvGrpSpPr>
                    <p:grpSpPr>
                      <a:xfrm>
                        <a:off x="5326940" y="4918842"/>
                        <a:ext cx="315351" cy="452185"/>
                        <a:chOff x="5326940" y="5031732"/>
                        <a:chExt cx="315351" cy="452185"/>
                      </a:xfrm>
                    </p:grpSpPr>
                    <p:sp>
                      <p:nvSpPr>
                        <p:cNvPr id="2451" name="Down Arrow 245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70" name="Group 386"/>
                      <p:cNvGrpSpPr/>
                      <p:nvPr/>
                    </p:nvGrpSpPr>
                    <p:grpSpPr>
                      <a:xfrm>
                        <a:off x="6465362" y="4918844"/>
                        <a:ext cx="315351" cy="452185"/>
                        <a:chOff x="7012249" y="5031734"/>
                        <a:chExt cx="315351" cy="452185"/>
                      </a:xfrm>
                    </p:grpSpPr>
                    <p:sp>
                      <p:nvSpPr>
                        <p:cNvPr id="244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79" name="Group 387"/>
                      <p:cNvGrpSpPr/>
                      <p:nvPr/>
                    </p:nvGrpSpPr>
                    <p:grpSpPr>
                      <a:xfrm>
                        <a:off x="7034572" y="4922157"/>
                        <a:ext cx="315351" cy="452185"/>
                        <a:chOff x="7836091" y="5035047"/>
                        <a:chExt cx="315351" cy="452185"/>
                      </a:xfrm>
                    </p:grpSpPr>
                    <p:sp>
                      <p:nvSpPr>
                        <p:cNvPr id="244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8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481" name="Group 395"/>
                    <p:cNvGrpSpPr/>
                    <p:nvPr/>
                  </p:nvGrpSpPr>
                  <p:grpSpPr>
                    <a:xfrm>
                      <a:off x="5326940" y="3038938"/>
                      <a:ext cx="2022983" cy="455500"/>
                      <a:chOff x="5326940" y="3038937"/>
                      <a:chExt cx="2022983" cy="455500"/>
                    </a:xfrm>
                  </p:grpSpPr>
                  <p:grpSp>
                    <p:nvGrpSpPr>
                      <p:cNvPr id="2482" name="Group 378"/>
                      <p:cNvGrpSpPr/>
                      <p:nvPr/>
                    </p:nvGrpSpPr>
                    <p:grpSpPr>
                      <a:xfrm>
                        <a:off x="5896151" y="3040986"/>
                        <a:ext cx="315351" cy="452185"/>
                        <a:chOff x="6144878" y="3040986"/>
                        <a:chExt cx="315351" cy="452185"/>
                      </a:xfrm>
                    </p:grpSpPr>
                    <p:sp>
                      <p:nvSpPr>
                        <p:cNvPr id="2437" name="Down Arrow 243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91" name="Group 377"/>
                      <p:cNvGrpSpPr/>
                      <p:nvPr/>
                    </p:nvGrpSpPr>
                    <p:grpSpPr>
                      <a:xfrm>
                        <a:off x="5326940" y="3038937"/>
                        <a:ext cx="315351" cy="452185"/>
                        <a:chOff x="5326940" y="3038937"/>
                        <a:chExt cx="315351" cy="452185"/>
                      </a:xfrm>
                    </p:grpSpPr>
                    <p:sp>
                      <p:nvSpPr>
                        <p:cNvPr id="2435" name="Down Arrow 243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92" name="Group 230"/>
                      <p:cNvGrpSpPr/>
                      <p:nvPr/>
                    </p:nvGrpSpPr>
                    <p:grpSpPr>
                      <a:xfrm flipV="1">
                        <a:off x="6465362" y="3038939"/>
                        <a:ext cx="315351" cy="452185"/>
                        <a:chOff x="2660385" y="1689916"/>
                        <a:chExt cx="315351" cy="452185"/>
                      </a:xfrm>
                    </p:grpSpPr>
                    <p:sp>
                      <p:nvSpPr>
                        <p:cNvPr id="2433" name="Down Arrow 243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93" name="Group 379"/>
                      <p:cNvGrpSpPr/>
                      <p:nvPr/>
                    </p:nvGrpSpPr>
                    <p:grpSpPr>
                      <a:xfrm>
                        <a:off x="7034572" y="3042252"/>
                        <a:ext cx="315351" cy="452185"/>
                        <a:chOff x="7836091" y="3042252"/>
                        <a:chExt cx="315351" cy="452185"/>
                      </a:xfrm>
                    </p:grpSpPr>
                    <p:sp>
                      <p:nvSpPr>
                        <p:cNvPr id="2431" name="Down Arrow 243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94" name="Group 394"/>
                    <p:cNvGrpSpPr/>
                    <p:nvPr/>
                  </p:nvGrpSpPr>
                  <p:grpSpPr>
                    <a:xfrm>
                      <a:off x="5326940" y="3624179"/>
                      <a:ext cx="2022983" cy="455500"/>
                      <a:chOff x="5326940" y="3669335"/>
                      <a:chExt cx="2022983" cy="455500"/>
                    </a:xfrm>
                  </p:grpSpPr>
                  <p:grpSp>
                    <p:nvGrpSpPr>
                      <p:cNvPr id="2495" name="Group 382"/>
                      <p:cNvGrpSpPr/>
                      <p:nvPr/>
                    </p:nvGrpSpPr>
                    <p:grpSpPr>
                      <a:xfrm>
                        <a:off x="5896151" y="3671384"/>
                        <a:ext cx="315351" cy="452185"/>
                        <a:chOff x="6144878" y="3705251"/>
                        <a:chExt cx="315351" cy="452185"/>
                      </a:xfrm>
                    </p:grpSpPr>
                    <p:sp>
                      <p:nvSpPr>
                        <p:cNvPr id="2425" name="Down Arrow 242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20" name="Group 235"/>
                      <p:cNvGrpSpPr/>
                      <p:nvPr/>
                    </p:nvGrpSpPr>
                    <p:grpSpPr>
                      <a:xfrm flipV="1">
                        <a:off x="5326940" y="3669335"/>
                        <a:ext cx="315351" cy="452185"/>
                        <a:chOff x="704140" y="2354179"/>
                        <a:chExt cx="315351" cy="452185"/>
                      </a:xfrm>
                    </p:grpSpPr>
                    <p:sp>
                      <p:nvSpPr>
                        <p:cNvPr id="2423" name="Down Arrow 242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21" name="Group 381"/>
                      <p:cNvGrpSpPr/>
                      <p:nvPr/>
                    </p:nvGrpSpPr>
                    <p:grpSpPr>
                      <a:xfrm>
                        <a:off x="6465362" y="3669337"/>
                        <a:ext cx="315351" cy="452185"/>
                        <a:chOff x="7012249" y="3703204"/>
                        <a:chExt cx="315351" cy="452185"/>
                      </a:xfrm>
                    </p:grpSpPr>
                    <p:sp>
                      <p:nvSpPr>
                        <p:cNvPr id="2421" name="Down Arrow 242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22" name="Group 380"/>
                      <p:cNvGrpSpPr/>
                      <p:nvPr/>
                    </p:nvGrpSpPr>
                    <p:grpSpPr>
                      <a:xfrm>
                        <a:off x="7034572" y="3672650"/>
                        <a:ext cx="315351" cy="452185"/>
                        <a:chOff x="7836091" y="3706517"/>
                        <a:chExt cx="315351" cy="452185"/>
                      </a:xfrm>
                    </p:grpSpPr>
                    <p:sp>
                      <p:nvSpPr>
                        <p:cNvPr id="2419" name="Down Arrow 241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3" name="Group 393"/>
                    <p:cNvGrpSpPr/>
                    <p:nvPr/>
                  </p:nvGrpSpPr>
                  <p:grpSpPr>
                    <a:xfrm>
                      <a:off x="5326940" y="4209422"/>
                      <a:ext cx="2022983" cy="455500"/>
                      <a:chOff x="5326940" y="4333600"/>
                      <a:chExt cx="2022983" cy="455500"/>
                    </a:xfrm>
                  </p:grpSpPr>
                  <p:grpSp>
                    <p:nvGrpSpPr>
                      <p:cNvPr id="324" name="Group 231"/>
                      <p:cNvGrpSpPr/>
                      <p:nvPr/>
                    </p:nvGrpSpPr>
                    <p:grpSpPr>
                      <a:xfrm flipV="1">
                        <a:off x="5896151" y="4335649"/>
                        <a:ext cx="315351" cy="452185"/>
                        <a:chOff x="1680124" y="3020493"/>
                        <a:chExt cx="315351" cy="452185"/>
                      </a:xfrm>
                    </p:grpSpPr>
                    <p:sp>
                      <p:nvSpPr>
                        <p:cNvPr id="2413" name="Down Arrow 241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5" name="Group 383"/>
                      <p:cNvGrpSpPr/>
                      <p:nvPr/>
                    </p:nvGrpSpPr>
                    <p:grpSpPr>
                      <a:xfrm>
                        <a:off x="5326940" y="4333600"/>
                        <a:ext cx="315351" cy="452185"/>
                        <a:chOff x="5326940" y="4367467"/>
                        <a:chExt cx="315351" cy="452185"/>
                      </a:xfrm>
                    </p:grpSpPr>
                    <p:sp>
                      <p:nvSpPr>
                        <p:cNvPr id="2411" name="Down Arrow 241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34" name="Group 229"/>
                      <p:cNvGrpSpPr/>
                      <p:nvPr/>
                    </p:nvGrpSpPr>
                    <p:grpSpPr>
                      <a:xfrm flipV="1">
                        <a:off x="6465362" y="4333602"/>
                        <a:ext cx="315351" cy="452185"/>
                        <a:chOff x="2660385" y="3018446"/>
                        <a:chExt cx="315351" cy="452185"/>
                      </a:xfrm>
                    </p:grpSpPr>
                    <p:sp>
                      <p:nvSpPr>
                        <p:cNvPr id="2409" name="Down Arrow 240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35" name="Group 234"/>
                      <p:cNvGrpSpPr/>
                      <p:nvPr/>
                    </p:nvGrpSpPr>
                    <p:grpSpPr>
                      <a:xfrm flipV="1">
                        <a:off x="7034572" y="4336915"/>
                        <a:ext cx="315351" cy="452185"/>
                        <a:chOff x="3687429" y="3021759"/>
                        <a:chExt cx="315351" cy="452185"/>
                      </a:xfrm>
                    </p:grpSpPr>
                    <p:sp>
                      <p:nvSpPr>
                        <p:cNvPr id="2407" name="Down Arrow 240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36" name="Group 392"/>
                    <p:cNvGrpSpPr/>
                    <p:nvPr/>
                  </p:nvGrpSpPr>
                  <p:grpSpPr>
                    <a:xfrm>
                      <a:off x="5326940" y="4794663"/>
                      <a:ext cx="2022983" cy="455500"/>
                      <a:chOff x="5326940" y="4918842"/>
                      <a:chExt cx="2022983" cy="455500"/>
                    </a:xfrm>
                  </p:grpSpPr>
                  <p:grpSp>
                    <p:nvGrpSpPr>
                      <p:cNvPr id="337" name="Group 385"/>
                      <p:cNvGrpSpPr/>
                      <p:nvPr/>
                    </p:nvGrpSpPr>
                    <p:grpSpPr>
                      <a:xfrm>
                        <a:off x="5896151" y="4920891"/>
                        <a:ext cx="315351" cy="452185"/>
                        <a:chOff x="6144878" y="5033781"/>
                        <a:chExt cx="315351" cy="452185"/>
                      </a:xfrm>
                    </p:grpSpPr>
                    <p:sp>
                      <p:nvSpPr>
                        <p:cNvPr id="2401" name="Down Arrow 240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46" name="Group 384"/>
                      <p:cNvGrpSpPr/>
                      <p:nvPr/>
                    </p:nvGrpSpPr>
                    <p:grpSpPr>
                      <a:xfrm>
                        <a:off x="5326940" y="4918842"/>
                        <a:ext cx="315351" cy="452185"/>
                        <a:chOff x="5326940" y="5031732"/>
                        <a:chExt cx="315351" cy="452185"/>
                      </a:xfrm>
                    </p:grpSpPr>
                    <p:sp>
                      <p:nvSpPr>
                        <p:cNvPr id="2399" name="Down Arrow 239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47" name="Group 386"/>
                      <p:cNvGrpSpPr/>
                      <p:nvPr/>
                    </p:nvGrpSpPr>
                    <p:grpSpPr>
                      <a:xfrm>
                        <a:off x="6465362" y="4918844"/>
                        <a:ext cx="315351" cy="452185"/>
                        <a:chOff x="7012249" y="5031734"/>
                        <a:chExt cx="315351" cy="452185"/>
                      </a:xfrm>
                    </p:grpSpPr>
                    <p:sp>
                      <p:nvSpPr>
                        <p:cNvPr id="2397" name="Down Arrow 239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48" name="Group 387"/>
                      <p:cNvGrpSpPr/>
                      <p:nvPr/>
                    </p:nvGrpSpPr>
                    <p:grpSpPr>
                      <a:xfrm>
                        <a:off x="7034572" y="4922157"/>
                        <a:ext cx="315351" cy="452185"/>
                        <a:chOff x="7836091" y="5035047"/>
                        <a:chExt cx="315351" cy="452185"/>
                      </a:xfrm>
                    </p:grpSpPr>
                    <p:sp>
                      <p:nvSpPr>
                        <p:cNvPr id="2395" name="Down Arrow 239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49"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496" name="Group 395"/>
                    <p:cNvGrpSpPr/>
                    <p:nvPr/>
                  </p:nvGrpSpPr>
                  <p:grpSpPr>
                    <a:xfrm>
                      <a:off x="5326940" y="3038938"/>
                      <a:ext cx="2022983" cy="455500"/>
                      <a:chOff x="5326940" y="3038937"/>
                      <a:chExt cx="2022983" cy="455500"/>
                    </a:xfrm>
                  </p:grpSpPr>
                  <p:grpSp>
                    <p:nvGrpSpPr>
                      <p:cNvPr id="2507" name="Group 378"/>
                      <p:cNvGrpSpPr/>
                      <p:nvPr/>
                    </p:nvGrpSpPr>
                    <p:grpSpPr>
                      <a:xfrm>
                        <a:off x="5896151" y="3040986"/>
                        <a:ext cx="315351" cy="452185"/>
                        <a:chOff x="6144878" y="3040986"/>
                        <a:chExt cx="315351" cy="452185"/>
                      </a:xfrm>
                    </p:grpSpPr>
                    <p:sp>
                      <p:nvSpPr>
                        <p:cNvPr id="2385" name="Down Arrow 238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514" name="Group 377"/>
                      <p:cNvGrpSpPr/>
                      <p:nvPr/>
                    </p:nvGrpSpPr>
                    <p:grpSpPr>
                      <a:xfrm>
                        <a:off x="5326940" y="3038937"/>
                        <a:ext cx="315351" cy="452185"/>
                        <a:chOff x="5326940" y="3038937"/>
                        <a:chExt cx="315351" cy="452185"/>
                      </a:xfrm>
                    </p:grpSpPr>
                    <p:sp>
                      <p:nvSpPr>
                        <p:cNvPr id="2383" name="Down Arrow 23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515" name="Group 230"/>
                      <p:cNvGrpSpPr/>
                      <p:nvPr/>
                    </p:nvGrpSpPr>
                    <p:grpSpPr>
                      <a:xfrm flipV="1">
                        <a:off x="6465362" y="3038939"/>
                        <a:ext cx="315351" cy="452185"/>
                        <a:chOff x="2660385" y="1689916"/>
                        <a:chExt cx="315351" cy="452185"/>
                      </a:xfrm>
                    </p:grpSpPr>
                    <p:sp>
                      <p:nvSpPr>
                        <p:cNvPr id="2381" name="Down Arrow 23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516" name="Group 379"/>
                      <p:cNvGrpSpPr/>
                      <p:nvPr/>
                    </p:nvGrpSpPr>
                    <p:grpSpPr>
                      <a:xfrm>
                        <a:off x="7034572" y="3042252"/>
                        <a:ext cx="315351" cy="452185"/>
                        <a:chOff x="7836091" y="3042252"/>
                        <a:chExt cx="315351" cy="452185"/>
                      </a:xfrm>
                    </p:grpSpPr>
                    <p:sp>
                      <p:nvSpPr>
                        <p:cNvPr id="2379" name="Down Arrow 23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17" name="Group 394"/>
                    <p:cNvGrpSpPr/>
                    <p:nvPr/>
                  </p:nvGrpSpPr>
                  <p:grpSpPr>
                    <a:xfrm>
                      <a:off x="5326940" y="3624179"/>
                      <a:ext cx="2022983" cy="455500"/>
                      <a:chOff x="5326940" y="3669335"/>
                      <a:chExt cx="2022983" cy="455500"/>
                    </a:xfrm>
                  </p:grpSpPr>
                  <p:grpSp>
                    <p:nvGrpSpPr>
                      <p:cNvPr id="2518" name="Group 382"/>
                      <p:cNvGrpSpPr/>
                      <p:nvPr/>
                    </p:nvGrpSpPr>
                    <p:grpSpPr>
                      <a:xfrm>
                        <a:off x="5896151" y="3671384"/>
                        <a:ext cx="315351" cy="452185"/>
                        <a:chOff x="6144878" y="3705251"/>
                        <a:chExt cx="315351" cy="452185"/>
                      </a:xfrm>
                    </p:grpSpPr>
                    <p:sp>
                      <p:nvSpPr>
                        <p:cNvPr id="2373" name="Down Arrow 237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19" name="Group 235"/>
                      <p:cNvGrpSpPr/>
                      <p:nvPr/>
                    </p:nvGrpSpPr>
                    <p:grpSpPr>
                      <a:xfrm flipV="1">
                        <a:off x="5326940" y="3669335"/>
                        <a:ext cx="315351" cy="452185"/>
                        <a:chOff x="704140" y="2354179"/>
                        <a:chExt cx="315351" cy="452185"/>
                      </a:xfrm>
                    </p:grpSpPr>
                    <p:sp>
                      <p:nvSpPr>
                        <p:cNvPr id="2371" name="Down Arrow 237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20" name="Group 381"/>
                      <p:cNvGrpSpPr/>
                      <p:nvPr/>
                    </p:nvGrpSpPr>
                    <p:grpSpPr>
                      <a:xfrm>
                        <a:off x="6465362" y="3669337"/>
                        <a:ext cx="315351" cy="452185"/>
                        <a:chOff x="7012249" y="3703204"/>
                        <a:chExt cx="315351" cy="452185"/>
                      </a:xfrm>
                    </p:grpSpPr>
                    <p:sp>
                      <p:nvSpPr>
                        <p:cNvPr id="2369" name="Down Arrow 23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21" name="Group 380"/>
                      <p:cNvGrpSpPr/>
                      <p:nvPr/>
                    </p:nvGrpSpPr>
                    <p:grpSpPr>
                      <a:xfrm>
                        <a:off x="7034572" y="3672650"/>
                        <a:ext cx="315351" cy="452185"/>
                        <a:chOff x="7836091" y="3706517"/>
                        <a:chExt cx="315351" cy="452185"/>
                      </a:xfrm>
                    </p:grpSpPr>
                    <p:sp>
                      <p:nvSpPr>
                        <p:cNvPr id="2367" name="Down Arrow 23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22" name="Group 393"/>
                    <p:cNvGrpSpPr/>
                    <p:nvPr/>
                  </p:nvGrpSpPr>
                  <p:grpSpPr>
                    <a:xfrm>
                      <a:off x="5326940" y="4209422"/>
                      <a:ext cx="2022983" cy="455500"/>
                      <a:chOff x="5326940" y="4333600"/>
                      <a:chExt cx="2022983" cy="455500"/>
                    </a:xfrm>
                  </p:grpSpPr>
                  <p:grpSp>
                    <p:nvGrpSpPr>
                      <p:cNvPr id="2523" name="Group 231"/>
                      <p:cNvGrpSpPr/>
                      <p:nvPr/>
                    </p:nvGrpSpPr>
                    <p:grpSpPr>
                      <a:xfrm flipV="1">
                        <a:off x="5896151" y="4335649"/>
                        <a:ext cx="315351" cy="452185"/>
                        <a:chOff x="1680124" y="3020493"/>
                        <a:chExt cx="315351" cy="452185"/>
                      </a:xfrm>
                    </p:grpSpPr>
                    <p:sp>
                      <p:nvSpPr>
                        <p:cNvPr id="2361" name="Down Arrow 23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24" name="Group 383"/>
                      <p:cNvGrpSpPr/>
                      <p:nvPr/>
                    </p:nvGrpSpPr>
                    <p:grpSpPr>
                      <a:xfrm>
                        <a:off x="5326940" y="4333600"/>
                        <a:ext cx="315351" cy="452185"/>
                        <a:chOff x="5326940" y="4367467"/>
                        <a:chExt cx="315351" cy="452185"/>
                      </a:xfrm>
                    </p:grpSpPr>
                    <p:sp>
                      <p:nvSpPr>
                        <p:cNvPr id="2359" name="Down Arrow 235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25" name="Group 229"/>
                      <p:cNvGrpSpPr/>
                      <p:nvPr/>
                    </p:nvGrpSpPr>
                    <p:grpSpPr>
                      <a:xfrm flipV="1">
                        <a:off x="6465362" y="4333602"/>
                        <a:ext cx="315351" cy="452185"/>
                        <a:chOff x="2660385" y="3018446"/>
                        <a:chExt cx="315351" cy="452185"/>
                      </a:xfrm>
                    </p:grpSpPr>
                    <p:sp>
                      <p:nvSpPr>
                        <p:cNvPr id="2357" name="Down Arrow 235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26" name="Group 234"/>
                      <p:cNvGrpSpPr/>
                      <p:nvPr/>
                    </p:nvGrpSpPr>
                    <p:grpSpPr>
                      <a:xfrm flipV="1">
                        <a:off x="7034572" y="4336915"/>
                        <a:ext cx="315351" cy="452185"/>
                        <a:chOff x="3687429" y="3021759"/>
                        <a:chExt cx="315351" cy="452185"/>
                      </a:xfrm>
                    </p:grpSpPr>
                    <p:sp>
                      <p:nvSpPr>
                        <p:cNvPr id="2355" name="Down Arrow 235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27" name="Group 392"/>
                    <p:cNvGrpSpPr/>
                    <p:nvPr/>
                  </p:nvGrpSpPr>
                  <p:grpSpPr>
                    <a:xfrm>
                      <a:off x="5326940" y="4794663"/>
                      <a:ext cx="2022983" cy="455500"/>
                      <a:chOff x="5326940" y="4918842"/>
                      <a:chExt cx="2022983" cy="455500"/>
                    </a:xfrm>
                  </p:grpSpPr>
                  <p:grpSp>
                    <p:nvGrpSpPr>
                      <p:cNvPr id="358" name="Group 385"/>
                      <p:cNvGrpSpPr/>
                      <p:nvPr/>
                    </p:nvGrpSpPr>
                    <p:grpSpPr>
                      <a:xfrm>
                        <a:off x="5896151" y="4920891"/>
                        <a:ext cx="315351" cy="452185"/>
                        <a:chOff x="6144878" y="5033781"/>
                        <a:chExt cx="315351" cy="452185"/>
                      </a:xfrm>
                    </p:grpSpPr>
                    <p:sp>
                      <p:nvSpPr>
                        <p:cNvPr id="2349" name="Down Arrow 23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59" name="Group 384"/>
                      <p:cNvGrpSpPr/>
                      <p:nvPr/>
                    </p:nvGrpSpPr>
                    <p:grpSpPr>
                      <a:xfrm>
                        <a:off x="5326940" y="4918842"/>
                        <a:ext cx="315351" cy="452185"/>
                        <a:chOff x="5326940" y="5031732"/>
                        <a:chExt cx="315351" cy="452185"/>
                      </a:xfrm>
                    </p:grpSpPr>
                    <p:sp>
                      <p:nvSpPr>
                        <p:cNvPr id="2347" name="Down Arrow 23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60" name="Group 386"/>
                      <p:cNvGrpSpPr/>
                      <p:nvPr/>
                    </p:nvGrpSpPr>
                    <p:grpSpPr>
                      <a:xfrm>
                        <a:off x="6465362" y="4918844"/>
                        <a:ext cx="315351" cy="452185"/>
                        <a:chOff x="7012249" y="5031734"/>
                        <a:chExt cx="315351" cy="452185"/>
                      </a:xfrm>
                    </p:grpSpPr>
                    <p:sp>
                      <p:nvSpPr>
                        <p:cNvPr id="2345" name="Down Arrow 234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61" name="Group 387"/>
                      <p:cNvGrpSpPr/>
                      <p:nvPr/>
                    </p:nvGrpSpPr>
                    <p:grpSpPr>
                      <a:xfrm>
                        <a:off x="7034572" y="4922157"/>
                        <a:ext cx="315351" cy="452185"/>
                        <a:chOff x="7836091" y="5035047"/>
                        <a:chExt cx="315351" cy="452185"/>
                      </a:xfrm>
                    </p:grpSpPr>
                    <p:sp>
                      <p:nvSpPr>
                        <p:cNvPr id="2343" name="Down Arrow 234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0"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71" name="Group 395"/>
                    <p:cNvGrpSpPr/>
                    <p:nvPr/>
                  </p:nvGrpSpPr>
                  <p:grpSpPr>
                    <a:xfrm>
                      <a:off x="5326940" y="3038938"/>
                      <a:ext cx="2022983" cy="455500"/>
                      <a:chOff x="5326940" y="3038937"/>
                      <a:chExt cx="2022983" cy="455500"/>
                    </a:xfrm>
                  </p:grpSpPr>
                  <p:grpSp>
                    <p:nvGrpSpPr>
                      <p:cNvPr id="372" name="Group 378"/>
                      <p:cNvGrpSpPr/>
                      <p:nvPr/>
                    </p:nvGrpSpPr>
                    <p:grpSpPr>
                      <a:xfrm>
                        <a:off x="5896151" y="3040986"/>
                        <a:ext cx="315351" cy="452185"/>
                        <a:chOff x="6144878" y="3040986"/>
                        <a:chExt cx="315351" cy="452185"/>
                      </a:xfrm>
                    </p:grpSpPr>
                    <p:sp>
                      <p:nvSpPr>
                        <p:cNvPr id="2333" name="Down Arrow 23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73" name="Group 377"/>
                      <p:cNvGrpSpPr/>
                      <p:nvPr/>
                    </p:nvGrpSpPr>
                    <p:grpSpPr>
                      <a:xfrm>
                        <a:off x="5326940" y="3038937"/>
                        <a:ext cx="315351" cy="452185"/>
                        <a:chOff x="5326940" y="3038937"/>
                        <a:chExt cx="315351" cy="452185"/>
                      </a:xfrm>
                    </p:grpSpPr>
                    <p:sp>
                      <p:nvSpPr>
                        <p:cNvPr id="2331" name="Down Arrow 23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74" name="Group 230"/>
                      <p:cNvGrpSpPr/>
                      <p:nvPr/>
                    </p:nvGrpSpPr>
                    <p:grpSpPr>
                      <a:xfrm flipV="1">
                        <a:off x="6465362" y="3038939"/>
                        <a:ext cx="315351" cy="452185"/>
                        <a:chOff x="2660385" y="1689916"/>
                        <a:chExt cx="315351" cy="452185"/>
                      </a:xfrm>
                    </p:grpSpPr>
                    <p:sp>
                      <p:nvSpPr>
                        <p:cNvPr id="2329" name="Down Arrow 23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75" name="Group 379"/>
                      <p:cNvGrpSpPr/>
                      <p:nvPr/>
                    </p:nvGrpSpPr>
                    <p:grpSpPr>
                      <a:xfrm>
                        <a:off x="7034572" y="3042252"/>
                        <a:ext cx="315351" cy="452185"/>
                        <a:chOff x="7836091" y="3042252"/>
                        <a:chExt cx="315351" cy="452185"/>
                      </a:xfrm>
                    </p:grpSpPr>
                    <p:sp>
                      <p:nvSpPr>
                        <p:cNvPr id="2327" name="Down Arrow 23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76" name="Group 394"/>
                    <p:cNvGrpSpPr/>
                    <p:nvPr/>
                  </p:nvGrpSpPr>
                  <p:grpSpPr>
                    <a:xfrm>
                      <a:off x="5326940" y="3624179"/>
                      <a:ext cx="2022983" cy="455500"/>
                      <a:chOff x="5326940" y="3669335"/>
                      <a:chExt cx="2022983" cy="455500"/>
                    </a:xfrm>
                  </p:grpSpPr>
                  <p:grpSp>
                    <p:nvGrpSpPr>
                      <p:cNvPr id="377" name="Group 382"/>
                      <p:cNvGrpSpPr/>
                      <p:nvPr/>
                    </p:nvGrpSpPr>
                    <p:grpSpPr>
                      <a:xfrm>
                        <a:off x="5896151" y="3671384"/>
                        <a:ext cx="315351" cy="452185"/>
                        <a:chOff x="6144878" y="3705251"/>
                        <a:chExt cx="315351" cy="452185"/>
                      </a:xfrm>
                    </p:grpSpPr>
                    <p:sp>
                      <p:nvSpPr>
                        <p:cNvPr id="2321" name="Down Arrow 23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36" name="Group 235"/>
                      <p:cNvGrpSpPr/>
                      <p:nvPr/>
                    </p:nvGrpSpPr>
                    <p:grpSpPr>
                      <a:xfrm flipV="1">
                        <a:off x="5326940" y="3669335"/>
                        <a:ext cx="315351" cy="452185"/>
                        <a:chOff x="704140" y="2354179"/>
                        <a:chExt cx="315351" cy="452185"/>
                      </a:xfrm>
                    </p:grpSpPr>
                    <p:sp>
                      <p:nvSpPr>
                        <p:cNvPr id="2319" name="Down Arrow 23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37" name="Group 381"/>
                      <p:cNvGrpSpPr/>
                      <p:nvPr/>
                    </p:nvGrpSpPr>
                    <p:grpSpPr>
                      <a:xfrm>
                        <a:off x="6465362" y="3669337"/>
                        <a:ext cx="315351" cy="452185"/>
                        <a:chOff x="7012249" y="3703204"/>
                        <a:chExt cx="315351" cy="452185"/>
                      </a:xfrm>
                    </p:grpSpPr>
                    <p:sp>
                      <p:nvSpPr>
                        <p:cNvPr id="2317" name="Down Arrow 23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38" name="Group 380"/>
                      <p:cNvGrpSpPr/>
                      <p:nvPr/>
                    </p:nvGrpSpPr>
                    <p:grpSpPr>
                      <a:xfrm>
                        <a:off x="7034572" y="3672650"/>
                        <a:ext cx="315351" cy="452185"/>
                        <a:chOff x="7836091" y="3706517"/>
                        <a:chExt cx="315351" cy="452185"/>
                      </a:xfrm>
                    </p:grpSpPr>
                    <p:sp>
                      <p:nvSpPr>
                        <p:cNvPr id="2315" name="Down Arrow 23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39" name="Group 393"/>
                    <p:cNvGrpSpPr/>
                    <p:nvPr/>
                  </p:nvGrpSpPr>
                  <p:grpSpPr>
                    <a:xfrm>
                      <a:off x="5326940" y="4209422"/>
                      <a:ext cx="2022983" cy="455500"/>
                      <a:chOff x="5326940" y="4333600"/>
                      <a:chExt cx="2022983" cy="455500"/>
                    </a:xfrm>
                  </p:grpSpPr>
                  <p:grpSp>
                    <p:nvGrpSpPr>
                      <p:cNvPr id="2548" name="Group 231"/>
                      <p:cNvGrpSpPr/>
                      <p:nvPr/>
                    </p:nvGrpSpPr>
                    <p:grpSpPr>
                      <a:xfrm flipV="1">
                        <a:off x="5896151" y="4335649"/>
                        <a:ext cx="315351" cy="452185"/>
                        <a:chOff x="1680124" y="3020493"/>
                        <a:chExt cx="315351" cy="452185"/>
                      </a:xfrm>
                    </p:grpSpPr>
                    <p:sp>
                      <p:nvSpPr>
                        <p:cNvPr id="2309" name="Down Arrow 23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49" name="Group 383"/>
                      <p:cNvGrpSpPr/>
                      <p:nvPr/>
                    </p:nvGrpSpPr>
                    <p:grpSpPr>
                      <a:xfrm>
                        <a:off x="5326940" y="4333600"/>
                        <a:ext cx="315351" cy="452185"/>
                        <a:chOff x="5326940" y="4367467"/>
                        <a:chExt cx="315351" cy="452185"/>
                      </a:xfrm>
                    </p:grpSpPr>
                    <p:sp>
                      <p:nvSpPr>
                        <p:cNvPr id="2307" name="Down Arrow 23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50" name="Group 229"/>
                      <p:cNvGrpSpPr/>
                      <p:nvPr/>
                    </p:nvGrpSpPr>
                    <p:grpSpPr>
                      <a:xfrm flipV="1">
                        <a:off x="6465362" y="4333602"/>
                        <a:ext cx="315351" cy="452185"/>
                        <a:chOff x="2660385" y="3018446"/>
                        <a:chExt cx="315351" cy="452185"/>
                      </a:xfrm>
                    </p:grpSpPr>
                    <p:sp>
                      <p:nvSpPr>
                        <p:cNvPr id="2305" name="Down Arrow 23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51" name="Group 234"/>
                      <p:cNvGrpSpPr/>
                      <p:nvPr/>
                    </p:nvGrpSpPr>
                    <p:grpSpPr>
                      <a:xfrm flipV="1">
                        <a:off x="7034572" y="4336915"/>
                        <a:ext cx="315351" cy="452185"/>
                        <a:chOff x="3687429" y="3021759"/>
                        <a:chExt cx="315351" cy="452185"/>
                      </a:xfrm>
                    </p:grpSpPr>
                    <p:sp>
                      <p:nvSpPr>
                        <p:cNvPr id="2303" name="Down Arrow 23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86" name="Group 392"/>
                    <p:cNvGrpSpPr/>
                    <p:nvPr/>
                  </p:nvGrpSpPr>
                  <p:grpSpPr>
                    <a:xfrm>
                      <a:off x="5326940" y="4794663"/>
                      <a:ext cx="2022983" cy="455500"/>
                      <a:chOff x="5326940" y="4918842"/>
                      <a:chExt cx="2022983" cy="455500"/>
                    </a:xfrm>
                  </p:grpSpPr>
                  <p:grpSp>
                    <p:nvGrpSpPr>
                      <p:cNvPr id="387" name="Group 385"/>
                      <p:cNvGrpSpPr/>
                      <p:nvPr/>
                    </p:nvGrpSpPr>
                    <p:grpSpPr>
                      <a:xfrm>
                        <a:off x="5896151" y="4920891"/>
                        <a:ext cx="315351" cy="452185"/>
                        <a:chOff x="6144878" y="5033781"/>
                        <a:chExt cx="315351" cy="452185"/>
                      </a:xfrm>
                    </p:grpSpPr>
                    <p:sp>
                      <p:nvSpPr>
                        <p:cNvPr id="2297" name="Down Arrow 22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8" name="Group 384"/>
                      <p:cNvGrpSpPr/>
                      <p:nvPr/>
                    </p:nvGrpSpPr>
                    <p:grpSpPr>
                      <a:xfrm>
                        <a:off x="5326940" y="4918842"/>
                        <a:ext cx="315351" cy="452185"/>
                        <a:chOff x="5326940" y="5031732"/>
                        <a:chExt cx="315351" cy="452185"/>
                      </a:xfrm>
                    </p:grpSpPr>
                    <p:sp>
                      <p:nvSpPr>
                        <p:cNvPr id="2295" name="Down Arrow 22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9" name="Group 386"/>
                      <p:cNvGrpSpPr/>
                      <p:nvPr/>
                    </p:nvGrpSpPr>
                    <p:grpSpPr>
                      <a:xfrm>
                        <a:off x="6465362" y="4918844"/>
                        <a:ext cx="315351" cy="452185"/>
                        <a:chOff x="7012249" y="5031734"/>
                        <a:chExt cx="315351" cy="452185"/>
                      </a:xfrm>
                    </p:grpSpPr>
                    <p:sp>
                      <p:nvSpPr>
                        <p:cNvPr id="2293" name="Down Arrow 22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98" name="Group 387"/>
                      <p:cNvGrpSpPr/>
                      <p:nvPr/>
                    </p:nvGrpSpPr>
                    <p:grpSpPr>
                      <a:xfrm>
                        <a:off x="7034572" y="4922157"/>
                        <a:ext cx="315351" cy="452185"/>
                        <a:chOff x="7836091" y="5035047"/>
                        <a:chExt cx="315351" cy="452185"/>
                      </a:xfrm>
                    </p:grpSpPr>
                    <p:sp>
                      <p:nvSpPr>
                        <p:cNvPr id="2291" name="Down Arrow 22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99"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00" name="Group 395"/>
                    <p:cNvGrpSpPr/>
                    <p:nvPr/>
                  </p:nvGrpSpPr>
                  <p:grpSpPr>
                    <a:xfrm>
                      <a:off x="5326940" y="3038938"/>
                      <a:ext cx="2022983" cy="455500"/>
                      <a:chOff x="5326940" y="3038937"/>
                      <a:chExt cx="2022983" cy="455500"/>
                    </a:xfrm>
                  </p:grpSpPr>
                  <p:grpSp>
                    <p:nvGrpSpPr>
                      <p:cNvPr id="401" name="Group 378"/>
                      <p:cNvGrpSpPr/>
                      <p:nvPr/>
                    </p:nvGrpSpPr>
                    <p:grpSpPr>
                      <a:xfrm>
                        <a:off x="5896151" y="3040986"/>
                        <a:ext cx="315351" cy="452185"/>
                        <a:chOff x="6144878" y="3040986"/>
                        <a:chExt cx="315351" cy="452185"/>
                      </a:xfrm>
                    </p:grpSpPr>
                    <p:sp>
                      <p:nvSpPr>
                        <p:cNvPr id="2281" name="Down Arrow 22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10" name="Group 377"/>
                      <p:cNvGrpSpPr/>
                      <p:nvPr/>
                    </p:nvGrpSpPr>
                    <p:grpSpPr>
                      <a:xfrm>
                        <a:off x="5326940" y="3038937"/>
                        <a:ext cx="315351" cy="452185"/>
                        <a:chOff x="5326940" y="3038937"/>
                        <a:chExt cx="315351" cy="452185"/>
                      </a:xfrm>
                    </p:grpSpPr>
                    <p:sp>
                      <p:nvSpPr>
                        <p:cNvPr id="2279" name="Down Arrow 22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11" name="Group 230"/>
                      <p:cNvGrpSpPr/>
                      <p:nvPr/>
                    </p:nvGrpSpPr>
                    <p:grpSpPr>
                      <a:xfrm flipV="1">
                        <a:off x="6465362" y="3038939"/>
                        <a:ext cx="315351" cy="452185"/>
                        <a:chOff x="2660385" y="1689916"/>
                        <a:chExt cx="315351" cy="452185"/>
                      </a:xfrm>
                    </p:grpSpPr>
                    <p:sp>
                      <p:nvSpPr>
                        <p:cNvPr id="2277" name="Down Arrow 22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12" name="Group 379"/>
                      <p:cNvGrpSpPr/>
                      <p:nvPr/>
                    </p:nvGrpSpPr>
                    <p:grpSpPr>
                      <a:xfrm>
                        <a:off x="7034572" y="3042252"/>
                        <a:ext cx="315351" cy="452185"/>
                        <a:chOff x="7836091" y="3042252"/>
                        <a:chExt cx="315351" cy="452185"/>
                      </a:xfrm>
                    </p:grpSpPr>
                    <p:sp>
                      <p:nvSpPr>
                        <p:cNvPr id="2275" name="Down Arrow 22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13" name="Group 394"/>
                    <p:cNvGrpSpPr/>
                    <p:nvPr/>
                  </p:nvGrpSpPr>
                  <p:grpSpPr>
                    <a:xfrm>
                      <a:off x="5326940" y="3624179"/>
                      <a:ext cx="2022983" cy="455500"/>
                      <a:chOff x="5326940" y="3669335"/>
                      <a:chExt cx="2022983" cy="455500"/>
                    </a:xfrm>
                  </p:grpSpPr>
                  <p:grpSp>
                    <p:nvGrpSpPr>
                      <p:cNvPr id="2560" name="Group 382"/>
                      <p:cNvGrpSpPr/>
                      <p:nvPr/>
                    </p:nvGrpSpPr>
                    <p:grpSpPr>
                      <a:xfrm>
                        <a:off x="5896151" y="3671384"/>
                        <a:ext cx="315351" cy="452185"/>
                        <a:chOff x="6144878" y="3705251"/>
                        <a:chExt cx="315351" cy="452185"/>
                      </a:xfrm>
                    </p:grpSpPr>
                    <p:sp>
                      <p:nvSpPr>
                        <p:cNvPr id="2269" name="Down Arrow 22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61" name="Group 235"/>
                      <p:cNvGrpSpPr/>
                      <p:nvPr/>
                    </p:nvGrpSpPr>
                    <p:grpSpPr>
                      <a:xfrm flipV="1">
                        <a:off x="5326940" y="3669335"/>
                        <a:ext cx="315351" cy="452185"/>
                        <a:chOff x="704140" y="2354179"/>
                        <a:chExt cx="315351" cy="452185"/>
                      </a:xfrm>
                    </p:grpSpPr>
                    <p:sp>
                      <p:nvSpPr>
                        <p:cNvPr id="2267" name="Down Arrow 22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62" name="Group 381"/>
                      <p:cNvGrpSpPr/>
                      <p:nvPr/>
                    </p:nvGrpSpPr>
                    <p:grpSpPr>
                      <a:xfrm>
                        <a:off x="6465362" y="3669337"/>
                        <a:ext cx="315351" cy="452185"/>
                        <a:chOff x="7012249" y="3703204"/>
                        <a:chExt cx="315351" cy="452185"/>
                      </a:xfrm>
                    </p:grpSpPr>
                    <p:sp>
                      <p:nvSpPr>
                        <p:cNvPr id="2265" name="Down Arrow 22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63" name="Group 380"/>
                      <p:cNvGrpSpPr/>
                      <p:nvPr/>
                    </p:nvGrpSpPr>
                    <p:grpSpPr>
                      <a:xfrm>
                        <a:off x="7034572" y="3672650"/>
                        <a:ext cx="315351" cy="452185"/>
                        <a:chOff x="7836091" y="3706517"/>
                        <a:chExt cx="315351" cy="452185"/>
                      </a:xfrm>
                    </p:grpSpPr>
                    <p:sp>
                      <p:nvSpPr>
                        <p:cNvPr id="2263" name="Down Arrow 22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72" name="Group 393"/>
                    <p:cNvGrpSpPr/>
                    <p:nvPr/>
                  </p:nvGrpSpPr>
                  <p:grpSpPr>
                    <a:xfrm>
                      <a:off x="5326940" y="4209422"/>
                      <a:ext cx="2022983" cy="455500"/>
                      <a:chOff x="5326940" y="4333600"/>
                      <a:chExt cx="2022983" cy="455500"/>
                    </a:xfrm>
                  </p:grpSpPr>
                  <p:grpSp>
                    <p:nvGrpSpPr>
                      <p:cNvPr id="2573" name="Group 231"/>
                      <p:cNvGrpSpPr/>
                      <p:nvPr/>
                    </p:nvGrpSpPr>
                    <p:grpSpPr>
                      <a:xfrm flipV="1">
                        <a:off x="5896151" y="4335649"/>
                        <a:ext cx="315351" cy="452185"/>
                        <a:chOff x="1680124" y="3020493"/>
                        <a:chExt cx="315351" cy="452185"/>
                      </a:xfrm>
                    </p:grpSpPr>
                    <p:sp>
                      <p:nvSpPr>
                        <p:cNvPr id="2257" name="Down Arrow 22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74" name="Group 383"/>
                      <p:cNvGrpSpPr/>
                      <p:nvPr/>
                    </p:nvGrpSpPr>
                    <p:grpSpPr>
                      <a:xfrm>
                        <a:off x="5326940" y="4333600"/>
                        <a:ext cx="315351" cy="452185"/>
                        <a:chOff x="5326940" y="4367467"/>
                        <a:chExt cx="315351" cy="452185"/>
                      </a:xfrm>
                    </p:grpSpPr>
                    <p:sp>
                      <p:nvSpPr>
                        <p:cNvPr id="2255" name="Down Arrow 22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75" name="Group 229"/>
                      <p:cNvGrpSpPr/>
                      <p:nvPr/>
                    </p:nvGrpSpPr>
                    <p:grpSpPr>
                      <a:xfrm flipV="1">
                        <a:off x="6465362" y="4333602"/>
                        <a:ext cx="315351" cy="452185"/>
                        <a:chOff x="2660385" y="3018446"/>
                        <a:chExt cx="315351" cy="452185"/>
                      </a:xfrm>
                    </p:grpSpPr>
                    <p:sp>
                      <p:nvSpPr>
                        <p:cNvPr id="2253" name="Down Arrow 22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76" name="Group 234"/>
                      <p:cNvGrpSpPr/>
                      <p:nvPr/>
                    </p:nvGrpSpPr>
                    <p:grpSpPr>
                      <a:xfrm flipV="1">
                        <a:off x="7034572" y="4336915"/>
                        <a:ext cx="315351" cy="452185"/>
                        <a:chOff x="3687429" y="3021759"/>
                        <a:chExt cx="315351" cy="452185"/>
                      </a:xfrm>
                    </p:grpSpPr>
                    <p:sp>
                      <p:nvSpPr>
                        <p:cNvPr id="2251" name="Down Arrow 22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77" name="Group 392"/>
                    <p:cNvGrpSpPr/>
                    <p:nvPr/>
                  </p:nvGrpSpPr>
                  <p:grpSpPr>
                    <a:xfrm>
                      <a:off x="5326940" y="4794663"/>
                      <a:ext cx="2022983" cy="455500"/>
                      <a:chOff x="5326940" y="4918842"/>
                      <a:chExt cx="2022983" cy="455500"/>
                    </a:xfrm>
                  </p:grpSpPr>
                  <p:grpSp>
                    <p:nvGrpSpPr>
                      <p:cNvPr id="2578" name="Group 385"/>
                      <p:cNvGrpSpPr/>
                      <p:nvPr/>
                    </p:nvGrpSpPr>
                    <p:grpSpPr>
                      <a:xfrm>
                        <a:off x="5896151" y="4920891"/>
                        <a:ext cx="315351" cy="452185"/>
                        <a:chOff x="6144878" y="5033781"/>
                        <a:chExt cx="315351" cy="452185"/>
                      </a:xfrm>
                    </p:grpSpPr>
                    <p:sp>
                      <p:nvSpPr>
                        <p:cNvPr id="2245" name="Down Arrow 22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79" name="Group 384"/>
                      <p:cNvGrpSpPr/>
                      <p:nvPr/>
                    </p:nvGrpSpPr>
                    <p:grpSpPr>
                      <a:xfrm>
                        <a:off x="5326940" y="4918842"/>
                        <a:ext cx="315351" cy="452185"/>
                        <a:chOff x="5326940" y="5031732"/>
                        <a:chExt cx="315351" cy="452185"/>
                      </a:xfrm>
                    </p:grpSpPr>
                    <p:sp>
                      <p:nvSpPr>
                        <p:cNvPr id="2243" name="Down Arrow 22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88" name="Group 386"/>
                      <p:cNvGrpSpPr/>
                      <p:nvPr/>
                    </p:nvGrpSpPr>
                    <p:grpSpPr>
                      <a:xfrm>
                        <a:off x="6465362" y="4918844"/>
                        <a:ext cx="315351" cy="452185"/>
                        <a:chOff x="7012249" y="5031734"/>
                        <a:chExt cx="315351" cy="452185"/>
                      </a:xfrm>
                    </p:grpSpPr>
                    <p:sp>
                      <p:nvSpPr>
                        <p:cNvPr id="2241" name="Down Arrow 22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89" name="Group 387"/>
                      <p:cNvGrpSpPr/>
                      <p:nvPr/>
                    </p:nvGrpSpPr>
                    <p:grpSpPr>
                      <a:xfrm>
                        <a:off x="7034572" y="4922157"/>
                        <a:ext cx="315351" cy="452185"/>
                        <a:chOff x="7836091" y="5035047"/>
                        <a:chExt cx="315351" cy="452185"/>
                      </a:xfrm>
                    </p:grpSpPr>
                    <p:sp>
                      <p:nvSpPr>
                        <p:cNvPr id="2239" name="Down Arrow 22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9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591" name="Group 395"/>
                    <p:cNvGrpSpPr/>
                    <p:nvPr/>
                  </p:nvGrpSpPr>
                  <p:grpSpPr>
                    <a:xfrm>
                      <a:off x="5326940" y="3038938"/>
                      <a:ext cx="2022983" cy="455500"/>
                      <a:chOff x="5326940" y="3038937"/>
                      <a:chExt cx="2022983" cy="455500"/>
                    </a:xfrm>
                  </p:grpSpPr>
                  <p:grpSp>
                    <p:nvGrpSpPr>
                      <p:cNvPr id="422" name="Group 378"/>
                      <p:cNvGrpSpPr/>
                      <p:nvPr/>
                    </p:nvGrpSpPr>
                    <p:grpSpPr>
                      <a:xfrm>
                        <a:off x="5896151" y="3040986"/>
                        <a:ext cx="315351" cy="452185"/>
                        <a:chOff x="6144878" y="3040986"/>
                        <a:chExt cx="315351" cy="452185"/>
                      </a:xfrm>
                    </p:grpSpPr>
                    <p:sp>
                      <p:nvSpPr>
                        <p:cNvPr id="2229" name="Down Arrow 22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23" name="Group 377"/>
                      <p:cNvGrpSpPr/>
                      <p:nvPr/>
                    </p:nvGrpSpPr>
                    <p:grpSpPr>
                      <a:xfrm>
                        <a:off x="5326940" y="3038937"/>
                        <a:ext cx="315351" cy="452185"/>
                        <a:chOff x="5326940" y="3038937"/>
                        <a:chExt cx="315351" cy="452185"/>
                      </a:xfrm>
                    </p:grpSpPr>
                    <p:sp>
                      <p:nvSpPr>
                        <p:cNvPr id="2227" name="Down Arrow 22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24" name="Group 230"/>
                      <p:cNvGrpSpPr/>
                      <p:nvPr/>
                    </p:nvGrpSpPr>
                    <p:grpSpPr>
                      <a:xfrm flipV="1">
                        <a:off x="6465362" y="3038939"/>
                        <a:ext cx="315351" cy="452185"/>
                        <a:chOff x="2660385" y="1689916"/>
                        <a:chExt cx="315351" cy="452185"/>
                      </a:xfrm>
                    </p:grpSpPr>
                    <p:sp>
                      <p:nvSpPr>
                        <p:cNvPr id="2225" name="Down Arrow 22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25" name="Group 379"/>
                      <p:cNvGrpSpPr/>
                      <p:nvPr/>
                    </p:nvGrpSpPr>
                    <p:grpSpPr>
                      <a:xfrm>
                        <a:off x="7034572" y="3042252"/>
                        <a:ext cx="315351" cy="452185"/>
                        <a:chOff x="7836091" y="3042252"/>
                        <a:chExt cx="315351" cy="452185"/>
                      </a:xfrm>
                    </p:grpSpPr>
                    <p:sp>
                      <p:nvSpPr>
                        <p:cNvPr id="2223" name="Down Arrow 2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26" name="Group 394"/>
                    <p:cNvGrpSpPr/>
                    <p:nvPr/>
                  </p:nvGrpSpPr>
                  <p:grpSpPr>
                    <a:xfrm>
                      <a:off x="5326940" y="3624179"/>
                      <a:ext cx="2022983" cy="455500"/>
                      <a:chOff x="5326940" y="3669335"/>
                      <a:chExt cx="2022983" cy="455500"/>
                    </a:xfrm>
                  </p:grpSpPr>
                  <p:grpSp>
                    <p:nvGrpSpPr>
                      <p:cNvPr id="427" name="Group 382"/>
                      <p:cNvGrpSpPr/>
                      <p:nvPr/>
                    </p:nvGrpSpPr>
                    <p:grpSpPr>
                      <a:xfrm>
                        <a:off x="5896151" y="3671384"/>
                        <a:ext cx="315351" cy="452185"/>
                        <a:chOff x="6144878" y="3705251"/>
                        <a:chExt cx="315351" cy="452185"/>
                      </a:xfrm>
                    </p:grpSpPr>
                    <p:sp>
                      <p:nvSpPr>
                        <p:cNvPr id="2217" name="Down Arrow 22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28" name="Group 235"/>
                      <p:cNvGrpSpPr/>
                      <p:nvPr/>
                    </p:nvGrpSpPr>
                    <p:grpSpPr>
                      <a:xfrm flipV="1">
                        <a:off x="5326940" y="3669335"/>
                        <a:ext cx="315351" cy="452185"/>
                        <a:chOff x="704140" y="2354179"/>
                        <a:chExt cx="315351" cy="452185"/>
                      </a:xfrm>
                    </p:grpSpPr>
                    <p:sp>
                      <p:nvSpPr>
                        <p:cNvPr id="2215" name="Down Arrow 22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29" name="Group 381"/>
                      <p:cNvGrpSpPr/>
                      <p:nvPr/>
                    </p:nvGrpSpPr>
                    <p:grpSpPr>
                      <a:xfrm>
                        <a:off x="6465362" y="3669337"/>
                        <a:ext cx="315351" cy="452185"/>
                        <a:chOff x="7012249" y="3703204"/>
                        <a:chExt cx="315351" cy="452185"/>
                      </a:xfrm>
                    </p:grpSpPr>
                    <p:sp>
                      <p:nvSpPr>
                        <p:cNvPr id="2213" name="Down Arrow 22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38" name="Group 380"/>
                      <p:cNvGrpSpPr/>
                      <p:nvPr/>
                    </p:nvGrpSpPr>
                    <p:grpSpPr>
                      <a:xfrm>
                        <a:off x="7034572" y="3672650"/>
                        <a:ext cx="315351" cy="452185"/>
                        <a:chOff x="7836091" y="3706517"/>
                        <a:chExt cx="315351" cy="452185"/>
                      </a:xfrm>
                    </p:grpSpPr>
                    <p:sp>
                      <p:nvSpPr>
                        <p:cNvPr id="2211" name="Down Arrow 22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39" name="Group 393"/>
                    <p:cNvGrpSpPr/>
                    <p:nvPr/>
                  </p:nvGrpSpPr>
                  <p:grpSpPr>
                    <a:xfrm>
                      <a:off x="5326940" y="4209422"/>
                      <a:ext cx="2022983" cy="455500"/>
                      <a:chOff x="5326940" y="4333600"/>
                      <a:chExt cx="2022983" cy="455500"/>
                    </a:xfrm>
                  </p:grpSpPr>
                  <p:grpSp>
                    <p:nvGrpSpPr>
                      <p:cNvPr id="440" name="Group 231"/>
                      <p:cNvGrpSpPr/>
                      <p:nvPr/>
                    </p:nvGrpSpPr>
                    <p:grpSpPr>
                      <a:xfrm flipV="1">
                        <a:off x="5896151" y="4335649"/>
                        <a:ext cx="315351" cy="452185"/>
                        <a:chOff x="1680124" y="3020493"/>
                        <a:chExt cx="315351" cy="452185"/>
                      </a:xfrm>
                    </p:grpSpPr>
                    <p:sp>
                      <p:nvSpPr>
                        <p:cNvPr id="2205" name="Down Arrow 22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41" name="Group 383"/>
                      <p:cNvGrpSpPr/>
                      <p:nvPr/>
                    </p:nvGrpSpPr>
                    <p:grpSpPr>
                      <a:xfrm>
                        <a:off x="5326940" y="4333600"/>
                        <a:ext cx="315351" cy="452185"/>
                        <a:chOff x="5326940" y="4367467"/>
                        <a:chExt cx="315351" cy="452185"/>
                      </a:xfrm>
                    </p:grpSpPr>
                    <p:sp>
                      <p:nvSpPr>
                        <p:cNvPr id="2203" name="Down Arrow 22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00" name="Group 229"/>
                      <p:cNvGrpSpPr/>
                      <p:nvPr/>
                    </p:nvGrpSpPr>
                    <p:grpSpPr>
                      <a:xfrm flipV="1">
                        <a:off x="6465362" y="4333602"/>
                        <a:ext cx="315351" cy="452185"/>
                        <a:chOff x="2660385" y="3018446"/>
                        <a:chExt cx="315351" cy="452185"/>
                      </a:xfrm>
                    </p:grpSpPr>
                    <p:sp>
                      <p:nvSpPr>
                        <p:cNvPr id="2201" name="Down Arrow 22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01" name="Group 234"/>
                      <p:cNvGrpSpPr/>
                      <p:nvPr/>
                    </p:nvGrpSpPr>
                    <p:grpSpPr>
                      <a:xfrm flipV="1">
                        <a:off x="7034572" y="4336915"/>
                        <a:ext cx="315351" cy="452185"/>
                        <a:chOff x="3687429" y="3021759"/>
                        <a:chExt cx="315351" cy="452185"/>
                      </a:xfrm>
                    </p:grpSpPr>
                    <p:sp>
                      <p:nvSpPr>
                        <p:cNvPr id="2199" name="Down Arrow 21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02" name="Group 392"/>
                    <p:cNvGrpSpPr/>
                    <p:nvPr/>
                  </p:nvGrpSpPr>
                  <p:grpSpPr>
                    <a:xfrm>
                      <a:off x="5326940" y="4794663"/>
                      <a:ext cx="2022983" cy="455500"/>
                      <a:chOff x="5326940" y="4918842"/>
                      <a:chExt cx="2022983" cy="455500"/>
                    </a:xfrm>
                  </p:grpSpPr>
                  <p:grpSp>
                    <p:nvGrpSpPr>
                      <p:cNvPr id="2603" name="Group 385"/>
                      <p:cNvGrpSpPr/>
                      <p:nvPr/>
                    </p:nvGrpSpPr>
                    <p:grpSpPr>
                      <a:xfrm>
                        <a:off x="5896151" y="4920891"/>
                        <a:ext cx="315351" cy="452185"/>
                        <a:chOff x="6144878" y="5033781"/>
                        <a:chExt cx="315351" cy="452185"/>
                      </a:xfrm>
                    </p:grpSpPr>
                    <p:sp>
                      <p:nvSpPr>
                        <p:cNvPr id="2193" name="Down Arrow 21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12" name="Group 384"/>
                      <p:cNvGrpSpPr/>
                      <p:nvPr/>
                    </p:nvGrpSpPr>
                    <p:grpSpPr>
                      <a:xfrm>
                        <a:off x="5326940" y="4918842"/>
                        <a:ext cx="315351" cy="452185"/>
                        <a:chOff x="5326940" y="5031732"/>
                        <a:chExt cx="315351" cy="452185"/>
                      </a:xfrm>
                    </p:grpSpPr>
                    <p:sp>
                      <p:nvSpPr>
                        <p:cNvPr id="2191" name="Down Arrow 21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13" name="Group 386"/>
                      <p:cNvGrpSpPr/>
                      <p:nvPr/>
                    </p:nvGrpSpPr>
                    <p:grpSpPr>
                      <a:xfrm>
                        <a:off x="6465362" y="4918844"/>
                        <a:ext cx="315351" cy="452185"/>
                        <a:chOff x="7012249" y="5031734"/>
                        <a:chExt cx="315351" cy="452185"/>
                      </a:xfrm>
                    </p:grpSpPr>
                    <p:sp>
                      <p:nvSpPr>
                        <p:cNvPr id="2189" name="Down Arrow 21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14" name="Group 387"/>
                      <p:cNvGrpSpPr/>
                      <p:nvPr/>
                    </p:nvGrpSpPr>
                    <p:grpSpPr>
                      <a:xfrm>
                        <a:off x="7034572" y="4922157"/>
                        <a:ext cx="315351" cy="452185"/>
                        <a:chOff x="7836091" y="5035047"/>
                        <a:chExt cx="315351" cy="452185"/>
                      </a:xfrm>
                    </p:grpSpPr>
                    <p:sp>
                      <p:nvSpPr>
                        <p:cNvPr id="2187" name="Down Arrow 21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sp>
          <p:nvSpPr>
            <p:cNvPr id="2846" name="TextBox 2845"/>
            <p:cNvSpPr txBox="1"/>
            <p:nvPr/>
          </p:nvSpPr>
          <p:spPr bwMode="ltGray">
            <a:xfrm>
              <a:off x="1726027" y="1781041"/>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#1</a:t>
              </a:r>
            </a:p>
          </p:txBody>
        </p:sp>
        <p:grpSp>
          <p:nvGrpSpPr>
            <p:cNvPr id="2615" name="Group 2506"/>
            <p:cNvGrpSpPr/>
            <p:nvPr/>
          </p:nvGrpSpPr>
          <p:grpSpPr>
            <a:xfrm>
              <a:off x="876290" y="1647600"/>
              <a:ext cx="863842" cy="907180"/>
              <a:chOff x="6884295" y="3041841"/>
              <a:chExt cx="2150049" cy="2226846"/>
            </a:xfrm>
          </p:grpSpPr>
          <p:sp>
            <p:nvSpPr>
              <p:cNvPr id="2508" name="Rounded Rectangle 2507"/>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09" name="Rounded Rectangle 2508"/>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0" name="Rounded Rectangle 2509"/>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1" name="Rounded Rectangle 251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2" name="Rounded Rectangle 2511"/>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3" name="Rounded Rectangle 2512"/>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5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51" name="Group 395"/>
                <p:cNvGrpSpPr/>
                <p:nvPr/>
              </p:nvGrpSpPr>
              <p:grpSpPr>
                <a:xfrm>
                  <a:off x="5326940" y="3038938"/>
                  <a:ext cx="2022983" cy="455500"/>
                  <a:chOff x="5326940" y="3038937"/>
                  <a:chExt cx="2022983" cy="455500"/>
                </a:xfrm>
              </p:grpSpPr>
              <p:grpSp>
                <p:nvGrpSpPr>
                  <p:cNvPr id="452" name="Group 378"/>
                  <p:cNvGrpSpPr/>
                  <p:nvPr/>
                </p:nvGrpSpPr>
                <p:grpSpPr>
                  <a:xfrm>
                    <a:off x="5896151" y="3040986"/>
                    <a:ext cx="315351" cy="452185"/>
                    <a:chOff x="6144878" y="3040986"/>
                    <a:chExt cx="315351" cy="452185"/>
                  </a:xfrm>
                </p:grpSpPr>
                <p:sp>
                  <p:nvSpPr>
                    <p:cNvPr id="283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53" name="Group 377"/>
                  <p:cNvGrpSpPr/>
                  <p:nvPr/>
                </p:nvGrpSpPr>
                <p:grpSpPr>
                  <a:xfrm>
                    <a:off x="5326940" y="3038937"/>
                    <a:ext cx="315351" cy="452185"/>
                    <a:chOff x="5326940" y="3038937"/>
                    <a:chExt cx="315351" cy="452185"/>
                  </a:xfrm>
                </p:grpSpPr>
                <p:sp>
                  <p:nvSpPr>
                    <p:cNvPr id="282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62" name="Group 230"/>
                  <p:cNvGrpSpPr/>
                  <p:nvPr/>
                </p:nvGrpSpPr>
                <p:grpSpPr>
                  <a:xfrm flipV="1">
                    <a:off x="6465362" y="3038939"/>
                    <a:ext cx="315351" cy="452185"/>
                    <a:chOff x="2660385" y="1689916"/>
                    <a:chExt cx="315351" cy="452185"/>
                  </a:xfrm>
                </p:grpSpPr>
                <p:sp>
                  <p:nvSpPr>
                    <p:cNvPr id="2826" name="Down Arrow 282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63" name="Group 379"/>
                  <p:cNvGrpSpPr/>
                  <p:nvPr/>
                </p:nvGrpSpPr>
                <p:grpSpPr>
                  <a:xfrm>
                    <a:off x="7034572" y="3042252"/>
                    <a:ext cx="315351" cy="452185"/>
                    <a:chOff x="7836091" y="3042252"/>
                    <a:chExt cx="315351" cy="452185"/>
                  </a:xfrm>
                </p:grpSpPr>
                <p:sp>
                  <p:nvSpPr>
                    <p:cNvPr id="2824" name="Down Arrow 282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64" name="Group 394"/>
                <p:cNvGrpSpPr/>
                <p:nvPr/>
              </p:nvGrpSpPr>
              <p:grpSpPr>
                <a:xfrm>
                  <a:off x="5326940" y="3624179"/>
                  <a:ext cx="2022983" cy="455500"/>
                  <a:chOff x="5326940" y="3669335"/>
                  <a:chExt cx="2022983" cy="455500"/>
                </a:xfrm>
              </p:grpSpPr>
              <p:grpSp>
                <p:nvGrpSpPr>
                  <p:cNvPr id="465" name="Group 382"/>
                  <p:cNvGrpSpPr/>
                  <p:nvPr/>
                </p:nvGrpSpPr>
                <p:grpSpPr>
                  <a:xfrm>
                    <a:off x="5896151" y="3671384"/>
                    <a:ext cx="315351" cy="452185"/>
                    <a:chOff x="6144878" y="3705251"/>
                    <a:chExt cx="315351" cy="452185"/>
                  </a:xfrm>
                </p:grpSpPr>
                <p:sp>
                  <p:nvSpPr>
                    <p:cNvPr id="281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74" name="Group 235"/>
                  <p:cNvGrpSpPr/>
                  <p:nvPr/>
                </p:nvGrpSpPr>
                <p:grpSpPr>
                  <a:xfrm flipV="1">
                    <a:off x="5326940" y="3669335"/>
                    <a:ext cx="315351" cy="452185"/>
                    <a:chOff x="704140" y="2354179"/>
                    <a:chExt cx="315351" cy="452185"/>
                  </a:xfrm>
                </p:grpSpPr>
                <p:sp>
                  <p:nvSpPr>
                    <p:cNvPr id="281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75" name="Group 381"/>
                  <p:cNvGrpSpPr/>
                  <p:nvPr/>
                </p:nvGrpSpPr>
                <p:grpSpPr>
                  <a:xfrm>
                    <a:off x="6465362" y="3669337"/>
                    <a:ext cx="315351" cy="452185"/>
                    <a:chOff x="7012249" y="3703204"/>
                    <a:chExt cx="315351" cy="452185"/>
                  </a:xfrm>
                </p:grpSpPr>
                <p:sp>
                  <p:nvSpPr>
                    <p:cNvPr id="2814" name="Down Arrow 281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76" name="Group 380"/>
                  <p:cNvGrpSpPr/>
                  <p:nvPr/>
                </p:nvGrpSpPr>
                <p:grpSpPr>
                  <a:xfrm>
                    <a:off x="7034572" y="3672650"/>
                    <a:ext cx="315351" cy="452185"/>
                    <a:chOff x="7836091" y="3706517"/>
                    <a:chExt cx="315351" cy="452185"/>
                  </a:xfrm>
                </p:grpSpPr>
                <p:sp>
                  <p:nvSpPr>
                    <p:cNvPr id="2812" name="Down Arrow 281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77" name="Group 393"/>
                <p:cNvGrpSpPr/>
                <p:nvPr/>
              </p:nvGrpSpPr>
              <p:grpSpPr>
                <a:xfrm>
                  <a:off x="5326940" y="4209422"/>
                  <a:ext cx="2022983" cy="455500"/>
                  <a:chOff x="5326940" y="4333600"/>
                  <a:chExt cx="2022983" cy="455500"/>
                </a:xfrm>
              </p:grpSpPr>
              <p:grpSp>
                <p:nvGrpSpPr>
                  <p:cNvPr id="478" name="Group 231"/>
                  <p:cNvGrpSpPr/>
                  <p:nvPr/>
                </p:nvGrpSpPr>
                <p:grpSpPr>
                  <a:xfrm flipV="1">
                    <a:off x="5896151" y="4335649"/>
                    <a:ext cx="315351" cy="452185"/>
                    <a:chOff x="1680124" y="3020493"/>
                    <a:chExt cx="315351" cy="452185"/>
                  </a:xfrm>
                </p:grpSpPr>
                <p:sp>
                  <p:nvSpPr>
                    <p:cNvPr id="280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79" name="Group 383"/>
                  <p:cNvGrpSpPr/>
                  <p:nvPr/>
                </p:nvGrpSpPr>
                <p:grpSpPr>
                  <a:xfrm>
                    <a:off x="5326940" y="4333600"/>
                    <a:ext cx="315351" cy="452185"/>
                    <a:chOff x="5326940" y="4367467"/>
                    <a:chExt cx="315351" cy="452185"/>
                  </a:xfrm>
                </p:grpSpPr>
                <p:sp>
                  <p:nvSpPr>
                    <p:cNvPr id="280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24" name="Group 229"/>
                  <p:cNvGrpSpPr/>
                  <p:nvPr/>
                </p:nvGrpSpPr>
                <p:grpSpPr>
                  <a:xfrm flipV="1">
                    <a:off x="6465362" y="4333602"/>
                    <a:ext cx="315351" cy="452185"/>
                    <a:chOff x="2660385" y="3018446"/>
                    <a:chExt cx="315351" cy="452185"/>
                  </a:xfrm>
                </p:grpSpPr>
                <p:sp>
                  <p:nvSpPr>
                    <p:cNvPr id="280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25" name="Group 234"/>
                  <p:cNvGrpSpPr/>
                  <p:nvPr/>
                </p:nvGrpSpPr>
                <p:grpSpPr>
                  <a:xfrm flipV="1">
                    <a:off x="7034572" y="4336915"/>
                    <a:ext cx="315351" cy="452185"/>
                    <a:chOff x="3687429" y="3021759"/>
                    <a:chExt cx="315351" cy="452185"/>
                  </a:xfrm>
                </p:grpSpPr>
                <p:sp>
                  <p:nvSpPr>
                    <p:cNvPr id="280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26" name="Group 392"/>
                <p:cNvGrpSpPr/>
                <p:nvPr/>
              </p:nvGrpSpPr>
              <p:grpSpPr>
                <a:xfrm>
                  <a:off x="5326940" y="4794663"/>
                  <a:ext cx="2022983" cy="455500"/>
                  <a:chOff x="5326940" y="4918842"/>
                  <a:chExt cx="2022983" cy="455500"/>
                </a:xfrm>
              </p:grpSpPr>
              <p:grpSp>
                <p:nvGrpSpPr>
                  <p:cNvPr id="2627" name="Group 385"/>
                  <p:cNvGrpSpPr/>
                  <p:nvPr/>
                </p:nvGrpSpPr>
                <p:grpSpPr>
                  <a:xfrm>
                    <a:off x="5896151" y="4920891"/>
                    <a:ext cx="315351" cy="452185"/>
                    <a:chOff x="6144878" y="5033781"/>
                    <a:chExt cx="315351" cy="452185"/>
                  </a:xfrm>
                </p:grpSpPr>
                <p:sp>
                  <p:nvSpPr>
                    <p:cNvPr id="2794" name="Down Arrow 279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28" name="Group 384"/>
                  <p:cNvGrpSpPr/>
                  <p:nvPr/>
                </p:nvGrpSpPr>
                <p:grpSpPr>
                  <a:xfrm>
                    <a:off x="5326940" y="4918842"/>
                    <a:ext cx="315351" cy="452185"/>
                    <a:chOff x="5326940" y="5031732"/>
                    <a:chExt cx="315351" cy="452185"/>
                  </a:xfrm>
                </p:grpSpPr>
                <p:sp>
                  <p:nvSpPr>
                    <p:cNvPr id="2792" name="Down Arrow 279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29" name="Group 386"/>
                  <p:cNvGrpSpPr/>
                  <p:nvPr/>
                </p:nvGrpSpPr>
                <p:grpSpPr>
                  <a:xfrm>
                    <a:off x="6465362" y="4918844"/>
                    <a:ext cx="315351" cy="452185"/>
                    <a:chOff x="7012249" y="5031734"/>
                    <a:chExt cx="315351" cy="452185"/>
                  </a:xfrm>
                </p:grpSpPr>
                <p:sp>
                  <p:nvSpPr>
                    <p:cNvPr id="279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30" name="Group 387"/>
                  <p:cNvGrpSpPr/>
                  <p:nvPr/>
                </p:nvGrpSpPr>
                <p:grpSpPr>
                  <a:xfrm>
                    <a:off x="7034572" y="4922157"/>
                    <a:ext cx="315351" cy="452185"/>
                    <a:chOff x="7836091" y="5035047"/>
                    <a:chExt cx="315351" cy="452185"/>
                  </a:xfrm>
                </p:grpSpPr>
                <p:sp>
                  <p:nvSpPr>
                    <p:cNvPr id="278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3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40" name="Group 395"/>
                <p:cNvGrpSpPr/>
                <p:nvPr/>
              </p:nvGrpSpPr>
              <p:grpSpPr>
                <a:xfrm>
                  <a:off x="5326940" y="3038938"/>
                  <a:ext cx="2022983" cy="455500"/>
                  <a:chOff x="5326940" y="3038937"/>
                  <a:chExt cx="2022983" cy="455500"/>
                </a:xfrm>
              </p:grpSpPr>
              <p:grpSp>
                <p:nvGrpSpPr>
                  <p:cNvPr id="2641" name="Group 378"/>
                  <p:cNvGrpSpPr/>
                  <p:nvPr/>
                </p:nvGrpSpPr>
                <p:grpSpPr>
                  <a:xfrm>
                    <a:off x="5896151" y="3040986"/>
                    <a:ext cx="315351" cy="452185"/>
                    <a:chOff x="6144878" y="3040986"/>
                    <a:chExt cx="315351" cy="452185"/>
                  </a:xfrm>
                </p:grpSpPr>
                <p:sp>
                  <p:nvSpPr>
                    <p:cNvPr id="2778" name="Down Arrow 277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42" name="Group 377"/>
                  <p:cNvGrpSpPr/>
                  <p:nvPr/>
                </p:nvGrpSpPr>
                <p:grpSpPr>
                  <a:xfrm>
                    <a:off x="5326940" y="3038937"/>
                    <a:ext cx="315351" cy="452185"/>
                    <a:chOff x="5326940" y="3038937"/>
                    <a:chExt cx="315351" cy="452185"/>
                  </a:xfrm>
                </p:grpSpPr>
                <p:sp>
                  <p:nvSpPr>
                    <p:cNvPr id="2776" name="Down Arrow 27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43" name="Group 230"/>
                  <p:cNvGrpSpPr/>
                  <p:nvPr/>
                </p:nvGrpSpPr>
                <p:grpSpPr>
                  <a:xfrm flipV="1">
                    <a:off x="6465362" y="3038939"/>
                    <a:ext cx="315351" cy="452185"/>
                    <a:chOff x="2660385" y="1689916"/>
                    <a:chExt cx="315351" cy="452185"/>
                  </a:xfrm>
                </p:grpSpPr>
                <p:sp>
                  <p:nvSpPr>
                    <p:cNvPr id="2774" name="Down Arrow 277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52" name="Group 379"/>
                  <p:cNvGrpSpPr/>
                  <p:nvPr/>
                </p:nvGrpSpPr>
                <p:grpSpPr>
                  <a:xfrm>
                    <a:off x="7034572" y="3042252"/>
                    <a:ext cx="315351" cy="452185"/>
                    <a:chOff x="7836091" y="3042252"/>
                    <a:chExt cx="315351" cy="452185"/>
                  </a:xfrm>
                </p:grpSpPr>
                <p:sp>
                  <p:nvSpPr>
                    <p:cNvPr id="2772" name="Down Arrow 277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53" name="Group 394"/>
                <p:cNvGrpSpPr/>
                <p:nvPr/>
              </p:nvGrpSpPr>
              <p:grpSpPr>
                <a:xfrm>
                  <a:off x="5326940" y="3624179"/>
                  <a:ext cx="2022983" cy="455500"/>
                  <a:chOff x="5326940" y="3669335"/>
                  <a:chExt cx="2022983" cy="455500"/>
                </a:xfrm>
              </p:grpSpPr>
              <p:grpSp>
                <p:nvGrpSpPr>
                  <p:cNvPr id="2654" name="Group 382"/>
                  <p:cNvGrpSpPr/>
                  <p:nvPr/>
                </p:nvGrpSpPr>
                <p:grpSpPr>
                  <a:xfrm>
                    <a:off x="5896151" y="3671384"/>
                    <a:ext cx="315351" cy="452185"/>
                    <a:chOff x="6144878" y="3705251"/>
                    <a:chExt cx="315351" cy="452185"/>
                  </a:xfrm>
                </p:grpSpPr>
                <p:sp>
                  <p:nvSpPr>
                    <p:cNvPr id="2766" name="Down Arrow 276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55" name="Group 235"/>
                  <p:cNvGrpSpPr/>
                  <p:nvPr/>
                </p:nvGrpSpPr>
                <p:grpSpPr>
                  <a:xfrm flipV="1">
                    <a:off x="5326940" y="3669335"/>
                    <a:ext cx="315351" cy="452185"/>
                    <a:chOff x="704140" y="2354179"/>
                    <a:chExt cx="315351" cy="452185"/>
                  </a:xfrm>
                </p:grpSpPr>
                <p:sp>
                  <p:nvSpPr>
                    <p:cNvPr id="2764" name="Down Arrow 276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64" name="Group 381"/>
                  <p:cNvGrpSpPr/>
                  <p:nvPr/>
                </p:nvGrpSpPr>
                <p:grpSpPr>
                  <a:xfrm>
                    <a:off x="6465362" y="3669337"/>
                    <a:ext cx="315351" cy="452185"/>
                    <a:chOff x="7012249" y="3703204"/>
                    <a:chExt cx="315351" cy="452185"/>
                  </a:xfrm>
                </p:grpSpPr>
                <p:sp>
                  <p:nvSpPr>
                    <p:cNvPr id="2762" name="Down Arrow 276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65" name="Group 380"/>
                  <p:cNvGrpSpPr/>
                  <p:nvPr/>
                </p:nvGrpSpPr>
                <p:grpSpPr>
                  <a:xfrm>
                    <a:off x="7034572" y="3672650"/>
                    <a:ext cx="315351" cy="452185"/>
                    <a:chOff x="7836091" y="3706517"/>
                    <a:chExt cx="315351" cy="452185"/>
                  </a:xfrm>
                </p:grpSpPr>
                <p:sp>
                  <p:nvSpPr>
                    <p:cNvPr id="2760" name="Down Arrow 275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66" name="Group 393"/>
                <p:cNvGrpSpPr/>
                <p:nvPr/>
              </p:nvGrpSpPr>
              <p:grpSpPr>
                <a:xfrm>
                  <a:off x="5326940" y="4209422"/>
                  <a:ext cx="2022983" cy="455500"/>
                  <a:chOff x="5326940" y="4333600"/>
                  <a:chExt cx="2022983" cy="455500"/>
                </a:xfrm>
              </p:grpSpPr>
              <p:grpSp>
                <p:nvGrpSpPr>
                  <p:cNvPr id="2667" name="Group 231"/>
                  <p:cNvGrpSpPr/>
                  <p:nvPr/>
                </p:nvGrpSpPr>
                <p:grpSpPr>
                  <a:xfrm flipV="1">
                    <a:off x="5896151" y="4335649"/>
                    <a:ext cx="315351" cy="452185"/>
                    <a:chOff x="1680124" y="3020493"/>
                    <a:chExt cx="315351" cy="452185"/>
                  </a:xfrm>
                </p:grpSpPr>
                <p:sp>
                  <p:nvSpPr>
                    <p:cNvPr id="2754" name="Down Arrow 275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76" name="Group 383"/>
                  <p:cNvGrpSpPr/>
                  <p:nvPr/>
                </p:nvGrpSpPr>
                <p:grpSpPr>
                  <a:xfrm>
                    <a:off x="5326940" y="4333600"/>
                    <a:ext cx="315351" cy="452185"/>
                    <a:chOff x="5326940" y="4367467"/>
                    <a:chExt cx="315351" cy="452185"/>
                  </a:xfrm>
                </p:grpSpPr>
                <p:sp>
                  <p:nvSpPr>
                    <p:cNvPr id="2752" name="Down Arrow 275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77" name="Group 229"/>
                  <p:cNvGrpSpPr/>
                  <p:nvPr/>
                </p:nvGrpSpPr>
                <p:grpSpPr>
                  <a:xfrm flipV="1">
                    <a:off x="6465362" y="4333602"/>
                    <a:ext cx="315351" cy="452185"/>
                    <a:chOff x="2660385" y="3018446"/>
                    <a:chExt cx="315351" cy="452185"/>
                  </a:xfrm>
                </p:grpSpPr>
                <p:sp>
                  <p:nvSpPr>
                    <p:cNvPr id="2750" name="Down Arrow 274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78" name="Group 234"/>
                  <p:cNvGrpSpPr/>
                  <p:nvPr/>
                </p:nvGrpSpPr>
                <p:grpSpPr>
                  <a:xfrm flipV="1">
                    <a:off x="7034572" y="4336915"/>
                    <a:ext cx="315351" cy="452185"/>
                    <a:chOff x="3687429" y="3021759"/>
                    <a:chExt cx="315351" cy="452185"/>
                  </a:xfrm>
                </p:grpSpPr>
                <p:sp>
                  <p:nvSpPr>
                    <p:cNvPr id="2748" name="Down Arrow 274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79" name="Group 392"/>
                <p:cNvGrpSpPr/>
                <p:nvPr/>
              </p:nvGrpSpPr>
              <p:grpSpPr>
                <a:xfrm>
                  <a:off x="5326940" y="4794663"/>
                  <a:ext cx="2022983" cy="455500"/>
                  <a:chOff x="5326940" y="4918842"/>
                  <a:chExt cx="2022983" cy="455500"/>
                </a:xfrm>
              </p:grpSpPr>
              <p:grpSp>
                <p:nvGrpSpPr>
                  <p:cNvPr id="2680" name="Group 385"/>
                  <p:cNvGrpSpPr/>
                  <p:nvPr/>
                </p:nvGrpSpPr>
                <p:grpSpPr>
                  <a:xfrm>
                    <a:off x="5896151" y="4920891"/>
                    <a:ext cx="315351" cy="452185"/>
                    <a:chOff x="6144878" y="5033781"/>
                    <a:chExt cx="315351" cy="452185"/>
                  </a:xfrm>
                </p:grpSpPr>
                <p:sp>
                  <p:nvSpPr>
                    <p:cNvPr id="2742" name="Down Arrow 274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81" name="Group 384"/>
                  <p:cNvGrpSpPr/>
                  <p:nvPr/>
                </p:nvGrpSpPr>
                <p:grpSpPr>
                  <a:xfrm>
                    <a:off x="5326940" y="4918842"/>
                    <a:ext cx="315351" cy="452185"/>
                    <a:chOff x="5326940" y="5031732"/>
                    <a:chExt cx="315351" cy="452185"/>
                  </a:xfrm>
                </p:grpSpPr>
                <p:sp>
                  <p:nvSpPr>
                    <p:cNvPr id="2740" name="Down Arrow 273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82" name="Group 386"/>
                  <p:cNvGrpSpPr/>
                  <p:nvPr/>
                </p:nvGrpSpPr>
                <p:grpSpPr>
                  <a:xfrm>
                    <a:off x="6465362" y="4918844"/>
                    <a:ext cx="315351" cy="452185"/>
                    <a:chOff x="7012249" y="5031734"/>
                    <a:chExt cx="315351" cy="452185"/>
                  </a:xfrm>
                </p:grpSpPr>
                <p:sp>
                  <p:nvSpPr>
                    <p:cNvPr id="2738" name="Down Arrow 273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83" name="Group 387"/>
                  <p:cNvGrpSpPr/>
                  <p:nvPr/>
                </p:nvGrpSpPr>
                <p:grpSpPr>
                  <a:xfrm>
                    <a:off x="7034572" y="4922157"/>
                    <a:ext cx="315351" cy="452185"/>
                    <a:chOff x="7836091" y="5035047"/>
                    <a:chExt cx="315351" cy="452185"/>
                  </a:xfrm>
                </p:grpSpPr>
                <p:sp>
                  <p:nvSpPr>
                    <p:cNvPr id="2736" name="Down Arrow 273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9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693" name="Group 395"/>
                <p:cNvGrpSpPr/>
                <p:nvPr/>
              </p:nvGrpSpPr>
              <p:grpSpPr>
                <a:xfrm>
                  <a:off x="5326940" y="3038938"/>
                  <a:ext cx="2022983" cy="455500"/>
                  <a:chOff x="5326940" y="3038937"/>
                  <a:chExt cx="2022983" cy="455500"/>
                </a:xfrm>
              </p:grpSpPr>
              <p:grpSp>
                <p:nvGrpSpPr>
                  <p:cNvPr id="2694" name="Group 378"/>
                  <p:cNvGrpSpPr/>
                  <p:nvPr/>
                </p:nvGrpSpPr>
                <p:grpSpPr>
                  <a:xfrm>
                    <a:off x="5896151" y="3040986"/>
                    <a:ext cx="315351" cy="452185"/>
                    <a:chOff x="6144878" y="3040986"/>
                    <a:chExt cx="315351" cy="452185"/>
                  </a:xfrm>
                </p:grpSpPr>
                <p:sp>
                  <p:nvSpPr>
                    <p:cNvPr id="2726" name="Down Arrow 272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95" name="Group 377"/>
                  <p:cNvGrpSpPr/>
                  <p:nvPr/>
                </p:nvGrpSpPr>
                <p:grpSpPr>
                  <a:xfrm>
                    <a:off x="5326940" y="3038937"/>
                    <a:ext cx="315351" cy="452185"/>
                    <a:chOff x="5326940" y="3038937"/>
                    <a:chExt cx="315351" cy="452185"/>
                  </a:xfrm>
                </p:grpSpPr>
                <p:sp>
                  <p:nvSpPr>
                    <p:cNvPr id="2724" name="Down Arrow 272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04" name="Group 230"/>
                  <p:cNvGrpSpPr/>
                  <p:nvPr/>
                </p:nvGrpSpPr>
                <p:grpSpPr>
                  <a:xfrm flipV="1">
                    <a:off x="6465362" y="3038939"/>
                    <a:ext cx="315351" cy="452185"/>
                    <a:chOff x="2660385" y="1689916"/>
                    <a:chExt cx="315351" cy="452185"/>
                  </a:xfrm>
                </p:grpSpPr>
                <p:sp>
                  <p:nvSpPr>
                    <p:cNvPr id="2722" name="Down Arrow 272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05" name="Group 379"/>
                  <p:cNvGrpSpPr/>
                  <p:nvPr/>
                </p:nvGrpSpPr>
                <p:grpSpPr>
                  <a:xfrm>
                    <a:off x="7034572" y="3042252"/>
                    <a:ext cx="315351" cy="452185"/>
                    <a:chOff x="7836091" y="3042252"/>
                    <a:chExt cx="315351" cy="452185"/>
                  </a:xfrm>
                </p:grpSpPr>
                <p:sp>
                  <p:nvSpPr>
                    <p:cNvPr id="2720" name="Down Arrow 271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06" name="Group 394"/>
                <p:cNvGrpSpPr/>
                <p:nvPr/>
              </p:nvGrpSpPr>
              <p:grpSpPr>
                <a:xfrm>
                  <a:off x="5326940" y="3624179"/>
                  <a:ext cx="2022983" cy="455500"/>
                  <a:chOff x="5326940" y="3669335"/>
                  <a:chExt cx="2022983" cy="455500"/>
                </a:xfrm>
              </p:grpSpPr>
              <p:grpSp>
                <p:nvGrpSpPr>
                  <p:cNvPr id="2707" name="Group 382"/>
                  <p:cNvGrpSpPr/>
                  <p:nvPr/>
                </p:nvGrpSpPr>
                <p:grpSpPr>
                  <a:xfrm>
                    <a:off x="5896151" y="3671384"/>
                    <a:ext cx="315351" cy="452185"/>
                    <a:chOff x="6144878" y="3705251"/>
                    <a:chExt cx="315351" cy="452185"/>
                  </a:xfrm>
                </p:grpSpPr>
                <p:sp>
                  <p:nvSpPr>
                    <p:cNvPr id="2714" name="Down Arrow 271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16" name="Group 235"/>
                  <p:cNvGrpSpPr/>
                  <p:nvPr/>
                </p:nvGrpSpPr>
                <p:grpSpPr>
                  <a:xfrm flipV="1">
                    <a:off x="5326940" y="3669335"/>
                    <a:ext cx="315351" cy="452185"/>
                    <a:chOff x="704140" y="2354179"/>
                    <a:chExt cx="315351" cy="452185"/>
                  </a:xfrm>
                </p:grpSpPr>
                <p:sp>
                  <p:nvSpPr>
                    <p:cNvPr id="2712" name="Down Arrow 271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17" name="Group 381"/>
                  <p:cNvGrpSpPr/>
                  <p:nvPr/>
                </p:nvGrpSpPr>
                <p:grpSpPr>
                  <a:xfrm>
                    <a:off x="6465362" y="3669337"/>
                    <a:ext cx="315351" cy="452185"/>
                    <a:chOff x="7012249" y="3703204"/>
                    <a:chExt cx="315351" cy="452185"/>
                  </a:xfrm>
                </p:grpSpPr>
                <p:sp>
                  <p:nvSpPr>
                    <p:cNvPr id="2710" name="Down Arrow 270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18" name="Group 380"/>
                  <p:cNvGrpSpPr/>
                  <p:nvPr/>
                </p:nvGrpSpPr>
                <p:grpSpPr>
                  <a:xfrm>
                    <a:off x="7034572" y="3672650"/>
                    <a:ext cx="315351" cy="452185"/>
                    <a:chOff x="7836091" y="3706517"/>
                    <a:chExt cx="315351" cy="452185"/>
                  </a:xfrm>
                </p:grpSpPr>
                <p:sp>
                  <p:nvSpPr>
                    <p:cNvPr id="2708" name="Down Arrow 270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19" name="Group 393"/>
                <p:cNvGrpSpPr/>
                <p:nvPr/>
              </p:nvGrpSpPr>
              <p:grpSpPr>
                <a:xfrm>
                  <a:off x="5326940" y="4209422"/>
                  <a:ext cx="2022983" cy="455500"/>
                  <a:chOff x="5326940" y="4333600"/>
                  <a:chExt cx="2022983" cy="455500"/>
                </a:xfrm>
              </p:grpSpPr>
              <p:grpSp>
                <p:nvGrpSpPr>
                  <p:cNvPr id="2728" name="Group 231"/>
                  <p:cNvGrpSpPr/>
                  <p:nvPr/>
                </p:nvGrpSpPr>
                <p:grpSpPr>
                  <a:xfrm flipV="1">
                    <a:off x="5896151" y="4335649"/>
                    <a:ext cx="315351" cy="452185"/>
                    <a:chOff x="1680124" y="3020493"/>
                    <a:chExt cx="315351" cy="452185"/>
                  </a:xfrm>
                </p:grpSpPr>
                <p:sp>
                  <p:nvSpPr>
                    <p:cNvPr id="2702" name="Down Arrow 270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29" name="Group 383"/>
                  <p:cNvGrpSpPr/>
                  <p:nvPr/>
                </p:nvGrpSpPr>
                <p:grpSpPr>
                  <a:xfrm>
                    <a:off x="5326940" y="4333600"/>
                    <a:ext cx="315351" cy="452185"/>
                    <a:chOff x="5326940" y="4367467"/>
                    <a:chExt cx="315351" cy="452185"/>
                  </a:xfrm>
                </p:grpSpPr>
                <p:sp>
                  <p:nvSpPr>
                    <p:cNvPr id="2700" name="Down Arrow 269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30" name="Group 229"/>
                  <p:cNvGrpSpPr/>
                  <p:nvPr/>
                </p:nvGrpSpPr>
                <p:grpSpPr>
                  <a:xfrm flipV="1">
                    <a:off x="6465362" y="4333602"/>
                    <a:ext cx="315351" cy="452185"/>
                    <a:chOff x="2660385" y="3018446"/>
                    <a:chExt cx="315351" cy="452185"/>
                  </a:xfrm>
                </p:grpSpPr>
                <p:sp>
                  <p:nvSpPr>
                    <p:cNvPr id="2698" name="Down Arrow 269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31" name="Group 234"/>
                  <p:cNvGrpSpPr/>
                  <p:nvPr/>
                </p:nvGrpSpPr>
                <p:grpSpPr>
                  <a:xfrm flipV="1">
                    <a:off x="7034572" y="4336915"/>
                    <a:ext cx="315351" cy="452185"/>
                    <a:chOff x="3687429" y="3021759"/>
                    <a:chExt cx="315351" cy="452185"/>
                  </a:xfrm>
                </p:grpSpPr>
                <p:sp>
                  <p:nvSpPr>
                    <p:cNvPr id="2696" name="Down Arrow 269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32" name="Group 392"/>
                <p:cNvGrpSpPr/>
                <p:nvPr/>
              </p:nvGrpSpPr>
              <p:grpSpPr>
                <a:xfrm>
                  <a:off x="5326940" y="4794663"/>
                  <a:ext cx="2022983" cy="455500"/>
                  <a:chOff x="5326940" y="4918842"/>
                  <a:chExt cx="2022983" cy="455500"/>
                </a:xfrm>
              </p:grpSpPr>
              <p:grpSp>
                <p:nvGrpSpPr>
                  <p:cNvPr id="2733" name="Group 385"/>
                  <p:cNvGrpSpPr/>
                  <p:nvPr/>
                </p:nvGrpSpPr>
                <p:grpSpPr>
                  <a:xfrm>
                    <a:off x="5896151" y="4920891"/>
                    <a:ext cx="315351" cy="452185"/>
                    <a:chOff x="6144878" y="5033781"/>
                    <a:chExt cx="315351" cy="452185"/>
                  </a:xfrm>
                </p:grpSpPr>
                <p:sp>
                  <p:nvSpPr>
                    <p:cNvPr id="2690" name="Down Arrow 268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34" name="Group 384"/>
                  <p:cNvGrpSpPr/>
                  <p:nvPr/>
                </p:nvGrpSpPr>
                <p:grpSpPr>
                  <a:xfrm>
                    <a:off x="5326940" y="4918842"/>
                    <a:ext cx="315351" cy="452185"/>
                    <a:chOff x="5326940" y="5031732"/>
                    <a:chExt cx="315351" cy="452185"/>
                  </a:xfrm>
                </p:grpSpPr>
                <p:sp>
                  <p:nvSpPr>
                    <p:cNvPr id="2688" name="Down Arrow 268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35" name="Group 386"/>
                  <p:cNvGrpSpPr/>
                  <p:nvPr/>
                </p:nvGrpSpPr>
                <p:grpSpPr>
                  <a:xfrm>
                    <a:off x="6465362" y="4918844"/>
                    <a:ext cx="315351" cy="452185"/>
                    <a:chOff x="7012249" y="5031734"/>
                    <a:chExt cx="315351" cy="452185"/>
                  </a:xfrm>
                </p:grpSpPr>
                <p:sp>
                  <p:nvSpPr>
                    <p:cNvPr id="2686" name="Down Arrow 268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44" name="Group 387"/>
                  <p:cNvGrpSpPr/>
                  <p:nvPr/>
                </p:nvGrpSpPr>
                <p:grpSpPr>
                  <a:xfrm>
                    <a:off x="7034572" y="4922157"/>
                    <a:ext cx="315351" cy="452185"/>
                    <a:chOff x="7836091" y="5035047"/>
                    <a:chExt cx="315351" cy="452185"/>
                  </a:xfrm>
                </p:grpSpPr>
                <p:sp>
                  <p:nvSpPr>
                    <p:cNvPr id="2684" name="Down Arrow 268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4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746" name="Group 395"/>
                <p:cNvGrpSpPr/>
                <p:nvPr/>
              </p:nvGrpSpPr>
              <p:grpSpPr>
                <a:xfrm>
                  <a:off x="5326940" y="3038938"/>
                  <a:ext cx="2022983" cy="455500"/>
                  <a:chOff x="5326940" y="3038937"/>
                  <a:chExt cx="2022983" cy="455500"/>
                </a:xfrm>
              </p:grpSpPr>
              <p:grpSp>
                <p:nvGrpSpPr>
                  <p:cNvPr id="2747" name="Group 378"/>
                  <p:cNvGrpSpPr/>
                  <p:nvPr/>
                </p:nvGrpSpPr>
                <p:grpSpPr>
                  <a:xfrm>
                    <a:off x="5896151" y="3040986"/>
                    <a:ext cx="315351" cy="452185"/>
                    <a:chOff x="6144878" y="3040986"/>
                    <a:chExt cx="315351" cy="452185"/>
                  </a:xfrm>
                </p:grpSpPr>
                <p:sp>
                  <p:nvSpPr>
                    <p:cNvPr id="2674" name="Down Arrow 267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56" name="Group 377"/>
                  <p:cNvGrpSpPr/>
                  <p:nvPr/>
                </p:nvGrpSpPr>
                <p:grpSpPr>
                  <a:xfrm>
                    <a:off x="5326940" y="3038937"/>
                    <a:ext cx="315351" cy="452185"/>
                    <a:chOff x="5326940" y="3038937"/>
                    <a:chExt cx="315351" cy="452185"/>
                  </a:xfrm>
                </p:grpSpPr>
                <p:sp>
                  <p:nvSpPr>
                    <p:cNvPr id="2672" name="Down Arrow 267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57" name="Group 230"/>
                  <p:cNvGrpSpPr/>
                  <p:nvPr/>
                </p:nvGrpSpPr>
                <p:grpSpPr>
                  <a:xfrm flipV="1">
                    <a:off x="6465362" y="3038939"/>
                    <a:ext cx="315351" cy="452185"/>
                    <a:chOff x="2660385" y="1689916"/>
                    <a:chExt cx="315351" cy="452185"/>
                  </a:xfrm>
                </p:grpSpPr>
                <p:sp>
                  <p:nvSpPr>
                    <p:cNvPr id="2670" name="Down Arrow 266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58" name="Group 379"/>
                  <p:cNvGrpSpPr/>
                  <p:nvPr/>
                </p:nvGrpSpPr>
                <p:grpSpPr>
                  <a:xfrm>
                    <a:off x="7034572" y="3042252"/>
                    <a:ext cx="315351" cy="452185"/>
                    <a:chOff x="7836091" y="3042252"/>
                    <a:chExt cx="315351" cy="452185"/>
                  </a:xfrm>
                </p:grpSpPr>
                <p:sp>
                  <p:nvSpPr>
                    <p:cNvPr id="2668" name="Down Arrow 266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59" name="Group 394"/>
                <p:cNvGrpSpPr/>
                <p:nvPr/>
              </p:nvGrpSpPr>
              <p:grpSpPr>
                <a:xfrm>
                  <a:off x="5326940" y="3624179"/>
                  <a:ext cx="2022983" cy="455500"/>
                  <a:chOff x="5326940" y="3669335"/>
                  <a:chExt cx="2022983" cy="455500"/>
                </a:xfrm>
              </p:grpSpPr>
              <p:grpSp>
                <p:nvGrpSpPr>
                  <p:cNvPr id="2768" name="Group 382"/>
                  <p:cNvGrpSpPr/>
                  <p:nvPr/>
                </p:nvGrpSpPr>
                <p:grpSpPr>
                  <a:xfrm>
                    <a:off x="5896151" y="3671384"/>
                    <a:ext cx="315351" cy="452185"/>
                    <a:chOff x="6144878" y="3705251"/>
                    <a:chExt cx="315351" cy="452185"/>
                  </a:xfrm>
                </p:grpSpPr>
                <p:sp>
                  <p:nvSpPr>
                    <p:cNvPr id="2662" name="Down Arrow 266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69" name="Group 235"/>
                  <p:cNvGrpSpPr/>
                  <p:nvPr/>
                </p:nvGrpSpPr>
                <p:grpSpPr>
                  <a:xfrm flipV="1">
                    <a:off x="5326940" y="3669335"/>
                    <a:ext cx="315351" cy="452185"/>
                    <a:chOff x="704140" y="2354179"/>
                    <a:chExt cx="315351" cy="452185"/>
                  </a:xfrm>
                </p:grpSpPr>
                <p:sp>
                  <p:nvSpPr>
                    <p:cNvPr id="2660" name="Down Arrow 265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70" name="Group 381"/>
                  <p:cNvGrpSpPr/>
                  <p:nvPr/>
                </p:nvGrpSpPr>
                <p:grpSpPr>
                  <a:xfrm>
                    <a:off x="6465362" y="3669337"/>
                    <a:ext cx="315351" cy="452185"/>
                    <a:chOff x="7012249" y="3703204"/>
                    <a:chExt cx="315351" cy="452185"/>
                  </a:xfrm>
                </p:grpSpPr>
                <p:sp>
                  <p:nvSpPr>
                    <p:cNvPr id="2658" name="Down Arrow 265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71" name="Group 380"/>
                  <p:cNvGrpSpPr/>
                  <p:nvPr/>
                </p:nvGrpSpPr>
                <p:grpSpPr>
                  <a:xfrm>
                    <a:off x="7034572" y="3672650"/>
                    <a:ext cx="315351" cy="452185"/>
                    <a:chOff x="7836091" y="3706517"/>
                    <a:chExt cx="315351" cy="452185"/>
                  </a:xfrm>
                </p:grpSpPr>
                <p:sp>
                  <p:nvSpPr>
                    <p:cNvPr id="2656" name="Down Arrow 265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80" name="Group 393"/>
                <p:cNvGrpSpPr/>
                <p:nvPr/>
              </p:nvGrpSpPr>
              <p:grpSpPr>
                <a:xfrm>
                  <a:off x="5326940" y="4209422"/>
                  <a:ext cx="2022983" cy="455500"/>
                  <a:chOff x="5326940" y="4333600"/>
                  <a:chExt cx="2022983" cy="455500"/>
                </a:xfrm>
              </p:grpSpPr>
              <p:grpSp>
                <p:nvGrpSpPr>
                  <p:cNvPr id="2781" name="Group 231"/>
                  <p:cNvGrpSpPr/>
                  <p:nvPr/>
                </p:nvGrpSpPr>
                <p:grpSpPr>
                  <a:xfrm flipV="1">
                    <a:off x="5896151" y="4335649"/>
                    <a:ext cx="315351" cy="452185"/>
                    <a:chOff x="1680124" y="3020493"/>
                    <a:chExt cx="315351" cy="452185"/>
                  </a:xfrm>
                </p:grpSpPr>
                <p:sp>
                  <p:nvSpPr>
                    <p:cNvPr id="2650" name="Down Arrow 264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82" name="Group 383"/>
                  <p:cNvGrpSpPr/>
                  <p:nvPr/>
                </p:nvGrpSpPr>
                <p:grpSpPr>
                  <a:xfrm>
                    <a:off x="5326940" y="4333600"/>
                    <a:ext cx="315351" cy="452185"/>
                    <a:chOff x="5326940" y="4367467"/>
                    <a:chExt cx="315351" cy="452185"/>
                  </a:xfrm>
                </p:grpSpPr>
                <p:sp>
                  <p:nvSpPr>
                    <p:cNvPr id="2648" name="Down Arrow 264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83" name="Group 229"/>
                  <p:cNvGrpSpPr/>
                  <p:nvPr/>
                </p:nvGrpSpPr>
                <p:grpSpPr>
                  <a:xfrm flipV="1">
                    <a:off x="6465362" y="4333602"/>
                    <a:ext cx="315351" cy="452185"/>
                    <a:chOff x="2660385" y="3018446"/>
                    <a:chExt cx="315351" cy="452185"/>
                  </a:xfrm>
                </p:grpSpPr>
                <p:sp>
                  <p:nvSpPr>
                    <p:cNvPr id="2646" name="Down Arrow 264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84" name="Group 234"/>
                  <p:cNvGrpSpPr/>
                  <p:nvPr/>
                </p:nvGrpSpPr>
                <p:grpSpPr>
                  <a:xfrm flipV="1">
                    <a:off x="7034572" y="4336915"/>
                    <a:ext cx="315351" cy="452185"/>
                    <a:chOff x="3687429" y="3021759"/>
                    <a:chExt cx="315351" cy="452185"/>
                  </a:xfrm>
                </p:grpSpPr>
                <p:sp>
                  <p:nvSpPr>
                    <p:cNvPr id="2644" name="Down Arrow 264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85" name="Group 392"/>
                <p:cNvGrpSpPr/>
                <p:nvPr/>
              </p:nvGrpSpPr>
              <p:grpSpPr>
                <a:xfrm>
                  <a:off x="5326940" y="4794663"/>
                  <a:ext cx="2022983" cy="455500"/>
                  <a:chOff x="5326940" y="4918842"/>
                  <a:chExt cx="2022983" cy="455500"/>
                </a:xfrm>
              </p:grpSpPr>
              <p:grpSp>
                <p:nvGrpSpPr>
                  <p:cNvPr id="2786" name="Group 385"/>
                  <p:cNvGrpSpPr/>
                  <p:nvPr/>
                </p:nvGrpSpPr>
                <p:grpSpPr>
                  <a:xfrm>
                    <a:off x="5896151" y="4920891"/>
                    <a:ext cx="315351" cy="452185"/>
                    <a:chOff x="6144878" y="5033781"/>
                    <a:chExt cx="315351" cy="452185"/>
                  </a:xfrm>
                </p:grpSpPr>
                <p:sp>
                  <p:nvSpPr>
                    <p:cNvPr id="2638" name="Down Arrow 263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87" name="Group 384"/>
                  <p:cNvGrpSpPr/>
                  <p:nvPr/>
                </p:nvGrpSpPr>
                <p:grpSpPr>
                  <a:xfrm>
                    <a:off x="5326940" y="4918842"/>
                    <a:ext cx="315351" cy="452185"/>
                    <a:chOff x="5326940" y="5031732"/>
                    <a:chExt cx="315351" cy="452185"/>
                  </a:xfrm>
                </p:grpSpPr>
                <p:sp>
                  <p:nvSpPr>
                    <p:cNvPr id="2636" name="Down Arrow 263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96" name="Group 386"/>
                  <p:cNvGrpSpPr/>
                  <p:nvPr/>
                </p:nvGrpSpPr>
                <p:grpSpPr>
                  <a:xfrm>
                    <a:off x="6465362" y="4918844"/>
                    <a:ext cx="315351" cy="452185"/>
                    <a:chOff x="7012249" y="5031734"/>
                    <a:chExt cx="315351" cy="452185"/>
                  </a:xfrm>
                </p:grpSpPr>
                <p:sp>
                  <p:nvSpPr>
                    <p:cNvPr id="2634" name="Down Arrow 263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97" name="Group 387"/>
                  <p:cNvGrpSpPr/>
                  <p:nvPr/>
                </p:nvGrpSpPr>
                <p:grpSpPr>
                  <a:xfrm>
                    <a:off x="7034572" y="4922157"/>
                    <a:ext cx="315351" cy="452185"/>
                    <a:chOff x="7836091" y="5035047"/>
                    <a:chExt cx="315351" cy="452185"/>
                  </a:xfrm>
                </p:grpSpPr>
                <p:sp>
                  <p:nvSpPr>
                    <p:cNvPr id="2632" name="Down Arrow 263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9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799" name="Group 395"/>
                <p:cNvGrpSpPr/>
                <p:nvPr/>
              </p:nvGrpSpPr>
              <p:grpSpPr>
                <a:xfrm>
                  <a:off x="5326940" y="3038938"/>
                  <a:ext cx="2022983" cy="455500"/>
                  <a:chOff x="5326940" y="3038937"/>
                  <a:chExt cx="2022983" cy="455500"/>
                </a:xfrm>
              </p:grpSpPr>
              <p:grpSp>
                <p:nvGrpSpPr>
                  <p:cNvPr id="2808" name="Group 378"/>
                  <p:cNvGrpSpPr/>
                  <p:nvPr/>
                </p:nvGrpSpPr>
                <p:grpSpPr>
                  <a:xfrm>
                    <a:off x="5896151" y="3040986"/>
                    <a:ext cx="315351" cy="452185"/>
                    <a:chOff x="6144878" y="3040986"/>
                    <a:chExt cx="315351" cy="452185"/>
                  </a:xfrm>
                </p:grpSpPr>
                <p:sp>
                  <p:nvSpPr>
                    <p:cNvPr id="2622" name="Down Arrow 262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09" name="Group 377"/>
                  <p:cNvGrpSpPr/>
                  <p:nvPr/>
                </p:nvGrpSpPr>
                <p:grpSpPr>
                  <a:xfrm>
                    <a:off x="5326940" y="3038937"/>
                    <a:ext cx="315351" cy="452185"/>
                    <a:chOff x="5326940" y="3038937"/>
                    <a:chExt cx="315351" cy="452185"/>
                  </a:xfrm>
                </p:grpSpPr>
                <p:sp>
                  <p:nvSpPr>
                    <p:cNvPr id="2620" name="Down Arrow 26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10" name="Group 230"/>
                  <p:cNvGrpSpPr/>
                  <p:nvPr/>
                </p:nvGrpSpPr>
                <p:grpSpPr>
                  <a:xfrm flipV="1">
                    <a:off x="6465362" y="3038939"/>
                    <a:ext cx="315351" cy="452185"/>
                    <a:chOff x="2660385" y="1689916"/>
                    <a:chExt cx="315351" cy="452185"/>
                  </a:xfrm>
                </p:grpSpPr>
                <p:sp>
                  <p:nvSpPr>
                    <p:cNvPr id="2618" name="Down Arrow 261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11" name="Group 379"/>
                  <p:cNvGrpSpPr/>
                  <p:nvPr/>
                </p:nvGrpSpPr>
                <p:grpSpPr>
                  <a:xfrm>
                    <a:off x="7034572" y="3042252"/>
                    <a:ext cx="315351" cy="452185"/>
                    <a:chOff x="7836091" y="3042252"/>
                    <a:chExt cx="315351" cy="452185"/>
                  </a:xfrm>
                </p:grpSpPr>
                <p:sp>
                  <p:nvSpPr>
                    <p:cNvPr id="2616" name="Down Arrow 261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20" name="Group 394"/>
                <p:cNvGrpSpPr/>
                <p:nvPr/>
              </p:nvGrpSpPr>
              <p:grpSpPr>
                <a:xfrm>
                  <a:off x="5326940" y="3624179"/>
                  <a:ext cx="2022983" cy="455500"/>
                  <a:chOff x="5326940" y="3669335"/>
                  <a:chExt cx="2022983" cy="455500"/>
                </a:xfrm>
              </p:grpSpPr>
              <p:grpSp>
                <p:nvGrpSpPr>
                  <p:cNvPr id="2821" name="Group 382"/>
                  <p:cNvGrpSpPr/>
                  <p:nvPr/>
                </p:nvGrpSpPr>
                <p:grpSpPr>
                  <a:xfrm>
                    <a:off x="5896151" y="3671384"/>
                    <a:ext cx="315351" cy="452185"/>
                    <a:chOff x="6144878" y="3705251"/>
                    <a:chExt cx="315351" cy="452185"/>
                  </a:xfrm>
                </p:grpSpPr>
                <p:sp>
                  <p:nvSpPr>
                    <p:cNvPr id="2610" name="Down Arrow 26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22" name="Group 235"/>
                  <p:cNvGrpSpPr/>
                  <p:nvPr/>
                </p:nvGrpSpPr>
                <p:grpSpPr>
                  <a:xfrm flipV="1">
                    <a:off x="5326940" y="3669335"/>
                    <a:ext cx="315351" cy="452185"/>
                    <a:chOff x="704140" y="2354179"/>
                    <a:chExt cx="315351" cy="452185"/>
                  </a:xfrm>
                </p:grpSpPr>
                <p:sp>
                  <p:nvSpPr>
                    <p:cNvPr id="2608" name="Down Arrow 26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23" name="Group 381"/>
                  <p:cNvGrpSpPr/>
                  <p:nvPr/>
                </p:nvGrpSpPr>
                <p:grpSpPr>
                  <a:xfrm>
                    <a:off x="6465362" y="3669337"/>
                    <a:ext cx="315351" cy="452185"/>
                    <a:chOff x="7012249" y="3703204"/>
                    <a:chExt cx="315351" cy="452185"/>
                  </a:xfrm>
                </p:grpSpPr>
                <p:sp>
                  <p:nvSpPr>
                    <p:cNvPr id="2606" name="Down Arrow 26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32" name="Group 380"/>
                  <p:cNvGrpSpPr/>
                  <p:nvPr/>
                </p:nvGrpSpPr>
                <p:grpSpPr>
                  <a:xfrm>
                    <a:off x="7034572" y="3672650"/>
                    <a:ext cx="315351" cy="452185"/>
                    <a:chOff x="7836091" y="3706517"/>
                    <a:chExt cx="315351" cy="452185"/>
                  </a:xfrm>
                </p:grpSpPr>
                <p:sp>
                  <p:nvSpPr>
                    <p:cNvPr id="2604" name="Down Arrow 26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33" name="Group 393"/>
                <p:cNvGrpSpPr/>
                <p:nvPr/>
              </p:nvGrpSpPr>
              <p:grpSpPr>
                <a:xfrm>
                  <a:off x="5326940" y="4209422"/>
                  <a:ext cx="2022983" cy="455500"/>
                  <a:chOff x="5326940" y="4333600"/>
                  <a:chExt cx="2022983" cy="455500"/>
                </a:xfrm>
              </p:grpSpPr>
              <p:grpSp>
                <p:nvGrpSpPr>
                  <p:cNvPr id="2834" name="Group 231"/>
                  <p:cNvGrpSpPr/>
                  <p:nvPr/>
                </p:nvGrpSpPr>
                <p:grpSpPr>
                  <a:xfrm flipV="1">
                    <a:off x="5896151" y="4335649"/>
                    <a:ext cx="315351" cy="452185"/>
                    <a:chOff x="1680124" y="3020493"/>
                    <a:chExt cx="315351" cy="452185"/>
                  </a:xfrm>
                </p:grpSpPr>
                <p:sp>
                  <p:nvSpPr>
                    <p:cNvPr id="2598" name="Down Arrow 259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35" name="Group 383"/>
                  <p:cNvGrpSpPr/>
                  <p:nvPr/>
                </p:nvGrpSpPr>
                <p:grpSpPr>
                  <a:xfrm>
                    <a:off x="5326940" y="4333600"/>
                    <a:ext cx="315351" cy="452185"/>
                    <a:chOff x="5326940" y="4367467"/>
                    <a:chExt cx="315351" cy="452185"/>
                  </a:xfrm>
                </p:grpSpPr>
                <p:sp>
                  <p:nvSpPr>
                    <p:cNvPr id="2596" name="Down Arrow 259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36" name="Group 229"/>
                  <p:cNvGrpSpPr/>
                  <p:nvPr/>
                </p:nvGrpSpPr>
                <p:grpSpPr>
                  <a:xfrm flipV="1">
                    <a:off x="6465362" y="4333602"/>
                    <a:ext cx="315351" cy="452185"/>
                    <a:chOff x="2660385" y="3018446"/>
                    <a:chExt cx="315351" cy="452185"/>
                  </a:xfrm>
                </p:grpSpPr>
                <p:sp>
                  <p:nvSpPr>
                    <p:cNvPr id="2594" name="Down Arrow 25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37" name="Group 234"/>
                  <p:cNvGrpSpPr/>
                  <p:nvPr/>
                </p:nvGrpSpPr>
                <p:grpSpPr>
                  <a:xfrm flipV="1">
                    <a:off x="7034572" y="4336915"/>
                    <a:ext cx="315351" cy="452185"/>
                    <a:chOff x="3687429" y="3021759"/>
                    <a:chExt cx="315351" cy="452185"/>
                  </a:xfrm>
                </p:grpSpPr>
                <p:sp>
                  <p:nvSpPr>
                    <p:cNvPr id="2592" name="Down Arrow 25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38" name="Group 392"/>
                <p:cNvGrpSpPr/>
                <p:nvPr/>
              </p:nvGrpSpPr>
              <p:grpSpPr>
                <a:xfrm>
                  <a:off x="5326940" y="4794663"/>
                  <a:ext cx="2022983" cy="455500"/>
                  <a:chOff x="5326940" y="4918842"/>
                  <a:chExt cx="2022983" cy="455500"/>
                </a:xfrm>
              </p:grpSpPr>
              <p:grpSp>
                <p:nvGrpSpPr>
                  <p:cNvPr id="2839" name="Group 385"/>
                  <p:cNvGrpSpPr/>
                  <p:nvPr/>
                </p:nvGrpSpPr>
                <p:grpSpPr>
                  <a:xfrm>
                    <a:off x="5896151" y="4920891"/>
                    <a:ext cx="315351" cy="452185"/>
                    <a:chOff x="6144878" y="5033781"/>
                    <a:chExt cx="315351" cy="452185"/>
                  </a:xfrm>
                </p:grpSpPr>
                <p:sp>
                  <p:nvSpPr>
                    <p:cNvPr id="2586" name="Down Arrow 258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40" name="Group 384"/>
                  <p:cNvGrpSpPr/>
                  <p:nvPr/>
                </p:nvGrpSpPr>
                <p:grpSpPr>
                  <a:xfrm>
                    <a:off x="5326940" y="4918842"/>
                    <a:ext cx="315351" cy="452185"/>
                    <a:chOff x="5326940" y="5031732"/>
                    <a:chExt cx="315351" cy="452185"/>
                  </a:xfrm>
                </p:grpSpPr>
                <p:sp>
                  <p:nvSpPr>
                    <p:cNvPr id="2584" name="Down Arrow 258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41" name="Group 386"/>
                  <p:cNvGrpSpPr/>
                  <p:nvPr/>
                </p:nvGrpSpPr>
                <p:grpSpPr>
                  <a:xfrm>
                    <a:off x="6465362" y="4918844"/>
                    <a:ext cx="315351" cy="452185"/>
                    <a:chOff x="7012249" y="5031734"/>
                    <a:chExt cx="315351" cy="452185"/>
                  </a:xfrm>
                </p:grpSpPr>
                <p:sp>
                  <p:nvSpPr>
                    <p:cNvPr id="2582" name="Down Arrow 258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42" name="Group 387"/>
                  <p:cNvGrpSpPr/>
                  <p:nvPr/>
                </p:nvGrpSpPr>
                <p:grpSpPr>
                  <a:xfrm>
                    <a:off x="7034572" y="4922157"/>
                    <a:ext cx="315351" cy="452185"/>
                    <a:chOff x="7836091" y="5035047"/>
                    <a:chExt cx="315351" cy="452185"/>
                  </a:xfrm>
                </p:grpSpPr>
                <p:sp>
                  <p:nvSpPr>
                    <p:cNvPr id="2580" name="Down Arrow 257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4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844" name="Group 395"/>
                <p:cNvGrpSpPr/>
                <p:nvPr/>
              </p:nvGrpSpPr>
              <p:grpSpPr>
                <a:xfrm>
                  <a:off x="5326940" y="3038938"/>
                  <a:ext cx="2022983" cy="455500"/>
                  <a:chOff x="5326940" y="3038937"/>
                  <a:chExt cx="2022983" cy="455500"/>
                </a:xfrm>
              </p:grpSpPr>
              <p:grpSp>
                <p:nvGrpSpPr>
                  <p:cNvPr id="2845" name="Group 378"/>
                  <p:cNvGrpSpPr/>
                  <p:nvPr/>
                </p:nvGrpSpPr>
                <p:grpSpPr>
                  <a:xfrm>
                    <a:off x="5896151" y="3040986"/>
                    <a:ext cx="315351" cy="452185"/>
                    <a:chOff x="6144878" y="3040986"/>
                    <a:chExt cx="315351" cy="452185"/>
                  </a:xfrm>
                </p:grpSpPr>
                <p:sp>
                  <p:nvSpPr>
                    <p:cNvPr id="2570" name="Down Arrow 256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47" name="Group 377"/>
                  <p:cNvGrpSpPr/>
                  <p:nvPr/>
                </p:nvGrpSpPr>
                <p:grpSpPr>
                  <a:xfrm>
                    <a:off x="5326940" y="3038937"/>
                    <a:ext cx="315351" cy="452185"/>
                    <a:chOff x="5326940" y="3038937"/>
                    <a:chExt cx="315351" cy="452185"/>
                  </a:xfrm>
                </p:grpSpPr>
                <p:sp>
                  <p:nvSpPr>
                    <p:cNvPr id="2568" name="Down Arrow 25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50" name="Group 230"/>
                  <p:cNvGrpSpPr/>
                  <p:nvPr/>
                </p:nvGrpSpPr>
                <p:grpSpPr>
                  <a:xfrm flipV="1">
                    <a:off x="6465362" y="3038939"/>
                    <a:ext cx="315351" cy="452185"/>
                    <a:chOff x="2660385" y="1689916"/>
                    <a:chExt cx="315351" cy="452185"/>
                  </a:xfrm>
                </p:grpSpPr>
                <p:sp>
                  <p:nvSpPr>
                    <p:cNvPr id="2566" name="Down Arrow 256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51" name="Group 379"/>
                  <p:cNvGrpSpPr/>
                  <p:nvPr/>
                </p:nvGrpSpPr>
                <p:grpSpPr>
                  <a:xfrm>
                    <a:off x="7034572" y="3042252"/>
                    <a:ext cx="315351" cy="452185"/>
                    <a:chOff x="7836091" y="3042252"/>
                    <a:chExt cx="315351" cy="452185"/>
                  </a:xfrm>
                </p:grpSpPr>
                <p:sp>
                  <p:nvSpPr>
                    <p:cNvPr id="2564" name="Down Arrow 256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52" name="Group 394"/>
                <p:cNvGrpSpPr/>
                <p:nvPr/>
              </p:nvGrpSpPr>
              <p:grpSpPr>
                <a:xfrm>
                  <a:off x="5326940" y="3624179"/>
                  <a:ext cx="2022983" cy="455500"/>
                  <a:chOff x="5326940" y="3669335"/>
                  <a:chExt cx="2022983" cy="455500"/>
                </a:xfrm>
              </p:grpSpPr>
              <p:grpSp>
                <p:nvGrpSpPr>
                  <p:cNvPr id="2853" name="Group 382"/>
                  <p:cNvGrpSpPr/>
                  <p:nvPr/>
                </p:nvGrpSpPr>
                <p:grpSpPr>
                  <a:xfrm>
                    <a:off x="5896151" y="3671384"/>
                    <a:ext cx="315351" cy="452185"/>
                    <a:chOff x="6144878" y="3705251"/>
                    <a:chExt cx="315351" cy="452185"/>
                  </a:xfrm>
                </p:grpSpPr>
                <p:sp>
                  <p:nvSpPr>
                    <p:cNvPr id="2558" name="Down Arrow 255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62" name="Group 235"/>
                  <p:cNvGrpSpPr/>
                  <p:nvPr/>
                </p:nvGrpSpPr>
                <p:grpSpPr>
                  <a:xfrm flipV="1">
                    <a:off x="5326940" y="3669335"/>
                    <a:ext cx="315351" cy="452185"/>
                    <a:chOff x="704140" y="2354179"/>
                    <a:chExt cx="315351" cy="452185"/>
                  </a:xfrm>
                </p:grpSpPr>
                <p:sp>
                  <p:nvSpPr>
                    <p:cNvPr id="2556" name="Down Arrow 255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63" name="Group 381"/>
                  <p:cNvGrpSpPr/>
                  <p:nvPr/>
                </p:nvGrpSpPr>
                <p:grpSpPr>
                  <a:xfrm>
                    <a:off x="6465362" y="3669337"/>
                    <a:ext cx="315351" cy="452185"/>
                    <a:chOff x="7012249" y="3703204"/>
                    <a:chExt cx="315351" cy="452185"/>
                  </a:xfrm>
                </p:grpSpPr>
                <p:sp>
                  <p:nvSpPr>
                    <p:cNvPr id="2554" name="Down Arrow 255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64" name="Group 380"/>
                  <p:cNvGrpSpPr/>
                  <p:nvPr/>
                </p:nvGrpSpPr>
                <p:grpSpPr>
                  <a:xfrm>
                    <a:off x="7034572" y="3672650"/>
                    <a:ext cx="315351" cy="452185"/>
                    <a:chOff x="7836091" y="3706517"/>
                    <a:chExt cx="315351" cy="452185"/>
                  </a:xfrm>
                </p:grpSpPr>
                <p:sp>
                  <p:nvSpPr>
                    <p:cNvPr id="2552" name="Down Arrow 255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65" name="Group 393"/>
                <p:cNvGrpSpPr/>
                <p:nvPr/>
              </p:nvGrpSpPr>
              <p:grpSpPr>
                <a:xfrm>
                  <a:off x="5326940" y="4209422"/>
                  <a:ext cx="2022983" cy="455500"/>
                  <a:chOff x="5326940" y="4333600"/>
                  <a:chExt cx="2022983" cy="455500"/>
                </a:xfrm>
              </p:grpSpPr>
              <p:grpSp>
                <p:nvGrpSpPr>
                  <p:cNvPr id="2874" name="Group 231"/>
                  <p:cNvGrpSpPr/>
                  <p:nvPr/>
                </p:nvGrpSpPr>
                <p:grpSpPr>
                  <a:xfrm flipV="1">
                    <a:off x="5896151" y="4335649"/>
                    <a:ext cx="315351" cy="452185"/>
                    <a:chOff x="1680124" y="3020493"/>
                    <a:chExt cx="315351" cy="452185"/>
                  </a:xfrm>
                </p:grpSpPr>
                <p:sp>
                  <p:nvSpPr>
                    <p:cNvPr id="2546" name="Down Arrow 254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75" name="Group 383"/>
                  <p:cNvGrpSpPr/>
                  <p:nvPr/>
                </p:nvGrpSpPr>
                <p:grpSpPr>
                  <a:xfrm>
                    <a:off x="5326940" y="4333600"/>
                    <a:ext cx="315351" cy="452185"/>
                    <a:chOff x="5326940" y="4367467"/>
                    <a:chExt cx="315351" cy="452185"/>
                  </a:xfrm>
                </p:grpSpPr>
                <p:sp>
                  <p:nvSpPr>
                    <p:cNvPr id="2544" name="Down Arrow 254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76" name="Group 229"/>
                  <p:cNvGrpSpPr/>
                  <p:nvPr/>
                </p:nvGrpSpPr>
                <p:grpSpPr>
                  <a:xfrm flipV="1">
                    <a:off x="6465362" y="4333602"/>
                    <a:ext cx="315351" cy="452185"/>
                    <a:chOff x="2660385" y="3018446"/>
                    <a:chExt cx="315351" cy="452185"/>
                  </a:xfrm>
                </p:grpSpPr>
                <p:sp>
                  <p:nvSpPr>
                    <p:cNvPr id="2542" name="Down Arrow 254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77" name="Group 234"/>
                  <p:cNvGrpSpPr/>
                  <p:nvPr/>
                </p:nvGrpSpPr>
                <p:grpSpPr>
                  <a:xfrm flipV="1">
                    <a:off x="7034572" y="4336915"/>
                    <a:ext cx="315351" cy="452185"/>
                    <a:chOff x="3687429" y="3021759"/>
                    <a:chExt cx="315351" cy="452185"/>
                  </a:xfrm>
                </p:grpSpPr>
                <p:sp>
                  <p:nvSpPr>
                    <p:cNvPr id="2540" name="Down Arrow 253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86" name="Group 392"/>
                <p:cNvGrpSpPr/>
                <p:nvPr/>
              </p:nvGrpSpPr>
              <p:grpSpPr>
                <a:xfrm>
                  <a:off x="5326940" y="4794663"/>
                  <a:ext cx="2022983" cy="455500"/>
                  <a:chOff x="5326940" y="4918842"/>
                  <a:chExt cx="2022983" cy="455500"/>
                </a:xfrm>
              </p:grpSpPr>
              <p:grpSp>
                <p:nvGrpSpPr>
                  <p:cNvPr id="2887" name="Group 385"/>
                  <p:cNvGrpSpPr/>
                  <p:nvPr/>
                </p:nvGrpSpPr>
                <p:grpSpPr>
                  <a:xfrm>
                    <a:off x="5896151" y="4920891"/>
                    <a:ext cx="315351" cy="452185"/>
                    <a:chOff x="6144878" y="5033781"/>
                    <a:chExt cx="315351" cy="452185"/>
                  </a:xfrm>
                </p:grpSpPr>
                <p:sp>
                  <p:nvSpPr>
                    <p:cNvPr id="2534" name="Down Arrow 25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88" name="Group 384"/>
                  <p:cNvGrpSpPr/>
                  <p:nvPr/>
                </p:nvGrpSpPr>
                <p:grpSpPr>
                  <a:xfrm>
                    <a:off x="5326940" y="4918842"/>
                    <a:ext cx="315351" cy="452185"/>
                    <a:chOff x="5326940" y="5031732"/>
                    <a:chExt cx="315351" cy="452185"/>
                  </a:xfrm>
                </p:grpSpPr>
                <p:sp>
                  <p:nvSpPr>
                    <p:cNvPr id="2532" name="Down Arrow 25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89" name="Group 386"/>
                  <p:cNvGrpSpPr/>
                  <p:nvPr/>
                </p:nvGrpSpPr>
                <p:grpSpPr>
                  <a:xfrm>
                    <a:off x="6465362" y="4918844"/>
                    <a:ext cx="315351" cy="452185"/>
                    <a:chOff x="7012249" y="5031734"/>
                    <a:chExt cx="315351" cy="452185"/>
                  </a:xfrm>
                </p:grpSpPr>
                <p:sp>
                  <p:nvSpPr>
                    <p:cNvPr id="2530" name="Down Arrow 25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90" name="Group 387"/>
                  <p:cNvGrpSpPr/>
                  <p:nvPr/>
                </p:nvGrpSpPr>
                <p:grpSpPr>
                  <a:xfrm>
                    <a:off x="7034572" y="4922157"/>
                    <a:ext cx="315351" cy="452185"/>
                    <a:chOff x="7836091" y="5035047"/>
                    <a:chExt cx="315351" cy="452185"/>
                  </a:xfrm>
                </p:grpSpPr>
                <p:sp>
                  <p:nvSpPr>
                    <p:cNvPr id="2528" name="Down Arrow 25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1667" name="TextBox 1666"/>
            <p:cNvSpPr txBox="1"/>
            <p:nvPr/>
          </p:nvSpPr>
          <p:spPr bwMode="ltGray">
            <a:xfrm>
              <a:off x="1726027" y="2597378"/>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#2</a:t>
              </a:r>
            </a:p>
          </p:txBody>
        </p:sp>
        <p:sp>
          <p:nvSpPr>
            <p:cNvPr id="1668" name="TextBox 1667"/>
            <p:cNvSpPr txBox="1"/>
            <p:nvPr/>
          </p:nvSpPr>
          <p:spPr bwMode="ltGray">
            <a:xfrm>
              <a:off x="1726027" y="3413716"/>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#3</a:t>
              </a:r>
            </a:p>
          </p:txBody>
        </p:sp>
      </p:grpSp>
      <p:sp>
        <p:nvSpPr>
          <p:cNvPr id="1669" name="TextBox 1668"/>
          <p:cNvSpPr txBox="1"/>
          <p:nvPr/>
        </p:nvSpPr>
        <p:spPr bwMode="ltGray">
          <a:xfrm>
            <a:off x="466532" y="4380913"/>
            <a:ext cx="829646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Notice that some atoms are actually consistently </a:t>
            </a:r>
            <a:r>
              <a:rPr lang="en-US" sz="2000" dirty="0" smtClean="0">
                <a:solidFill>
                  <a:schemeClr val="accent2">
                    <a:lumMod val="40000"/>
                    <a:lumOff val="60000"/>
                  </a:schemeClr>
                </a:solidFill>
                <a:latin typeface="Calibri" pitchFamily="34" charset="0"/>
              </a:rPr>
              <a:t>on</a:t>
            </a:r>
            <a:r>
              <a:rPr lang="en-US" sz="2000" dirty="0" smtClean="0">
                <a:solidFill>
                  <a:srgbClr val="00CC99"/>
                </a:solidFill>
                <a:latin typeface="Calibri" pitchFamily="34" charset="0"/>
              </a:rPr>
              <a:t> across multiple images…</a:t>
            </a:r>
          </a:p>
        </p:txBody>
      </p:sp>
      <p:sp>
        <p:nvSpPr>
          <p:cNvPr id="3648" name="TextBox 3647"/>
          <p:cNvSpPr txBox="1"/>
          <p:nvPr/>
        </p:nvSpPr>
        <p:spPr bwMode="ltGray">
          <a:xfrm>
            <a:off x="729615" y="4885738"/>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Our Gradient Descent algorithm identifies these </a:t>
            </a:r>
            <a:r>
              <a:rPr lang="en-US" sz="2000" dirty="0" smtClean="0">
                <a:solidFill>
                  <a:schemeClr val="accent2">
                    <a:lumMod val="40000"/>
                    <a:lumOff val="60000"/>
                  </a:schemeClr>
                </a:solidFill>
                <a:latin typeface="Calibri" pitchFamily="34" charset="0"/>
              </a:rPr>
              <a:t>“regularities” </a:t>
            </a:r>
            <a:r>
              <a:rPr lang="en-US" sz="2000" dirty="0" smtClean="0">
                <a:solidFill>
                  <a:srgbClr val="00CC99"/>
                </a:solidFill>
                <a:latin typeface="Calibri" pitchFamily="34" charset="0"/>
              </a:rPr>
              <a:t>and ties them to hidden atoms with </a:t>
            </a:r>
            <a:r>
              <a:rPr lang="en-US" sz="2000" dirty="0" smtClean="0">
                <a:solidFill>
                  <a:schemeClr val="accent2">
                    <a:lumMod val="40000"/>
                    <a:lumOff val="60000"/>
                  </a:schemeClr>
                </a:solidFill>
                <a:latin typeface="Calibri" pitchFamily="34" charset="0"/>
              </a:rPr>
              <a:t>strong positive weights</a:t>
            </a:r>
            <a:r>
              <a:rPr lang="en-US" sz="2000" dirty="0" smtClean="0">
                <a:solidFill>
                  <a:srgbClr val="00CC99"/>
                </a:solidFill>
                <a:latin typeface="Calibri" pitchFamily="34" charset="0"/>
              </a:rPr>
              <a:t>!</a:t>
            </a:r>
          </a:p>
        </p:txBody>
      </p:sp>
      <p:sp>
        <p:nvSpPr>
          <p:cNvPr id="3678" name="TextBox 3677"/>
          <p:cNvSpPr txBox="1"/>
          <p:nvPr/>
        </p:nvSpPr>
        <p:spPr bwMode="ltGray">
          <a:xfrm>
            <a:off x="6843769" y="3103874"/>
            <a:ext cx="1258943" cy="5355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3200" dirty="0" smtClean="0">
                <a:solidFill>
                  <a:srgbClr val="FF0000"/>
                </a:solidFill>
                <a:latin typeface="Calibri" pitchFamily="34" charset="0"/>
              </a:rPr>
              <a:t>Why?</a:t>
            </a:r>
          </a:p>
        </p:txBody>
      </p:sp>
      <p:sp>
        <p:nvSpPr>
          <p:cNvPr id="3679" name="TextBox 3678"/>
          <p:cNvSpPr txBox="1"/>
          <p:nvPr/>
        </p:nvSpPr>
        <p:spPr bwMode="ltGray">
          <a:xfrm>
            <a:off x="761475" y="5589603"/>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It’ll similarly tie visible atoms that are </a:t>
            </a:r>
            <a:r>
              <a:rPr lang="en-US" sz="2000" dirty="0" smtClean="0">
                <a:solidFill>
                  <a:schemeClr val="accent2">
                    <a:lumMod val="40000"/>
                    <a:lumOff val="60000"/>
                  </a:schemeClr>
                </a:solidFill>
                <a:latin typeface="Calibri" pitchFamily="34" charset="0"/>
              </a:rPr>
              <a:t>consistently off </a:t>
            </a:r>
            <a:r>
              <a:rPr lang="en-US" sz="2000" dirty="0" smtClean="0">
                <a:solidFill>
                  <a:srgbClr val="00CC99"/>
                </a:solidFill>
                <a:latin typeface="Calibri" pitchFamily="34" charset="0"/>
              </a:rPr>
              <a:t>across multiple training images to hidden atoms with </a:t>
            </a:r>
            <a:r>
              <a:rPr lang="en-US" sz="2000" dirty="0" smtClean="0">
                <a:solidFill>
                  <a:schemeClr val="accent2">
                    <a:lumMod val="40000"/>
                    <a:lumOff val="60000"/>
                  </a:schemeClr>
                </a:solidFill>
                <a:latin typeface="Calibri" pitchFamily="34" charset="0"/>
              </a:rPr>
              <a:t>strong negative weights</a:t>
            </a:r>
            <a:r>
              <a:rPr lang="en-US" sz="2000" dirty="0" smtClean="0">
                <a:solidFill>
                  <a:srgbClr val="00CC99"/>
                </a:solidFill>
                <a:latin typeface="Calibri" pitchFamily="34" charset="0"/>
              </a:rPr>
              <a:t>.</a:t>
            </a:r>
          </a:p>
        </p:txBody>
      </p:sp>
      <p:sp>
        <p:nvSpPr>
          <p:cNvPr id="1341" name="TextBox 1340"/>
          <p:cNvSpPr txBox="1"/>
          <p:nvPr/>
        </p:nvSpPr>
        <p:spPr bwMode="ltGray">
          <a:xfrm>
            <a:off x="410964" y="849178"/>
            <a:ext cx="841453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So intuitively, how does the Gradient Descent algorithm discover a combination of weights that creates low energy states for multiple images?</a:t>
            </a:r>
          </a:p>
        </p:txBody>
      </p:sp>
      <p:grpSp>
        <p:nvGrpSpPr>
          <p:cNvPr id="1339" name="Group 1338"/>
          <p:cNvGrpSpPr/>
          <p:nvPr/>
        </p:nvGrpSpPr>
        <p:grpSpPr>
          <a:xfrm>
            <a:off x="7664893" y="146711"/>
            <a:ext cx="1367624" cy="205602"/>
            <a:chOff x="7696863" y="287379"/>
            <a:chExt cx="1367624" cy="205602"/>
          </a:xfrm>
        </p:grpSpPr>
        <p:pic>
          <p:nvPicPr>
            <p:cNvPr id="1340"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42" name="Right Arrow 134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4" name="Right Arrow 134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6" name="Right Arrow 134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7" name="Picture 1346"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348" name="Rounded Rectangle 1347"/>
          <p:cNvSpPr/>
          <p:nvPr/>
        </p:nvSpPr>
        <p:spPr bwMode="auto">
          <a:xfrm>
            <a:off x="81810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341"/>
                                        </p:tgtEl>
                                      </p:cBhvr>
                                    </p:animEffect>
                                    <p:set>
                                      <p:cBhvr>
                                        <p:cTn id="7" dur="1" fill="hold">
                                          <p:stCondLst>
                                            <p:cond delay="1999"/>
                                          </p:stCondLst>
                                        </p:cTn>
                                        <p:tgtEl>
                                          <p:spTgt spid="134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3678"/>
                                        </p:tgtEl>
                                      </p:cBhvr>
                                    </p:animEffect>
                                    <p:set>
                                      <p:cBhvr>
                                        <p:cTn id="10" dur="1" fill="hold">
                                          <p:stCondLst>
                                            <p:cond delay="1999"/>
                                          </p:stCondLst>
                                        </p:cTn>
                                        <p:tgtEl>
                                          <p:spTgt spid="367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669"/>
                                        </p:tgtEl>
                                      </p:cBhvr>
                                    </p:animEffect>
                                    <p:set>
                                      <p:cBhvr>
                                        <p:cTn id="13" dur="1" fill="hold">
                                          <p:stCondLst>
                                            <p:cond delay="1999"/>
                                          </p:stCondLst>
                                        </p:cTn>
                                        <p:tgtEl>
                                          <p:spTgt spid="166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3648"/>
                                        </p:tgtEl>
                                      </p:cBhvr>
                                    </p:animEffect>
                                    <p:set>
                                      <p:cBhvr>
                                        <p:cTn id="16" dur="1" fill="hold">
                                          <p:stCondLst>
                                            <p:cond delay="1999"/>
                                          </p:stCondLst>
                                        </p:cTn>
                                        <p:tgtEl>
                                          <p:spTgt spid="364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3679"/>
                                        </p:tgtEl>
                                      </p:cBhvr>
                                    </p:animEffect>
                                    <p:set>
                                      <p:cBhvr>
                                        <p:cTn id="19" dur="1" fill="hold">
                                          <p:stCondLst>
                                            <p:cond delay="1999"/>
                                          </p:stCondLst>
                                        </p:cTn>
                                        <p:tgtEl>
                                          <p:spTgt spid="3679"/>
                                        </p:tgtEl>
                                        <p:attrNameLst>
                                          <p:attrName>style.visibility</p:attrName>
                                        </p:attrNameLst>
                                      </p:cBhvr>
                                      <p:to>
                                        <p:strVal val="hidden"/>
                                      </p:to>
                                    </p:set>
                                  </p:childTnLst>
                                </p:cTn>
                              </p:par>
                              <p:par>
                                <p:cTn id="20" presetID="64" presetClass="path" presetSubtype="0" accel="50000" decel="50000" fill="hold" nodeType="withEffect">
                                  <p:stCondLst>
                                    <p:cond delay="0"/>
                                  </p:stCondLst>
                                  <p:childTnLst>
                                    <p:animMotion origin="layout" path="M -1.11111E-6 1.85185E-6 L -1.11111E-6 -0.11389 " pathEditMode="relative" rAng="0" ptsTypes="AA">
                                      <p:cBhvr>
                                        <p:cTn id="21" dur="2000" fill="hold"/>
                                        <p:tgtEl>
                                          <p:spTgt spid="3713"/>
                                        </p:tgtEl>
                                        <p:attrNameLst>
                                          <p:attrName>ppt_x</p:attrName>
                                          <p:attrName>ppt_y</p:attrName>
                                        </p:attrNameLst>
                                      </p:cBhvr>
                                      <p:rCtr x="0" y="-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 grpId="0"/>
      <p:bldP spid="3648" grpId="0"/>
      <p:bldP spid="3678" grpId="0"/>
      <p:bldP spid="3679" grpId="0"/>
      <p:bldP spid="13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510"/>
            <a:ext cx="8382000" cy="838200"/>
          </a:xfrm>
        </p:spPr>
        <p:txBody>
          <a:bodyPr/>
          <a:lstStyle/>
          <a:p>
            <a:r>
              <a:rPr lang="en-US" dirty="0" smtClean="0">
                <a:solidFill>
                  <a:schemeClr val="accent3">
                    <a:lumMod val="20000"/>
                    <a:lumOff val="80000"/>
                  </a:schemeClr>
                </a:solidFill>
              </a:rPr>
              <a:t>So what is Deep Learning?</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a:t>
            </a:fld>
            <a:endParaRPr lang="en-US" dirty="0"/>
          </a:p>
        </p:txBody>
      </p:sp>
      <p:sp>
        <p:nvSpPr>
          <p:cNvPr id="3" name="TextBox 2"/>
          <p:cNvSpPr txBox="1"/>
          <p:nvPr/>
        </p:nvSpPr>
        <p:spPr bwMode="ltGray">
          <a:xfrm>
            <a:off x="915032" y="1161174"/>
            <a:ext cx="7623849"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4">
                    <a:lumMod val="20000"/>
                    <a:lumOff val="80000"/>
                  </a:schemeClr>
                </a:solidFill>
                <a:latin typeface="Calibri" pitchFamily="34" charset="0"/>
              </a:rPr>
              <a:t>Deep Learning </a:t>
            </a:r>
            <a:r>
              <a:rPr lang="en-US" sz="2000" dirty="0" smtClean="0">
                <a:solidFill>
                  <a:srgbClr val="00CC99"/>
                </a:solidFill>
                <a:latin typeface="Calibri" pitchFamily="34" charset="0"/>
              </a:rPr>
              <a:t>is a type of </a:t>
            </a:r>
            <a:r>
              <a:rPr lang="en-US" sz="2000" dirty="0" smtClean="0">
                <a:solidFill>
                  <a:schemeClr val="accent4">
                    <a:lumMod val="20000"/>
                    <a:lumOff val="80000"/>
                  </a:schemeClr>
                </a:solidFill>
                <a:latin typeface="Calibri" pitchFamily="34" charset="0"/>
              </a:rPr>
              <a:t>Machine Learning</a:t>
            </a:r>
            <a:r>
              <a:rPr lang="en-US" sz="2000" dirty="0" smtClean="0">
                <a:solidFill>
                  <a:srgbClr val="00CC99"/>
                </a:solidFill>
                <a:latin typeface="Calibri" pitchFamily="34" charset="0"/>
              </a:rPr>
              <a:t>.</a:t>
            </a:r>
          </a:p>
        </p:txBody>
      </p:sp>
      <p:sp>
        <p:nvSpPr>
          <p:cNvPr id="7" name="TextBox 6"/>
          <p:cNvSpPr txBox="1"/>
          <p:nvPr/>
        </p:nvSpPr>
        <p:spPr bwMode="ltGray">
          <a:xfrm>
            <a:off x="546847" y="1788704"/>
            <a:ext cx="814443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4">
                    <a:lumMod val="20000"/>
                    <a:lumOff val="80000"/>
                  </a:schemeClr>
                </a:solidFill>
                <a:latin typeface="Calibri" pitchFamily="34" charset="0"/>
              </a:rPr>
              <a:t>Machine Learning </a:t>
            </a:r>
            <a:r>
              <a:rPr lang="en-US" sz="2000" dirty="0" smtClean="0">
                <a:solidFill>
                  <a:srgbClr val="00CC99"/>
                </a:solidFill>
                <a:latin typeface="Calibri" pitchFamily="34" charset="0"/>
              </a:rPr>
              <a:t>is class of algorithms that can </a:t>
            </a:r>
            <a:r>
              <a:rPr lang="en-US" sz="2000" dirty="0" smtClean="0">
                <a:solidFill>
                  <a:schemeClr val="accent4">
                    <a:lumMod val="20000"/>
                    <a:lumOff val="80000"/>
                  </a:schemeClr>
                </a:solidFill>
                <a:latin typeface="Calibri" pitchFamily="34" charset="0"/>
              </a:rPr>
              <a:t>automatically learn concepts</a:t>
            </a:r>
            <a:r>
              <a:rPr lang="en-US" sz="2000" dirty="0" smtClean="0">
                <a:solidFill>
                  <a:srgbClr val="00CC99"/>
                </a:solidFill>
                <a:latin typeface="Calibri" pitchFamily="34" charset="0"/>
              </a:rPr>
              <a:t> through automated analysis of </a:t>
            </a:r>
            <a:r>
              <a:rPr lang="en-US" sz="2000" dirty="0" smtClean="0">
                <a:solidFill>
                  <a:schemeClr val="accent4">
                    <a:lumMod val="20000"/>
                    <a:lumOff val="80000"/>
                  </a:schemeClr>
                </a:solidFill>
                <a:latin typeface="Calibri" pitchFamily="34" charset="0"/>
              </a:rPr>
              <a:t>large amounts of information/data</a:t>
            </a:r>
            <a:r>
              <a:rPr lang="en-US" sz="2000" dirty="0" smtClean="0">
                <a:solidFill>
                  <a:srgbClr val="00CC99"/>
                </a:solidFill>
                <a:latin typeface="Calibri" pitchFamily="34" charset="0"/>
              </a:rPr>
              <a:t>.</a:t>
            </a:r>
          </a:p>
        </p:txBody>
      </p:sp>
      <p:sp>
        <p:nvSpPr>
          <p:cNvPr id="6" name="Rectangle 5"/>
          <p:cNvSpPr/>
          <p:nvPr/>
        </p:nvSpPr>
        <p:spPr>
          <a:xfrm>
            <a:off x="313855" y="2615564"/>
            <a:ext cx="8440269" cy="646331"/>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These algorithms use this understanding of the data to </a:t>
            </a:r>
            <a:r>
              <a:rPr lang="en-US" sz="2000" dirty="0">
                <a:solidFill>
                  <a:schemeClr val="accent4">
                    <a:lumMod val="20000"/>
                    <a:lumOff val="80000"/>
                  </a:schemeClr>
                </a:solidFill>
                <a:latin typeface="Calibri" pitchFamily="34" charset="0"/>
              </a:rPr>
              <a:t>solve problems</a:t>
            </a:r>
            <a:r>
              <a:rPr lang="en-US" sz="2000" dirty="0">
                <a:solidFill>
                  <a:srgbClr val="00CC99"/>
                </a:solidFill>
                <a:latin typeface="Calibri" pitchFamily="34" charset="0"/>
              </a:rPr>
              <a:t>, such as recognizing a person’s face, </a:t>
            </a:r>
            <a:r>
              <a:rPr lang="en-US" sz="2000" dirty="0" smtClean="0">
                <a:solidFill>
                  <a:srgbClr val="00CC99"/>
                </a:solidFill>
                <a:latin typeface="Calibri" pitchFamily="34" charset="0"/>
              </a:rPr>
              <a:t>driving a car, or </a:t>
            </a:r>
            <a:r>
              <a:rPr lang="en-US" sz="2000" dirty="0">
                <a:solidFill>
                  <a:srgbClr val="00CC99"/>
                </a:solidFill>
                <a:latin typeface="Calibri" pitchFamily="34" charset="0"/>
              </a:rPr>
              <a:t>understanding a spoken command.</a:t>
            </a:r>
          </a:p>
        </p:txBody>
      </p:sp>
      <p:sp>
        <p:nvSpPr>
          <p:cNvPr id="10" name="Rectangle 9"/>
          <p:cNvSpPr/>
          <p:nvPr/>
        </p:nvSpPr>
        <p:spPr>
          <a:xfrm>
            <a:off x="457201" y="3529611"/>
            <a:ext cx="8440269" cy="646331"/>
          </a:xfrm>
          <a:prstGeom prst="rect">
            <a:avLst/>
          </a:prstGeom>
        </p:spPr>
        <p:txBody>
          <a:bodyPr wrap="square">
            <a:spAutoFit/>
          </a:bodyPr>
          <a:lstStyle/>
          <a:p>
            <a:pPr>
              <a:lnSpc>
                <a:spcPct val="90000"/>
              </a:lnSpc>
              <a:spcBef>
                <a:spcPts val="0"/>
              </a:spcBef>
              <a:spcAft>
                <a:spcPts val="800"/>
              </a:spcAft>
            </a:pPr>
            <a:r>
              <a:rPr lang="en-US" sz="2000" dirty="0" smtClean="0">
                <a:solidFill>
                  <a:schemeClr val="accent4">
                    <a:lumMod val="20000"/>
                    <a:lumOff val="80000"/>
                  </a:schemeClr>
                </a:solidFill>
                <a:latin typeface="Calibri" pitchFamily="34" charset="0"/>
              </a:rPr>
              <a:t>Deep Learning </a:t>
            </a:r>
            <a:r>
              <a:rPr lang="en-US" sz="2000" dirty="0" smtClean="0">
                <a:solidFill>
                  <a:srgbClr val="00CC99"/>
                </a:solidFill>
                <a:latin typeface="Calibri" pitchFamily="34" charset="0"/>
              </a:rPr>
              <a:t>is a special type of machine learning that learns by </a:t>
            </a:r>
            <a:r>
              <a:rPr lang="en-US" sz="2000" dirty="0" smtClean="0">
                <a:solidFill>
                  <a:schemeClr val="accent4">
                    <a:lumMod val="20000"/>
                    <a:lumOff val="80000"/>
                  </a:schemeClr>
                </a:solidFill>
                <a:latin typeface="Calibri" pitchFamily="34" charset="0"/>
              </a:rPr>
              <a:t>discovering layers of increasingly abstract concepts </a:t>
            </a:r>
            <a:r>
              <a:rPr lang="en-US" sz="2000" dirty="0" smtClean="0">
                <a:solidFill>
                  <a:srgbClr val="00CC99"/>
                </a:solidFill>
                <a:latin typeface="Calibri" pitchFamily="34" charset="0"/>
              </a:rPr>
              <a:t>about the data it’s trained on.</a:t>
            </a:r>
            <a:endParaRPr lang="en-US" sz="2000" dirty="0">
              <a:solidFill>
                <a:srgbClr val="00CC99"/>
              </a:solidFill>
              <a:latin typeface="Calibri" pitchFamily="34" charset="0"/>
            </a:endParaRPr>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53" t="74866" r="42779" b="6852"/>
          <a:stretch/>
        </p:blipFill>
        <p:spPr bwMode="auto">
          <a:xfrm>
            <a:off x="6956916" y="4735257"/>
            <a:ext cx="1686560" cy="115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5853" t="53799" r="42365" b="28672"/>
          <a:stretch/>
        </p:blipFill>
        <p:spPr bwMode="auto">
          <a:xfrm>
            <a:off x="4587076" y="4758964"/>
            <a:ext cx="1700158" cy="110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32713" r="42264" b="49973"/>
          <a:stretch/>
        </p:blipFill>
        <p:spPr bwMode="auto">
          <a:xfrm>
            <a:off x="2235678" y="4765737"/>
            <a:ext cx="1700107" cy="109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noChangeArrowheads="1"/>
          </p:cNvPicPr>
          <p:nvPr/>
        </p:nvPicPr>
        <p:blipFill rotWithShape="1">
          <a:blip r:embed="rId3">
            <a:extLst>
              <a:ext uri="{28A0092B-C50C-407E-A947-70E740481C1C}">
                <a14:useLocalDpi xmlns:a14="http://schemas.microsoft.com/office/drawing/2010/main" val="0"/>
              </a:ext>
            </a:extLst>
          </a:blip>
          <a:srcRect l="15280" t="11611" r="51711" b="71024"/>
          <a:stretch/>
        </p:blipFill>
        <p:spPr bwMode="auto">
          <a:xfrm>
            <a:off x="935917" y="4983779"/>
            <a:ext cx="648470" cy="65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ltGray">
          <a:xfrm>
            <a:off x="8089557" y="6674448"/>
            <a:ext cx="1071085" cy="18926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700" dirty="0" smtClean="0">
                <a:solidFill>
                  <a:schemeClr val="tx1">
                    <a:lumMod val="85000"/>
                  </a:schemeClr>
                </a:solidFill>
                <a:latin typeface="Calibri" pitchFamily="34" charset="0"/>
              </a:rPr>
              <a:t>Images from Andrew Ng</a:t>
            </a:r>
          </a:p>
        </p:txBody>
      </p:sp>
      <p:sp>
        <p:nvSpPr>
          <p:cNvPr id="21" name="Rectangle 20"/>
          <p:cNvSpPr/>
          <p:nvPr/>
        </p:nvSpPr>
        <p:spPr bwMode="auto">
          <a:xfrm>
            <a:off x="239918" y="354227"/>
            <a:ext cx="8846416" cy="4053016"/>
          </a:xfrm>
          <a:prstGeom prst="rect">
            <a:avLst/>
          </a:prstGeom>
          <a:solidFill>
            <a:srgbClr val="000000">
              <a:alpha val="89804"/>
            </a:srgb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 name="Rounded Rectangular Callout 16"/>
          <p:cNvSpPr/>
          <p:nvPr/>
        </p:nvSpPr>
        <p:spPr bwMode="auto">
          <a:xfrm>
            <a:off x="164758" y="1952368"/>
            <a:ext cx="2512540" cy="2018407"/>
          </a:xfrm>
          <a:prstGeom prst="wedgeRoundRectCallout">
            <a:avLst>
              <a:gd name="adj1" fmla="val -8583"/>
              <a:gd name="adj2" fmla="val 99902"/>
              <a:gd name="adj3" fmla="val 16667"/>
            </a:avLst>
          </a:prstGeom>
          <a:solidFill>
            <a:schemeClr val="bg2">
              <a:lumMod val="85000"/>
              <a:lumOff val="1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A Deep Learning algorithm is presented with millions of images made up of </a:t>
            </a:r>
            <a:r>
              <a:rPr kumimoji="0" lang="en-US" sz="2000" i="0" u="none" strike="noStrike" cap="none" normalizeH="0" baseline="0" dirty="0" smtClean="0">
                <a:ln>
                  <a:noFill/>
                </a:ln>
                <a:solidFill>
                  <a:schemeClr val="accent4">
                    <a:lumMod val="20000"/>
                    <a:lumOff val="80000"/>
                  </a:schemeClr>
                </a:solidFill>
                <a:effectLst/>
                <a:latin typeface="+mn-lt"/>
              </a:rPr>
              <a:t>simple pixels</a:t>
            </a:r>
            <a:r>
              <a:rPr kumimoji="0" lang="en-US" sz="2000" i="0" u="none" strike="noStrike" cap="none" normalizeH="0" baseline="0" dirty="0" smtClean="0">
                <a:ln>
                  <a:noFill/>
                </a:ln>
                <a:effectLst/>
                <a:latin typeface="+mn-lt"/>
              </a:rPr>
              <a:t>.</a:t>
            </a:r>
          </a:p>
        </p:txBody>
      </p:sp>
      <p:sp>
        <p:nvSpPr>
          <p:cNvPr id="18" name="Rounded Rectangular Callout 17"/>
          <p:cNvSpPr/>
          <p:nvPr/>
        </p:nvSpPr>
        <p:spPr bwMode="auto">
          <a:xfrm>
            <a:off x="2589268" y="661662"/>
            <a:ext cx="3277366" cy="1417761"/>
          </a:xfrm>
          <a:prstGeom prst="wedgeRoundRectCallout">
            <a:avLst>
              <a:gd name="adj1" fmla="val -48456"/>
              <a:gd name="adj2" fmla="val 241303"/>
              <a:gd name="adj3" fmla="val 16667"/>
            </a:avLst>
          </a:prstGeom>
          <a:solidFill>
            <a:schemeClr val="bg2">
              <a:lumMod val="85000"/>
              <a:lumOff val="1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The algorithm discovers simple </a:t>
            </a:r>
            <a:r>
              <a:rPr kumimoji="0" lang="en-US" sz="2000" i="0" u="none" strike="noStrike" cap="none" normalizeH="0" baseline="0" dirty="0" smtClean="0">
                <a:ln>
                  <a:noFill/>
                </a:ln>
                <a:solidFill>
                  <a:schemeClr val="accent4">
                    <a:lumMod val="20000"/>
                    <a:lumOff val="80000"/>
                  </a:schemeClr>
                </a:solidFill>
                <a:effectLst/>
                <a:latin typeface="+mn-lt"/>
              </a:rPr>
              <a:t>“regularities” </a:t>
            </a:r>
            <a:r>
              <a:rPr kumimoji="0" lang="en-US" sz="2000" i="0" u="none" strike="noStrike" cap="none" normalizeH="0" baseline="0" dirty="0" smtClean="0">
                <a:ln>
                  <a:noFill/>
                </a:ln>
                <a:effectLst/>
                <a:latin typeface="+mn-lt"/>
              </a:rPr>
              <a:t>that are present across many/all</a:t>
            </a:r>
            <a:r>
              <a:rPr kumimoji="0" lang="en-US" sz="2000" i="0" u="none" strike="noStrike" cap="none" normalizeH="0" dirty="0" smtClean="0">
                <a:ln>
                  <a:noFill/>
                </a:ln>
                <a:effectLst/>
                <a:latin typeface="+mn-lt"/>
              </a:rPr>
              <a:t> images, like curves &amp; lines.</a:t>
            </a:r>
            <a:endParaRPr kumimoji="0" lang="en-US" sz="2000" i="0" u="none" strike="noStrike" cap="none" normalizeH="0" baseline="0" dirty="0" smtClean="0">
              <a:ln>
                <a:noFill/>
              </a:ln>
              <a:effectLst/>
              <a:latin typeface="+mn-lt"/>
            </a:endParaRPr>
          </a:p>
        </p:txBody>
      </p:sp>
      <p:sp>
        <p:nvSpPr>
          <p:cNvPr id="19" name="Rounded Rectangular Callout 18"/>
          <p:cNvSpPr/>
          <p:nvPr/>
        </p:nvSpPr>
        <p:spPr bwMode="auto">
          <a:xfrm>
            <a:off x="3994693" y="2199503"/>
            <a:ext cx="2669717" cy="1653273"/>
          </a:xfrm>
          <a:prstGeom prst="wedgeRoundRectCallout">
            <a:avLst>
              <a:gd name="adj1" fmla="val -63589"/>
              <a:gd name="adj2" fmla="val 107920"/>
              <a:gd name="adj3" fmla="val 16667"/>
            </a:avLst>
          </a:prstGeom>
          <a:solidFill>
            <a:schemeClr val="bg2">
              <a:lumMod val="85000"/>
              <a:lumOff val="1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The algorithm discovers how these</a:t>
            </a:r>
            <a:r>
              <a:rPr kumimoji="0" lang="en-US" sz="2000" i="0" u="none" strike="noStrike" cap="none" normalizeH="0" dirty="0" smtClean="0">
                <a:ln>
                  <a:noFill/>
                </a:ln>
                <a:effectLst/>
                <a:latin typeface="+mn-lt"/>
              </a:rPr>
              <a:t> regularities are related to form </a:t>
            </a:r>
            <a:r>
              <a:rPr kumimoji="0" lang="en-US" sz="2000" i="0" u="none" strike="noStrike" cap="none" normalizeH="0" dirty="0" smtClean="0">
                <a:ln>
                  <a:noFill/>
                </a:ln>
                <a:solidFill>
                  <a:schemeClr val="accent4">
                    <a:lumMod val="20000"/>
                    <a:lumOff val="80000"/>
                  </a:schemeClr>
                </a:solidFill>
                <a:effectLst/>
                <a:latin typeface="+mn-lt"/>
              </a:rPr>
              <a:t>higher-level concepts</a:t>
            </a:r>
            <a:r>
              <a:rPr kumimoji="0" lang="en-US" sz="2000" i="0" u="none" strike="noStrike" cap="none" normalizeH="0" dirty="0" smtClean="0">
                <a:ln>
                  <a:noFill/>
                </a:ln>
                <a:effectLst/>
                <a:latin typeface="+mn-lt"/>
              </a:rPr>
              <a:t>.</a:t>
            </a:r>
            <a:endParaRPr kumimoji="0" lang="en-US" sz="2000" i="0" u="none" strike="noStrike" cap="none" normalizeH="0" baseline="0" dirty="0" smtClean="0">
              <a:ln>
                <a:noFill/>
              </a:ln>
              <a:effectLst/>
              <a:latin typeface="+mn-lt"/>
            </a:endParaRPr>
          </a:p>
        </p:txBody>
      </p:sp>
      <p:sp>
        <p:nvSpPr>
          <p:cNvPr id="20" name="Rounded Rectangular Callout 19"/>
          <p:cNvSpPr/>
          <p:nvPr/>
        </p:nvSpPr>
        <p:spPr bwMode="auto">
          <a:xfrm>
            <a:off x="6229568" y="271849"/>
            <a:ext cx="2856766" cy="1614681"/>
          </a:xfrm>
          <a:prstGeom prst="wedgeRoundRectCallout">
            <a:avLst>
              <a:gd name="adj1" fmla="val 683"/>
              <a:gd name="adj2" fmla="val 228851"/>
              <a:gd name="adj3" fmla="val 16667"/>
            </a:avLst>
          </a:prstGeom>
          <a:solidFill>
            <a:schemeClr val="bg2">
              <a:lumMod val="85000"/>
              <a:lumOff val="1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2000" dirty="0" smtClean="0">
                <a:latin typeface="+mn-lt"/>
              </a:rPr>
              <a:t>Ultimately, the system gains a </a:t>
            </a:r>
            <a:r>
              <a:rPr lang="en-US" sz="2000" dirty="0" smtClean="0">
                <a:solidFill>
                  <a:schemeClr val="accent4">
                    <a:lumMod val="20000"/>
                    <a:lumOff val="80000"/>
                  </a:schemeClr>
                </a:solidFill>
                <a:latin typeface="+mn-lt"/>
              </a:rPr>
              <a:t>high-level understanding</a:t>
            </a:r>
            <a:r>
              <a:rPr lang="en-US" sz="2000" dirty="0" smtClean="0">
                <a:latin typeface="+mn-lt"/>
              </a:rPr>
              <a:t> of the original data…</a:t>
            </a:r>
            <a:br>
              <a:rPr lang="en-US" sz="2000" dirty="0" smtClean="0">
                <a:latin typeface="+mn-lt"/>
              </a:rPr>
            </a:br>
            <a:r>
              <a:rPr lang="en-US" sz="400" dirty="0" smtClean="0">
                <a:latin typeface="+mn-lt"/>
              </a:rPr>
              <a:t/>
            </a:r>
            <a:br>
              <a:rPr lang="en-US" sz="400" dirty="0" smtClean="0">
                <a:latin typeface="+mn-lt"/>
              </a:rPr>
            </a:br>
            <a:r>
              <a:rPr lang="en-US" sz="2000" dirty="0" smtClean="0">
                <a:solidFill>
                  <a:srgbClr val="FF0000"/>
                </a:solidFill>
                <a:latin typeface="+mn-lt"/>
              </a:rPr>
              <a:t>All automatically!</a:t>
            </a:r>
            <a:endParaRPr kumimoji="0" lang="en-US" sz="2000"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214816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1" nodeType="clickEffect">
                                  <p:stCondLst>
                                    <p:cond delay="0"/>
                                  </p:stCondLst>
                                  <p:childTnLst>
                                    <p:animMotion origin="layout" path="M -1.94444E-6 2.47513E-6 L 0.1165 -0.00833 " pathEditMode="relative" rAng="0" ptsTypes="AA">
                                      <p:cBhvr>
                                        <p:cTn id="52" dur="2000" fill="hold"/>
                                        <p:tgtEl>
                                          <p:spTgt spid="19"/>
                                        </p:tgtEl>
                                        <p:attrNameLst>
                                          <p:attrName>ppt_x</p:attrName>
                                          <p:attrName>ppt_y</p:attrName>
                                        </p:attrNameLst>
                                      </p:cBhvr>
                                      <p:rCtr x="5816" y="-416"/>
                                    </p:animMotion>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6" grpId="0"/>
      <p:bldP spid="10" grpId="0"/>
      <p:bldP spid="21" grpId="0" animBg="1"/>
      <p:bldP spid="17" grpId="0" animBg="1"/>
      <p:bldP spid="18" grpId="0" animBg="1"/>
      <p:bldP spid="19" grpId="0" animBg="1"/>
      <p:bldP spid="19" grpId="1"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Rounded Rectangle 1350"/>
          <p:cNvSpPr/>
          <p:nvPr/>
        </p:nvSpPr>
        <p:spPr bwMode="auto">
          <a:xfrm>
            <a:off x="3372955" y="1268360"/>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87" name="Rounded Rectangle 3686"/>
          <p:cNvSpPr/>
          <p:nvPr/>
        </p:nvSpPr>
        <p:spPr bwMode="auto">
          <a:xfrm>
            <a:off x="4304181" y="30747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 name="Group 2490"/>
          <p:cNvGrpSpPr/>
          <p:nvPr/>
        </p:nvGrpSpPr>
        <p:grpSpPr>
          <a:xfrm>
            <a:off x="4313755" y="3116595"/>
            <a:ext cx="929584" cy="228212"/>
            <a:chOff x="7043441" y="4495205"/>
            <a:chExt cx="1369452" cy="416607"/>
          </a:xfrm>
        </p:grpSpPr>
        <p:grpSp>
          <p:nvGrpSpPr>
            <p:cNvPr id="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05" name="Down Arrow 25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03" name="Down Arrow 25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01" name="Down Arrow 25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9" name="Down Arrow 24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97" name="Down Arrow 24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3692" name="Straight Connector 3691"/>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0" name="Straight Connector 3649"/>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3" name="Straight Connector 3652"/>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6" name="Straight Connector 3655"/>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7" name="Straight Connector 3656"/>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4" name="Straight Connector 3663"/>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5" name="Straight Connector 3664"/>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0" name="Straight Connector 3669"/>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1" name="Straight Connector 3670"/>
          <p:cNvCxnSpPr>
            <a:stCxn id="2502" idx="2"/>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30</a:t>
            </a:fld>
            <a:endParaRPr lang="en-US" dirty="0"/>
          </a:p>
        </p:txBody>
      </p:sp>
      <p:sp>
        <p:nvSpPr>
          <p:cNvPr id="101" name="Title 1"/>
          <p:cNvSpPr>
            <a:spLocks noGrp="1"/>
          </p:cNvSpPr>
          <p:nvPr>
            <p:ph type="title"/>
          </p:nvPr>
        </p:nvSpPr>
        <p:spPr>
          <a:xfrm>
            <a:off x="381000" y="-45212"/>
            <a:ext cx="8382000" cy="838200"/>
          </a:xfrm>
        </p:spPr>
        <p:txBody>
          <a:bodyPr/>
          <a:lstStyle/>
          <a:p>
            <a:r>
              <a:rPr lang="en-US" dirty="0" smtClean="0"/>
              <a:t>Learning Multiple Images - Intuition</a:t>
            </a:r>
            <a:endParaRPr lang="en-US" dirty="0"/>
          </a:p>
        </p:txBody>
      </p:sp>
      <p:grpSp>
        <p:nvGrpSpPr>
          <p:cNvPr id="163" name="Group 1834"/>
          <p:cNvGrpSpPr/>
          <p:nvPr/>
        </p:nvGrpSpPr>
        <p:grpSpPr>
          <a:xfrm>
            <a:off x="876290" y="1721332"/>
            <a:ext cx="864124" cy="813498"/>
            <a:chOff x="6884295" y="3041841"/>
            <a:chExt cx="2150049" cy="2226846"/>
          </a:xfrm>
        </p:grpSpPr>
        <p:sp>
          <p:nvSpPr>
            <p:cNvPr id="1836" name="Rounded Rectangle 1835"/>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7" name="Rounded Rectangle 1836"/>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8" name="Rounded Rectangle 1837"/>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9" name="Rounded Rectangle 183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0" name="Rounded Rectangle 183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1" name="Rounded Rectangle 1840"/>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7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71" name="Group 395"/>
              <p:cNvGrpSpPr/>
              <p:nvPr/>
            </p:nvGrpSpPr>
            <p:grpSpPr>
              <a:xfrm>
                <a:off x="5326940" y="3038938"/>
                <a:ext cx="2022983" cy="455500"/>
                <a:chOff x="5326940" y="3038937"/>
                <a:chExt cx="2022983" cy="455500"/>
              </a:xfrm>
            </p:grpSpPr>
            <p:grpSp>
              <p:nvGrpSpPr>
                <p:cNvPr id="172" name="Group 378"/>
                <p:cNvGrpSpPr/>
                <p:nvPr/>
              </p:nvGrpSpPr>
              <p:grpSpPr>
                <a:xfrm>
                  <a:off x="5896151" y="3040986"/>
                  <a:ext cx="315351" cy="452185"/>
                  <a:chOff x="6144878" y="3040986"/>
                  <a:chExt cx="315351" cy="452185"/>
                </a:xfrm>
              </p:grpSpPr>
              <p:sp>
                <p:nvSpPr>
                  <p:cNvPr id="21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73" name="Group 377"/>
                <p:cNvGrpSpPr/>
                <p:nvPr/>
              </p:nvGrpSpPr>
              <p:grpSpPr>
                <a:xfrm>
                  <a:off x="5326940" y="3038937"/>
                  <a:ext cx="315351" cy="452185"/>
                  <a:chOff x="5326940" y="3038937"/>
                  <a:chExt cx="315351" cy="452185"/>
                </a:xfrm>
              </p:grpSpPr>
              <p:sp>
                <p:nvSpPr>
                  <p:cNvPr id="21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77" name="Group 230"/>
                <p:cNvGrpSpPr/>
                <p:nvPr/>
              </p:nvGrpSpPr>
              <p:grpSpPr>
                <a:xfrm flipV="1">
                  <a:off x="6465362" y="3038939"/>
                  <a:ext cx="315351" cy="452185"/>
                  <a:chOff x="2660385" y="1689916"/>
                  <a:chExt cx="315351" cy="452185"/>
                </a:xfrm>
              </p:grpSpPr>
              <p:sp>
                <p:nvSpPr>
                  <p:cNvPr id="2154" name="Down Arrow 21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78" name="Group 379"/>
                <p:cNvGrpSpPr/>
                <p:nvPr/>
              </p:nvGrpSpPr>
              <p:grpSpPr>
                <a:xfrm>
                  <a:off x="7034572" y="3042252"/>
                  <a:ext cx="315351" cy="452185"/>
                  <a:chOff x="7836091" y="3042252"/>
                  <a:chExt cx="315351" cy="452185"/>
                </a:xfrm>
              </p:grpSpPr>
              <p:sp>
                <p:nvSpPr>
                  <p:cNvPr id="2152" name="Down Arrow 21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0" name="Group 394"/>
              <p:cNvGrpSpPr/>
              <p:nvPr/>
            </p:nvGrpSpPr>
            <p:grpSpPr>
              <a:xfrm>
                <a:off x="5326940" y="3624179"/>
                <a:ext cx="2022983" cy="455500"/>
                <a:chOff x="5326940" y="3669335"/>
                <a:chExt cx="2022983" cy="455500"/>
              </a:xfrm>
            </p:grpSpPr>
            <p:grpSp>
              <p:nvGrpSpPr>
                <p:cNvPr id="181" name="Group 382"/>
                <p:cNvGrpSpPr/>
                <p:nvPr/>
              </p:nvGrpSpPr>
              <p:grpSpPr>
                <a:xfrm>
                  <a:off x="5896151" y="3671384"/>
                  <a:ext cx="315351" cy="452185"/>
                  <a:chOff x="6144878" y="3705251"/>
                  <a:chExt cx="315351" cy="452185"/>
                </a:xfrm>
              </p:grpSpPr>
              <p:sp>
                <p:nvSpPr>
                  <p:cNvPr id="21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3" name="Group 235"/>
                <p:cNvGrpSpPr/>
                <p:nvPr/>
              </p:nvGrpSpPr>
              <p:grpSpPr>
                <a:xfrm flipV="1">
                  <a:off x="5326940" y="3669335"/>
                  <a:ext cx="315351" cy="452185"/>
                  <a:chOff x="704140" y="2354179"/>
                  <a:chExt cx="315351" cy="452185"/>
                </a:xfrm>
              </p:grpSpPr>
              <p:sp>
                <p:nvSpPr>
                  <p:cNvPr id="21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4" name="Group 381"/>
                <p:cNvGrpSpPr/>
                <p:nvPr/>
              </p:nvGrpSpPr>
              <p:grpSpPr>
                <a:xfrm>
                  <a:off x="6465362" y="3669337"/>
                  <a:ext cx="315351" cy="452185"/>
                  <a:chOff x="7012249" y="3703204"/>
                  <a:chExt cx="315351" cy="452185"/>
                </a:xfrm>
              </p:grpSpPr>
              <p:sp>
                <p:nvSpPr>
                  <p:cNvPr id="2142" name="Down Arrow 21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6" name="Group 380"/>
                <p:cNvGrpSpPr/>
                <p:nvPr/>
              </p:nvGrpSpPr>
              <p:grpSpPr>
                <a:xfrm>
                  <a:off x="7034572" y="3672650"/>
                  <a:ext cx="315351" cy="452185"/>
                  <a:chOff x="7836091" y="3706517"/>
                  <a:chExt cx="315351" cy="452185"/>
                </a:xfrm>
              </p:grpSpPr>
              <p:sp>
                <p:nvSpPr>
                  <p:cNvPr id="2140" name="Down Arrow 21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7" name="Group 393"/>
              <p:cNvGrpSpPr/>
              <p:nvPr/>
            </p:nvGrpSpPr>
            <p:grpSpPr>
              <a:xfrm>
                <a:off x="5326940" y="4209422"/>
                <a:ext cx="2022983" cy="455500"/>
                <a:chOff x="5326940" y="4333600"/>
                <a:chExt cx="2022983" cy="455500"/>
              </a:xfrm>
            </p:grpSpPr>
            <p:grpSp>
              <p:nvGrpSpPr>
                <p:cNvPr id="189" name="Group 231"/>
                <p:cNvGrpSpPr/>
                <p:nvPr/>
              </p:nvGrpSpPr>
              <p:grpSpPr>
                <a:xfrm flipV="1">
                  <a:off x="5896151" y="4335649"/>
                  <a:ext cx="315351" cy="452185"/>
                  <a:chOff x="1680124" y="3020493"/>
                  <a:chExt cx="315351" cy="452185"/>
                </a:xfrm>
              </p:grpSpPr>
              <p:sp>
                <p:nvSpPr>
                  <p:cNvPr id="21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0" name="Group 383"/>
                <p:cNvGrpSpPr/>
                <p:nvPr/>
              </p:nvGrpSpPr>
              <p:grpSpPr>
                <a:xfrm>
                  <a:off x="5326940" y="4333600"/>
                  <a:ext cx="315351" cy="452185"/>
                  <a:chOff x="5326940" y="4367467"/>
                  <a:chExt cx="315351" cy="452185"/>
                </a:xfrm>
              </p:grpSpPr>
              <p:sp>
                <p:nvSpPr>
                  <p:cNvPr id="21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36" name="Group 229"/>
                <p:cNvGrpSpPr/>
                <p:nvPr/>
              </p:nvGrpSpPr>
              <p:grpSpPr>
                <a:xfrm flipV="1">
                  <a:off x="6465362" y="4333602"/>
                  <a:ext cx="315351" cy="452185"/>
                  <a:chOff x="2660385" y="3018446"/>
                  <a:chExt cx="315351" cy="452185"/>
                </a:xfrm>
              </p:grpSpPr>
              <p:sp>
                <p:nvSpPr>
                  <p:cNvPr id="21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37" name="Group 234"/>
                <p:cNvGrpSpPr/>
                <p:nvPr/>
              </p:nvGrpSpPr>
              <p:grpSpPr>
                <a:xfrm flipV="1">
                  <a:off x="7034572" y="4336915"/>
                  <a:ext cx="315351" cy="452185"/>
                  <a:chOff x="3687429" y="3021759"/>
                  <a:chExt cx="315351" cy="452185"/>
                </a:xfrm>
              </p:grpSpPr>
              <p:sp>
                <p:nvSpPr>
                  <p:cNvPr id="21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38" name="Group 392"/>
              <p:cNvGrpSpPr/>
              <p:nvPr/>
            </p:nvGrpSpPr>
            <p:grpSpPr>
              <a:xfrm>
                <a:off x="5326940" y="4794663"/>
                <a:ext cx="2022983" cy="455500"/>
                <a:chOff x="5326940" y="4918842"/>
                <a:chExt cx="2022983" cy="455500"/>
              </a:xfrm>
            </p:grpSpPr>
            <p:grpSp>
              <p:nvGrpSpPr>
                <p:cNvPr id="2339" name="Group 385"/>
                <p:cNvGrpSpPr/>
                <p:nvPr/>
              </p:nvGrpSpPr>
              <p:grpSpPr>
                <a:xfrm>
                  <a:off x="5896151" y="4920891"/>
                  <a:ext cx="315351" cy="452185"/>
                  <a:chOff x="6144878" y="5033781"/>
                  <a:chExt cx="315351" cy="452185"/>
                </a:xfrm>
              </p:grpSpPr>
              <p:sp>
                <p:nvSpPr>
                  <p:cNvPr id="2122" name="Down Arrow 21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40" name="Group 384"/>
                <p:cNvGrpSpPr/>
                <p:nvPr/>
              </p:nvGrpSpPr>
              <p:grpSpPr>
                <a:xfrm>
                  <a:off x="5326940" y="4918842"/>
                  <a:ext cx="315351" cy="452185"/>
                  <a:chOff x="5326940" y="5031732"/>
                  <a:chExt cx="315351" cy="452185"/>
                </a:xfrm>
              </p:grpSpPr>
              <p:sp>
                <p:nvSpPr>
                  <p:cNvPr id="2120" name="Down Arrow 21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41" name="Group 386"/>
                <p:cNvGrpSpPr/>
                <p:nvPr/>
              </p:nvGrpSpPr>
              <p:grpSpPr>
                <a:xfrm>
                  <a:off x="6465362" y="4918844"/>
                  <a:ext cx="315351" cy="452185"/>
                  <a:chOff x="7012249" y="5031734"/>
                  <a:chExt cx="315351" cy="452185"/>
                </a:xfrm>
              </p:grpSpPr>
              <p:sp>
                <p:nvSpPr>
                  <p:cNvPr id="21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42" name="Group 387"/>
                <p:cNvGrpSpPr/>
                <p:nvPr/>
              </p:nvGrpSpPr>
              <p:grpSpPr>
                <a:xfrm>
                  <a:off x="7034572" y="4922157"/>
                  <a:ext cx="315351" cy="452185"/>
                  <a:chOff x="7836091" y="5035047"/>
                  <a:chExt cx="315351" cy="452185"/>
                </a:xfrm>
              </p:grpSpPr>
              <p:sp>
                <p:nvSpPr>
                  <p:cNvPr id="21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35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352" name="Group 395"/>
              <p:cNvGrpSpPr/>
              <p:nvPr/>
            </p:nvGrpSpPr>
            <p:grpSpPr>
              <a:xfrm>
                <a:off x="5326940" y="3038938"/>
                <a:ext cx="2022983" cy="455500"/>
                <a:chOff x="5326940" y="3038937"/>
                <a:chExt cx="2022983" cy="455500"/>
              </a:xfrm>
            </p:grpSpPr>
            <p:grpSp>
              <p:nvGrpSpPr>
                <p:cNvPr id="2353" name="Group 378"/>
                <p:cNvGrpSpPr/>
                <p:nvPr/>
              </p:nvGrpSpPr>
              <p:grpSpPr>
                <a:xfrm>
                  <a:off x="5896151" y="3040986"/>
                  <a:ext cx="315351" cy="452185"/>
                  <a:chOff x="6144878" y="3040986"/>
                  <a:chExt cx="315351" cy="452185"/>
                </a:xfrm>
              </p:grpSpPr>
              <p:sp>
                <p:nvSpPr>
                  <p:cNvPr id="2106" name="Down Arrow 21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354" name="Group 377"/>
                <p:cNvGrpSpPr/>
                <p:nvPr/>
              </p:nvGrpSpPr>
              <p:grpSpPr>
                <a:xfrm>
                  <a:off x="5326940" y="3038937"/>
                  <a:ext cx="315351" cy="452185"/>
                  <a:chOff x="5326940" y="3038937"/>
                  <a:chExt cx="315351" cy="452185"/>
                </a:xfrm>
              </p:grpSpPr>
              <p:sp>
                <p:nvSpPr>
                  <p:cNvPr id="2104" name="Down Arrow 21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63" name="Group 230"/>
                <p:cNvGrpSpPr/>
                <p:nvPr/>
              </p:nvGrpSpPr>
              <p:grpSpPr>
                <a:xfrm flipV="1">
                  <a:off x="6465362" y="3038939"/>
                  <a:ext cx="315351" cy="452185"/>
                  <a:chOff x="2660385" y="1689916"/>
                  <a:chExt cx="315351" cy="452185"/>
                </a:xfrm>
              </p:grpSpPr>
              <p:sp>
                <p:nvSpPr>
                  <p:cNvPr id="2102" name="Down Arrow 21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64" name="Group 379"/>
                <p:cNvGrpSpPr/>
                <p:nvPr/>
              </p:nvGrpSpPr>
              <p:grpSpPr>
                <a:xfrm>
                  <a:off x="7034572" y="3042252"/>
                  <a:ext cx="315351" cy="452185"/>
                  <a:chOff x="7836091" y="3042252"/>
                  <a:chExt cx="315351" cy="452185"/>
                </a:xfrm>
              </p:grpSpPr>
              <p:sp>
                <p:nvSpPr>
                  <p:cNvPr id="2100" name="Down Arrow 20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65" name="Group 394"/>
              <p:cNvGrpSpPr/>
              <p:nvPr/>
            </p:nvGrpSpPr>
            <p:grpSpPr>
              <a:xfrm>
                <a:off x="5326940" y="3624179"/>
                <a:ext cx="2022983" cy="455500"/>
                <a:chOff x="5326940" y="3669335"/>
                <a:chExt cx="2022983" cy="455500"/>
              </a:xfrm>
            </p:grpSpPr>
            <p:grpSp>
              <p:nvGrpSpPr>
                <p:cNvPr id="2366" name="Group 382"/>
                <p:cNvGrpSpPr/>
                <p:nvPr/>
              </p:nvGrpSpPr>
              <p:grpSpPr>
                <a:xfrm>
                  <a:off x="5896151" y="3671384"/>
                  <a:ext cx="315351" cy="452185"/>
                  <a:chOff x="6144878" y="3705251"/>
                  <a:chExt cx="315351" cy="452185"/>
                </a:xfrm>
              </p:grpSpPr>
              <p:sp>
                <p:nvSpPr>
                  <p:cNvPr id="2094" name="Down Arrow 20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2" name="Group 235"/>
                <p:cNvGrpSpPr/>
                <p:nvPr/>
              </p:nvGrpSpPr>
              <p:grpSpPr>
                <a:xfrm flipV="1">
                  <a:off x="5326940" y="3669335"/>
                  <a:ext cx="315351" cy="452185"/>
                  <a:chOff x="704140" y="2354179"/>
                  <a:chExt cx="315351" cy="452185"/>
                </a:xfrm>
              </p:grpSpPr>
              <p:sp>
                <p:nvSpPr>
                  <p:cNvPr id="2092" name="Down Arrow 20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3" name="Group 381"/>
                <p:cNvGrpSpPr/>
                <p:nvPr/>
              </p:nvGrpSpPr>
              <p:grpSpPr>
                <a:xfrm>
                  <a:off x="6465362" y="3669337"/>
                  <a:ext cx="315351" cy="452185"/>
                  <a:chOff x="7012249" y="3703204"/>
                  <a:chExt cx="315351" cy="452185"/>
                </a:xfrm>
              </p:grpSpPr>
              <p:sp>
                <p:nvSpPr>
                  <p:cNvPr id="2090" name="Down Arrow 20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94" name="Group 380"/>
                <p:cNvGrpSpPr/>
                <p:nvPr/>
              </p:nvGrpSpPr>
              <p:grpSpPr>
                <a:xfrm>
                  <a:off x="7034572" y="3672650"/>
                  <a:ext cx="315351" cy="452185"/>
                  <a:chOff x="7836091" y="3706517"/>
                  <a:chExt cx="315351" cy="452185"/>
                </a:xfrm>
              </p:grpSpPr>
              <p:sp>
                <p:nvSpPr>
                  <p:cNvPr id="2088" name="Down Arrow 20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95" name="Group 393"/>
              <p:cNvGrpSpPr/>
              <p:nvPr/>
            </p:nvGrpSpPr>
            <p:grpSpPr>
              <a:xfrm>
                <a:off x="5326940" y="4209422"/>
                <a:ext cx="2022983" cy="455500"/>
                <a:chOff x="5326940" y="4333600"/>
                <a:chExt cx="2022983" cy="455500"/>
              </a:xfrm>
            </p:grpSpPr>
            <p:grpSp>
              <p:nvGrpSpPr>
                <p:cNvPr id="196" name="Group 231"/>
                <p:cNvGrpSpPr/>
                <p:nvPr/>
              </p:nvGrpSpPr>
              <p:grpSpPr>
                <a:xfrm flipV="1">
                  <a:off x="5896151" y="4335649"/>
                  <a:ext cx="315351" cy="452185"/>
                  <a:chOff x="1680124" y="3020493"/>
                  <a:chExt cx="315351" cy="452185"/>
                </a:xfrm>
              </p:grpSpPr>
              <p:sp>
                <p:nvSpPr>
                  <p:cNvPr id="2082" name="Down Arrow 20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7" name="Group 383"/>
                <p:cNvGrpSpPr/>
                <p:nvPr/>
              </p:nvGrpSpPr>
              <p:grpSpPr>
                <a:xfrm>
                  <a:off x="5326940" y="4333600"/>
                  <a:ext cx="315351" cy="452185"/>
                  <a:chOff x="5326940" y="4367467"/>
                  <a:chExt cx="315351" cy="452185"/>
                </a:xfrm>
              </p:grpSpPr>
              <p:sp>
                <p:nvSpPr>
                  <p:cNvPr id="2080" name="Down Arrow 20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8" name="Group 229"/>
                <p:cNvGrpSpPr/>
                <p:nvPr/>
              </p:nvGrpSpPr>
              <p:grpSpPr>
                <a:xfrm flipV="1">
                  <a:off x="6465362" y="4333602"/>
                  <a:ext cx="315351" cy="452185"/>
                  <a:chOff x="2660385" y="3018446"/>
                  <a:chExt cx="315351" cy="452185"/>
                </a:xfrm>
              </p:grpSpPr>
              <p:sp>
                <p:nvSpPr>
                  <p:cNvPr id="2078" name="Down Arrow 20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9" name="Group 234"/>
                <p:cNvGrpSpPr/>
                <p:nvPr/>
              </p:nvGrpSpPr>
              <p:grpSpPr>
                <a:xfrm flipV="1">
                  <a:off x="7034572" y="4336915"/>
                  <a:ext cx="315351" cy="452185"/>
                  <a:chOff x="3687429" y="3021759"/>
                  <a:chExt cx="315351" cy="452185"/>
                </a:xfrm>
              </p:grpSpPr>
              <p:sp>
                <p:nvSpPr>
                  <p:cNvPr id="2076" name="Down Arrow 20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0" name="Group 392"/>
              <p:cNvGrpSpPr/>
              <p:nvPr/>
            </p:nvGrpSpPr>
            <p:grpSpPr>
              <a:xfrm>
                <a:off x="5326940" y="4794663"/>
                <a:ext cx="2022983" cy="455500"/>
                <a:chOff x="5326940" y="4918842"/>
                <a:chExt cx="2022983" cy="455500"/>
              </a:xfrm>
            </p:grpSpPr>
            <p:grpSp>
              <p:nvGrpSpPr>
                <p:cNvPr id="201" name="Group 385"/>
                <p:cNvGrpSpPr/>
                <p:nvPr/>
              </p:nvGrpSpPr>
              <p:grpSpPr>
                <a:xfrm>
                  <a:off x="5896151" y="4920891"/>
                  <a:ext cx="315351" cy="452185"/>
                  <a:chOff x="6144878" y="5033781"/>
                  <a:chExt cx="315351" cy="452185"/>
                </a:xfrm>
              </p:grpSpPr>
              <p:sp>
                <p:nvSpPr>
                  <p:cNvPr id="2070" name="Down Arrow 20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2" name="Group 384"/>
                <p:cNvGrpSpPr/>
                <p:nvPr/>
              </p:nvGrpSpPr>
              <p:grpSpPr>
                <a:xfrm>
                  <a:off x="5326940" y="4918842"/>
                  <a:ext cx="315351" cy="452185"/>
                  <a:chOff x="5326940" y="5031732"/>
                  <a:chExt cx="315351" cy="452185"/>
                </a:xfrm>
              </p:grpSpPr>
              <p:sp>
                <p:nvSpPr>
                  <p:cNvPr id="2068" name="Down Arrow 20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3" name="Group 386"/>
                <p:cNvGrpSpPr/>
                <p:nvPr/>
              </p:nvGrpSpPr>
              <p:grpSpPr>
                <a:xfrm>
                  <a:off x="6465362" y="4918844"/>
                  <a:ext cx="315351" cy="452185"/>
                  <a:chOff x="7012249" y="5031734"/>
                  <a:chExt cx="315351" cy="452185"/>
                </a:xfrm>
              </p:grpSpPr>
              <p:sp>
                <p:nvSpPr>
                  <p:cNvPr id="2066" name="Down Arrow 20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2" name="Group 387"/>
                <p:cNvGrpSpPr/>
                <p:nvPr/>
              </p:nvGrpSpPr>
              <p:grpSpPr>
                <a:xfrm>
                  <a:off x="7034572" y="4922157"/>
                  <a:ext cx="315351" cy="452185"/>
                  <a:chOff x="7836091" y="5035047"/>
                  <a:chExt cx="315351" cy="452185"/>
                </a:xfrm>
              </p:grpSpPr>
              <p:sp>
                <p:nvSpPr>
                  <p:cNvPr id="2064" name="Down Arrow 20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14" name="Group 395"/>
              <p:cNvGrpSpPr/>
              <p:nvPr/>
            </p:nvGrpSpPr>
            <p:grpSpPr>
              <a:xfrm>
                <a:off x="5326940" y="3038938"/>
                <a:ext cx="2022983" cy="455500"/>
                <a:chOff x="5326940" y="3038937"/>
                <a:chExt cx="2022983" cy="455500"/>
              </a:xfrm>
            </p:grpSpPr>
            <p:grpSp>
              <p:nvGrpSpPr>
                <p:cNvPr id="215" name="Group 378"/>
                <p:cNvGrpSpPr/>
                <p:nvPr/>
              </p:nvGrpSpPr>
              <p:grpSpPr>
                <a:xfrm>
                  <a:off x="5896151" y="3040986"/>
                  <a:ext cx="315351" cy="452185"/>
                  <a:chOff x="6144878" y="3040986"/>
                  <a:chExt cx="315351" cy="452185"/>
                </a:xfrm>
              </p:grpSpPr>
              <p:sp>
                <p:nvSpPr>
                  <p:cNvPr id="2054" name="Down Arrow 20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6" name="Group 377"/>
                <p:cNvGrpSpPr/>
                <p:nvPr/>
              </p:nvGrpSpPr>
              <p:grpSpPr>
                <a:xfrm>
                  <a:off x="5326940" y="3038937"/>
                  <a:ext cx="315351" cy="452185"/>
                  <a:chOff x="5326940" y="3038937"/>
                  <a:chExt cx="315351" cy="452185"/>
                </a:xfrm>
              </p:grpSpPr>
              <p:sp>
                <p:nvSpPr>
                  <p:cNvPr id="2052" name="Down Arrow 20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7" name="Group 230"/>
                <p:cNvGrpSpPr/>
                <p:nvPr/>
              </p:nvGrpSpPr>
              <p:grpSpPr>
                <a:xfrm flipV="1">
                  <a:off x="6465362" y="3038939"/>
                  <a:ext cx="315351" cy="452185"/>
                  <a:chOff x="2660385" y="1689916"/>
                  <a:chExt cx="315351" cy="452185"/>
                </a:xfrm>
              </p:grpSpPr>
              <p:sp>
                <p:nvSpPr>
                  <p:cNvPr id="2050" name="Down Arrow 20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8" name="Group 379"/>
                <p:cNvGrpSpPr/>
                <p:nvPr/>
              </p:nvGrpSpPr>
              <p:grpSpPr>
                <a:xfrm>
                  <a:off x="7034572" y="3042252"/>
                  <a:ext cx="315351" cy="452185"/>
                  <a:chOff x="7836091" y="3042252"/>
                  <a:chExt cx="315351" cy="452185"/>
                </a:xfrm>
              </p:grpSpPr>
              <p:sp>
                <p:nvSpPr>
                  <p:cNvPr id="2048" name="Down Arrow 20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9" name="Group 394"/>
              <p:cNvGrpSpPr/>
              <p:nvPr/>
            </p:nvGrpSpPr>
            <p:grpSpPr>
              <a:xfrm>
                <a:off x="5326940" y="3624179"/>
                <a:ext cx="2022983" cy="455500"/>
                <a:chOff x="5326940" y="3669335"/>
                <a:chExt cx="2022983" cy="455500"/>
              </a:xfrm>
            </p:grpSpPr>
            <p:grpSp>
              <p:nvGrpSpPr>
                <p:cNvPr id="220" name="Group 382"/>
                <p:cNvGrpSpPr/>
                <p:nvPr/>
              </p:nvGrpSpPr>
              <p:grpSpPr>
                <a:xfrm>
                  <a:off x="5896151" y="3671384"/>
                  <a:ext cx="315351" cy="452185"/>
                  <a:chOff x="6144878" y="3705251"/>
                  <a:chExt cx="315351" cy="452185"/>
                </a:xfrm>
              </p:grpSpPr>
              <p:sp>
                <p:nvSpPr>
                  <p:cNvPr id="2042" name="Down Arrow 20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1" name="Group 235"/>
                <p:cNvGrpSpPr/>
                <p:nvPr/>
              </p:nvGrpSpPr>
              <p:grpSpPr>
                <a:xfrm flipV="1">
                  <a:off x="5326940" y="3669335"/>
                  <a:ext cx="315351" cy="452185"/>
                  <a:chOff x="704140" y="2354179"/>
                  <a:chExt cx="315351" cy="452185"/>
                </a:xfrm>
              </p:grpSpPr>
              <p:sp>
                <p:nvSpPr>
                  <p:cNvPr id="2040" name="Down Arrow 20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2" name="Group 381"/>
                <p:cNvGrpSpPr/>
                <p:nvPr/>
              </p:nvGrpSpPr>
              <p:grpSpPr>
                <a:xfrm>
                  <a:off x="6465362" y="3669337"/>
                  <a:ext cx="315351" cy="452185"/>
                  <a:chOff x="7012249" y="3703204"/>
                  <a:chExt cx="315351" cy="452185"/>
                </a:xfrm>
              </p:grpSpPr>
              <p:sp>
                <p:nvSpPr>
                  <p:cNvPr id="2038" name="Down Arrow 20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375" name="Group 380"/>
                <p:cNvGrpSpPr/>
                <p:nvPr/>
              </p:nvGrpSpPr>
              <p:grpSpPr>
                <a:xfrm>
                  <a:off x="7034572" y="3672650"/>
                  <a:ext cx="315351" cy="452185"/>
                  <a:chOff x="7836091" y="3706517"/>
                  <a:chExt cx="315351" cy="452185"/>
                </a:xfrm>
              </p:grpSpPr>
              <p:sp>
                <p:nvSpPr>
                  <p:cNvPr id="2036" name="Down Arrow 20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76" name="Group 393"/>
              <p:cNvGrpSpPr/>
              <p:nvPr/>
            </p:nvGrpSpPr>
            <p:grpSpPr>
              <a:xfrm>
                <a:off x="5326940" y="4209422"/>
                <a:ext cx="2022983" cy="455500"/>
                <a:chOff x="5326940" y="4333600"/>
                <a:chExt cx="2022983" cy="455500"/>
              </a:xfrm>
            </p:grpSpPr>
            <p:grpSp>
              <p:nvGrpSpPr>
                <p:cNvPr id="2377" name="Group 231"/>
                <p:cNvGrpSpPr/>
                <p:nvPr/>
              </p:nvGrpSpPr>
              <p:grpSpPr>
                <a:xfrm flipV="1">
                  <a:off x="5896151" y="4335649"/>
                  <a:ext cx="315351" cy="452185"/>
                  <a:chOff x="1680124" y="3020493"/>
                  <a:chExt cx="315351" cy="452185"/>
                </a:xfrm>
              </p:grpSpPr>
              <p:sp>
                <p:nvSpPr>
                  <p:cNvPr id="2030" name="Down Arrow 20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78" name="Group 383"/>
                <p:cNvGrpSpPr/>
                <p:nvPr/>
              </p:nvGrpSpPr>
              <p:grpSpPr>
                <a:xfrm>
                  <a:off x="5326940" y="4333600"/>
                  <a:ext cx="315351" cy="452185"/>
                  <a:chOff x="5326940" y="4367467"/>
                  <a:chExt cx="315351" cy="452185"/>
                </a:xfrm>
              </p:grpSpPr>
              <p:sp>
                <p:nvSpPr>
                  <p:cNvPr id="2028" name="Down Arrow 20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87" name="Group 229"/>
                <p:cNvGrpSpPr/>
                <p:nvPr/>
              </p:nvGrpSpPr>
              <p:grpSpPr>
                <a:xfrm flipV="1">
                  <a:off x="6465362" y="4333602"/>
                  <a:ext cx="315351" cy="452185"/>
                  <a:chOff x="2660385" y="3018446"/>
                  <a:chExt cx="315351" cy="452185"/>
                </a:xfrm>
              </p:grpSpPr>
              <p:sp>
                <p:nvSpPr>
                  <p:cNvPr id="2026" name="Down Arrow 20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88" name="Group 234"/>
                <p:cNvGrpSpPr/>
                <p:nvPr/>
              </p:nvGrpSpPr>
              <p:grpSpPr>
                <a:xfrm flipV="1">
                  <a:off x="7034572" y="4336915"/>
                  <a:ext cx="315351" cy="452185"/>
                  <a:chOff x="3687429" y="3021759"/>
                  <a:chExt cx="315351" cy="452185"/>
                </a:xfrm>
              </p:grpSpPr>
              <p:sp>
                <p:nvSpPr>
                  <p:cNvPr id="2024" name="Down Arrow 20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89" name="Group 392"/>
              <p:cNvGrpSpPr/>
              <p:nvPr/>
            </p:nvGrpSpPr>
            <p:grpSpPr>
              <a:xfrm>
                <a:off x="5326940" y="4794663"/>
                <a:ext cx="2022983" cy="455500"/>
                <a:chOff x="5326940" y="4918842"/>
                <a:chExt cx="2022983" cy="455500"/>
              </a:xfrm>
            </p:grpSpPr>
            <p:grpSp>
              <p:nvGrpSpPr>
                <p:cNvPr id="2390" name="Group 385"/>
                <p:cNvGrpSpPr/>
                <p:nvPr/>
              </p:nvGrpSpPr>
              <p:grpSpPr>
                <a:xfrm>
                  <a:off x="5896151" y="4920891"/>
                  <a:ext cx="315351" cy="452185"/>
                  <a:chOff x="6144878" y="5033781"/>
                  <a:chExt cx="315351" cy="452185"/>
                </a:xfrm>
              </p:grpSpPr>
              <p:sp>
                <p:nvSpPr>
                  <p:cNvPr id="2018" name="Down Arrow 20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91" name="Group 384"/>
                <p:cNvGrpSpPr/>
                <p:nvPr/>
              </p:nvGrpSpPr>
              <p:grpSpPr>
                <a:xfrm>
                  <a:off x="5326940" y="4918842"/>
                  <a:ext cx="315351" cy="452185"/>
                  <a:chOff x="5326940" y="5031732"/>
                  <a:chExt cx="315351" cy="452185"/>
                </a:xfrm>
              </p:grpSpPr>
              <p:sp>
                <p:nvSpPr>
                  <p:cNvPr id="2016" name="Down Arrow 20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92" name="Group 386"/>
                <p:cNvGrpSpPr/>
                <p:nvPr/>
              </p:nvGrpSpPr>
              <p:grpSpPr>
                <a:xfrm>
                  <a:off x="6465362" y="4918844"/>
                  <a:ext cx="315351" cy="452185"/>
                  <a:chOff x="7012249" y="5031734"/>
                  <a:chExt cx="315351" cy="452185"/>
                </a:xfrm>
              </p:grpSpPr>
              <p:sp>
                <p:nvSpPr>
                  <p:cNvPr id="2014" name="Down Arrow 20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93" name="Group 387"/>
                <p:cNvGrpSpPr/>
                <p:nvPr/>
              </p:nvGrpSpPr>
              <p:grpSpPr>
                <a:xfrm>
                  <a:off x="7034572" y="4922157"/>
                  <a:ext cx="315351" cy="452185"/>
                  <a:chOff x="7836091" y="5035047"/>
                  <a:chExt cx="315351" cy="452185"/>
                </a:xfrm>
              </p:grpSpPr>
              <p:sp>
                <p:nvSpPr>
                  <p:cNvPr id="2012" name="Down Arrow 20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394"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24" name="Group 395"/>
              <p:cNvGrpSpPr/>
              <p:nvPr/>
            </p:nvGrpSpPr>
            <p:grpSpPr>
              <a:xfrm>
                <a:off x="5326940" y="3038938"/>
                <a:ext cx="2022983" cy="455500"/>
                <a:chOff x="5326940" y="3038937"/>
                <a:chExt cx="2022983" cy="455500"/>
              </a:xfrm>
            </p:grpSpPr>
            <p:grpSp>
              <p:nvGrpSpPr>
                <p:cNvPr id="226" name="Group 378"/>
                <p:cNvGrpSpPr/>
                <p:nvPr/>
              </p:nvGrpSpPr>
              <p:grpSpPr>
                <a:xfrm>
                  <a:off x="5896151" y="3040986"/>
                  <a:ext cx="315351" cy="452185"/>
                  <a:chOff x="6144878" y="3040986"/>
                  <a:chExt cx="315351" cy="452185"/>
                </a:xfrm>
              </p:grpSpPr>
              <p:sp>
                <p:nvSpPr>
                  <p:cNvPr id="2002" name="Down Arrow 20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8" name="Group 377"/>
                <p:cNvGrpSpPr/>
                <p:nvPr/>
              </p:nvGrpSpPr>
              <p:grpSpPr>
                <a:xfrm>
                  <a:off x="5326940" y="3038937"/>
                  <a:ext cx="315351" cy="452185"/>
                  <a:chOff x="5326940" y="3038937"/>
                  <a:chExt cx="315351" cy="452185"/>
                </a:xfrm>
              </p:grpSpPr>
              <p:sp>
                <p:nvSpPr>
                  <p:cNvPr id="2000" name="Down Arrow 19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4" name="Group 230"/>
                <p:cNvGrpSpPr/>
                <p:nvPr/>
              </p:nvGrpSpPr>
              <p:grpSpPr>
                <a:xfrm flipV="1">
                  <a:off x="6465362" y="3038939"/>
                  <a:ext cx="315351" cy="452185"/>
                  <a:chOff x="2660385" y="1689916"/>
                  <a:chExt cx="315351" cy="452185"/>
                </a:xfrm>
              </p:grpSpPr>
              <p:sp>
                <p:nvSpPr>
                  <p:cNvPr id="1998" name="Down Arrow 19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5" name="Group 379"/>
                <p:cNvGrpSpPr/>
                <p:nvPr/>
              </p:nvGrpSpPr>
              <p:grpSpPr>
                <a:xfrm>
                  <a:off x="7034572" y="3042252"/>
                  <a:ext cx="315351" cy="452185"/>
                  <a:chOff x="7836091" y="3042252"/>
                  <a:chExt cx="315351" cy="452185"/>
                </a:xfrm>
              </p:grpSpPr>
              <p:sp>
                <p:nvSpPr>
                  <p:cNvPr id="1996" name="Down Arrow 19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6" name="Group 394"/>
              <p:cNvGrpSpPr/>
              <p:nvPr/>
            </p:nvGrpSpPr>
            <p:grpSpPr>
              <a:xfrm>
                <a:off x="5326940" y="3624179"/>
                <a:ext cx="2022983" cy="455500"/>
                <a:chOff x="5326940" y="3669335"/>
                <a:chExt cx="2022983" cy="455500"/>
              </a:xfrm>
            </p:grpSpPr>
            <p:grpSp>
              <p:nvGrpSpPr>
                <p:cNvPr id="237" name="Group 382"/>
                <p:cNvGrpSpPr/>
                <p:nvPr/>
              </p:nvGrpSpPr>
              <p:grpSpPr>
                <a:xfrm>
                  <a:off x="5896151" y="3671384"/>
                  <a:ext cx="315351" cy="452185"/>
                  <a:chOff x="6144878" y="3705251"/>
                  <a:chExt cx="315351" cy="452185"/>
                </a:xfrm>
              </p:grpSpPr>
              <p:sp>
                <p:nvSpPr>
                  <p:cNvPr id="1990" name="Down Arrow 19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38" name="Group 235"/>
                <p:cNvGrpSpPr/>
                <p:nvPr/>
              </p:nvGrpSpPr>
              <p:grpSpPr>
                <a:xfrm flipV="1">
                  <a:off x="5326940" y="3669335"/>
                  <a:ext cx="315351" cy="452185"/>
                  <a:chOff x="704140" y="2354179"/>
                  <a:chExt cx="315351" cy="452185"/>
                </a:xfrm>
              </p:grpSpPr>
              <p:sp>
                <p:nvSpPr>
                  <p:cNvPr id="1988" name="Down Arrow 19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39" name="Group 381"/>
                <p:cNvGrpSpPr/>
                <p:nvPr/>
              </p:nvGrpSpPr>
              <p:grpSpPr>
                <a:xfrm>
                  <a:off x="6465362" y="3669337"/>
                  <a:ext cx="315351" cy="452185"/>
                  <a:chOff x="7012249" y="3703204"/>
                  <a:chExt cx="315351" cy="452185"/>
                </a:xfrm>
              </p:grpSpPr>
              <p:sp>
                <p:nvSpPr>
                  <p:cNvPr id="1986" name="Down Arrow 19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0" name="Group 380"/>
                <p:cNvGrpSpPr/>
                <p:nvPr/>
              </p:nvGrpSpPr>
              <p:grpSpPr>
                <a:xfrm>
                  <a:off x="7034572" y="3672650"/>
                  <a:ext cx="315351" cy="452185"/>
                  <a:chOff x="7836091" y="3706517"/>
                  <a:chExt cx="315351" cy="452185"/>
                </a:xfrm>
              </p:grpSpPr>
              <p:sp>
                <p:nvSpPr>
                  <p:cNvPr id="1984" name="Down Arrow 19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1" name="Group 393"/>
              <p:cNvGrpSpPr/>
              <p:nvPr/>
            </p:nvGrpSpPr>
            <p:grpSpPr>
              <a:xfrm>
                <a:off x="5326940" y="4209422"/>
                <a:ext cx="2022983" cy="455500"/>
                <a:chOff x="5326940" y="4333600"/>
                <a:chExt cx="2022983" cy="455500"/>
              </a:xfrm>
            </p:grpSpPr>
            <p:grpSp>
              <p:nvGrpSpPr>
                <p:cNvPr id="242" name="Group 231"/>
                <p:cNvGrpSpPr/>
                <p:nvPr/>
              </p:nvGrpSpPr>
              <p:grpSpPr>
                <a:xfrm flipV="1">
                  <a:off x="5896151" y="4335649"/>
                  <a:ext cx="315351" cy="452185"/>
                  <a:chOff x="1680124" y="3020493"/>
                  <a:chExt cx="315351" cy="452185"/>
                </a:xfrm>
              </p:grpSpPr>
              <p:sp>
                <p:nvSpPr>
                  <p:cNvPr id="1978" name="Down Arrow 19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3" name="Group 383"/>
                <p:cNvGrpSpPr/>
                <p:nvPr/>
              </p:nvGrpSpPr>
              <p:grpSpPr>
                <a:xfrm>
                  <a:off x="5326940" y="4333600"/>
                  <a:ext cx="315351" cy="452185"/>
                  <a:chOff x="5326940" y="4367467"/>
                  <a:chExt cx="315351" cy="452185"/>
                </a:xfrm>
              </p:grpSpPr>
              <p:sp>
                <p:nvSpPr>
                  <p:cNvPr id="1976" name="Down Arrow 19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4" name="Group 229"/>
                <p:cNvGrpSpPr/>
                <p:nvPr/>
              </p:nvGrpSpPr>
              <p:grpSpPr>
                <a:xfrm flipV="1">
                  <a:off x="6465362" y="4333602"/>
                  <a:ext cx="315351" cy="452185"/>
                  <a:chOff x="2660385" y="3018446"/>
                  <a:chExt cx="315351" cy="452185"/>
                </a:xfrm>
              </p:grpSpPr>
              <p:sp>
                <p:nvSpPr>
                  <p:cNvPr id="1974" name="Down Arrow 19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5" name="Group 234"/>
                <p:cNvGrpSpPr/>
                <p:nvPr/>
              </p:nvGrpSpPr>
              <p:grpSpPr>
                <a:xfrm flipV="1">
                  <a:off x="7034572" y="4336915"/>
                  <a:ext cx="315351" cy="452185"/>
                  <a:chOff x="3687429" y="3021759"/>
                  <a:chExt cx="315351" cy="452185"/>
                </a:xfrm>
              </p:grpSpPr>
              <p:sp>
                <p:nvSpPr>
                  <p:cNvPr id="1972" name="Down Arrow 19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6" name="Group 392"/>
              <p:cNvGrpSpPr/>
              <p:nvPr/>
            </p:nvGrpSpPr>
            <p:grpSpPr>
              <a:xfrm>
                <a:off x="5326940" y="4794663"/>
                <a:ext cx="2022983" cy="455500"/>
                <a:chOff x="5326940" y="4918842"/>
                <a:chExt cx="2022983" cy="455500"/>
              </a:xfrm>
            </p:grpSpPr>
            <p:grpSp>
              <p:nvGrpSpPr>
                <p:cNvPr id="248" name="Group 385"/>
                <p:cNvGrpSpPr/>
                <p:nvPr/>
              </p:nvGrpSpPr>
              <p:grpSpPr>
                <a:xfrm>
                  <a:off x="5896151" y="4920891"/>
                  <a:ext cx="315351" cy="452185"/>
                  <a:chOff x="6144878" y="5033781"/>
                  <a:chExt cx="315351" cy="452185"/>
                </a:xfrm>
              </p:grpSpPr>
              <p:sp>
                <p:nvSpPr>
                  <p:cNvPr id="1966" name="Down Arrow 19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0" name="Group 384"/>
                <p:cNvGrpSpPr/>
                <p:nvPr/>
              </p:nvGrpSpPr>
              <p:grpSpPr>
                <a:xfrm>
                  <a:off x="5326940" y="4918842"/>
                  <a:ext cx="315351" cy="452185"/>
                  <a:chOff x="5326940" y="5031732"/>
                  <a:chExt cx="315351" cy="452185"/>
                </a:xfrm>
              </p:grpSpPr>
              <p:sp>
                <p:nvSpPr>
                  <p:cNvPr id="1964" name="Down Arrow 19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2" name="Group 386"/>
                <p:cNvGrpSpPr/>
                <p:nvPr/>
              </p:nvGrpSpPr>
              <p:grpSpPr>
                <a:xfrm>
                  <a:off x="6465362" y="4918844"/>
                  <a:ext cx="315351" cy="452185"/>
                  <a:chOff x="7012249" y="5031734"/>
                  <a:chExt cx="315351" cy="452185"/>
                </a:xfrm>
              </p:grpSpPr>
              <p:sp>
                <p:nvSpPr>
                  <p:cNvPr id="1962" name="Down Arrow 19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4" name="Group 387"/>
                <p:cNvGrpSpPr/>
                <p:nvPr/>
              </p:nvGrpSpPr>
              <p:grpSpPr>
                <a:xfrm>
                  <a:off x="7034572" y="4922157"/>
                  <a:ext cx="315351" cy="452185"/>
                  <a:chOff x="7836091" y="5035047"/>
                  <a:chExt cx="315351" cy="452185"/>
                </a:xfrm>
              </p:grpSpPr>
              <p:sp>
                <p:nvSpPr>
                  <p:cNvPr id="1960" name="Down Arrow 19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0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404" name="Group 395"/>
              <p:cNvGrpSpPr/>
              <p:nvPr/>
            </p:nvGrpSpPr>
            <p:grpSpPr>
              <a:xfrm>
                <a:off x="5326940" y="3038938"/>
                <a:ext cx="2022983" cy="455500"/>
                <a:chOff x="5326940" y="3038937"/>
                <a:chExt cx="2022983" cy="455500"/>
              </a:xfrm>
            </p:grpSpPr>
            <p:grpSp>
              <p:nvGrpSpPr>
                <p:cNvPr id="2405" name="Group 378"/>
                <p:cNvGrpSpPr/>
                <p:nvPr/>
              </p:nvGrpSpPr>
              <p:grpSpPr>
                <a:xfrm>
                  <a:off x="5896151" y="3040986"/>
                  <a:ext cx="315351" cy="452185"/>
                  <a:chOff x="6144878" y="3040986"/>
                  <a:chExt cx="315351" cy="452185"/>
                </a:xfrm>
              </p:grpSpPr>
              <p:sp>
                <p:nvSpPr>
                  <p:cNvPr id="1950" name="Down Arrow 19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06" name="Group 377"/>
                <p:cNvGrpSpPr/>
                <p:nvPr/>
              </p:nvGrpSpPr>
              <p:grpSpPr>
                <a:xfrm>
                  <a:off x="5326940" y="3038937"/>
                  <a:ext cx="315351" cy="452185"/>
                  <a:chOff x="5326940" y="3038937"/>
                  <a:chExt cx="315351" cy="452185"/>
                </a:xfrm>
              </p:grpSpPr>
              <p:sp>
                <p:nvSpPr>
                  <p:cNvPr id="1948" name="Down Arrow 19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15" name="Group 230"/>
                <p:cNvGrpSpPr/>
                <p:nvPr/>
              </p:nvGrpSpPr>
              <p:grpSpPr>
                <a:xfrm flipV="1">
                  <a:off x="6465362" y="3038939"/>
                  <a:ext cx="315351" cy="452185"/>
                  <a:chOff x="2660385" y="1689916"/>
                  <a:chExt cx="315351" cy="452185"/>
                </a:xfrm>
              </p:grpSpPr>
              <p:sp>
                <p:nvSpPr>
                  <p:cNvPr id="1946" name="Down Arrow 19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16" name="Group 379"/>
                <p:cNvGrpSpPr/>
                <p:nvPr/>
              </p:nvGrpSpPr>
              <p:grpSpPr>
                <a:xfrm>
                  <a:off x="7034572" y="3042252"/>
                  <a:ext cx="315351" cy="452185"/>
                  <a:chOff x="7836091" y="3042252"/>
                  <a:chExt cx="315351" cy="452185"/>
                </a:xfrm>
              </p:grpSpPr>
              <p:sp>
                <p:nvSpPr>
                  <p:cNvPr id="1944" name="Down Arrow 19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17" name="Group 394"/>
              <p:cNvGrpSpPr/>
              <p:nvPr/>
            </p:nvGrpSpPr>
            <p:grpSpPr>
              <a:xfrm>
                <a:off x="5326940" y="3624179"/>
                <a:ext cx="2022983" cy="455500"/>
                <a:chOff x="5326940" y="3669335"/>
                <a:chExt cx="2022983" cy="455500"/>
              </a:xfrm>
            </p:grpSpPr>
            <p:grpSp>
              <p:nvGrpSpPr>
                <p:cNvPr id="2418" name="Group 382"/>
                <p:cNvGrpSpPr/>
                <p:nvPr/>
              </p:nvGrpSpPr>
              <p:grpSpPr>
                <a:xfrm>
                  <a:off x="5896151" y="3671384"/>
                  <a:ext cx="315351" cy="452185"/>
                  <a:chOff x="6144878" y="3705251"/>
                  <a:chExt cx="315351" cy="452185"/>
                </a:xfrm>
              </p:grpSpPr>
              <p:sp>
                <p:nvSpPr>
                  <p:cNvPr id="1938" name="Down Arrow 19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427" name="Group 235"/>
                <p:cNvGrpSpPr/>
                <p:nvPr/>
              </p:nvGrpSpPr>
              <p:grpSpPr>
                <a:xfrm flipV="1">
                  <a:off x="5326940" y="3669335"/>
                  <a:ext cx="315351" cy="452185"/>
                  <a:chOff x="704140" y="2354179"/>
                  <a:chExt cx="315351" cy="452185"/>
                </a:xfrm>
              </p:grpSpPr>
              <p:sp>
                <p:nvSpPr>
                  <p:cNvPr id="1936" name="Down Arrow 19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428" name="Group 381"/>
                <p:cNvGrpSpPr/>
                <p:nvPr/>
              </p:nvGrpSpPr>
              <p:grpSpPr>
                <a:xfrm>
                  <a:off x="6465362" y="3669337"/>
                  <a:ext cx="315351" cy="452185"/>
                  <a:chOff x="7012249" y="3703204"/>
                  <a:chExt cx="315351" cy="452185"/>
                </a:xfrm>
              </p:grpSpPr>
              <p:sp>
                <p:nvSpPr>
                  <p:cNvPr id="1934" name="Down Arrow 19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29" name="Group 380"/>
                <p:cNvGrpSpPr/>
                <p:nvPr/>
              </p:nvGrpSpPr>
              <p:grpSpPr>
                <a:xfrm>
                  <a:off x="7034572" y="3672650"/>
                  <a:ext cx="315351" cy="452185"/>
                  <a:chOff x="7836091" y="3706517"/>
                  <a:chExt cx="315351" cy="452185"/>
                </a:xfrm>
              </p:grpSpPr>
              <p:sp>
                <p:nvSpPr>
                  <p:cNvPr id="1932" name="Down Arrow 19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30" name="Group 393"/>
              <p:cNvGrpSpPr/>
              <p:nvPr/>
            </p:nvGrpSpPr>
            <p:grpSpPr>
              <a:xfrm>
                <a:off x="5326940" y="4209422"/>
                <a:ext cx="2022983" cy="455500"/>
                <a:chOff x="5326940" y="4333600"/>
                <a:chExt cx="2022983" cy="455500"/>
              </a:xfrm>
            </p:grpSpPr>
            <p:grpSp>
              <p:nvGrpSpPr>
                <p:cNvPr id="256" name="Group 231"/>
                <p:cNvGrpSpPr/>
                <p:nvPr/>
              </p:nvGrpSpPr>
              <p:grpSpPr>
                <a:xfrm flipV="1">
                  <a:off x="5896151" y="4335649"/>
                  <a:ext cx="315351" cy="452185"/>
                  <a:chOff x="1680124" y="3020493"/>
                  <a:chExt cx="315351" cy="452185"/>
                </a:xfrm>
              </p:grpSpPr>
              <p:sp>
                <p:nvSpPr>
                  <p:cNvPr id="1926" name="Down Arrow 19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8" name="Group 383"/>
                <p:cNvGrpSpPr/>
                <p:nvPr/>
              </p:nvGrpSpPr>
              <p:grpSpPr>
                <a:xfrm>
                  <a:off x="5326940" y="4333600"/>
                  <a:ext cx="315351" cy="452185"/>
                  <a:chOff x="5326940" y="4367467"/>
                  <a:chExt cx="315351" cy="452185"/>
                </a:xfrm>
              </p:grpSpPr>
              <p:sp>
                <p:nvSpPr>
                  <p:cNvPr id="1924" name="Down Arrow 19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0" name="Group 229"/>
                <p:cNvGrpSpPr/>
                <p:nvPr/>
              </p:nvGrpSpPr>
              <p:grpSpPr>
                <a:xfrm flipV="1">
                  <a:off x="6465362" y="4333602"/>
                  <a:ext cx="315351" cy="452185"/>
                  <a:chOff x="2660385" y="3018446"/>
                  <a:chExt cx="315351" cy="452185"/>
                </a:xfrm>
              </p:grpSpPr>
              <p:sp>
                <p:nvSpPr>
                  <p:cNvPr id="1922" name="Down Arrow 19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2" name="Group 234"/>
                <p:cNvGrpSpPr/>
                <p:nvPr/>
              </p:nvGrpSpPr>
              <p:grpSpPr>
                <a:xfrm flipV="1">
                  <a:off x="7034572" y="4336915"/>
                  <a:ext cx="315351" cy="452185"/>
                  <a:chOff x="3687429" y="3021759"/>
                  <a:chExt cx="315351" cy="452185"/>
                </a:xfrm>
              </p:grpSpPr>
              <p:sp>
                <p:nvSpPr>
                  <p:cNvPr id="1920" name="Down Arrow 19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3" name="Group 392"/>
              <p:cNvGrpSpPr/>
              <p:nvPr/>
            </p:nvGrpSpPr>
            <p:grpSpPr>
              <a:xfrm>
                <a:off x="5326940" y="4794663"/>
                <a:ext cx="2022983" cy="455500"/>
                <a:chOff x="5326940" y="4918842"/>
                <a:chExt cx="2022983" cy="455500"/>
              </a:xfrm>
            </p:grpSpPr>
            <p:grpSp>
              <p:nvGrpSpPr>
                <p:cNvPr id="264" name="Group 385"/>
                <p:cNvGrpSpPr/>
                <p:nvPr/>
              </p:nvGrpSpPr>
              <p:grpSpPr>
                <a:xfrm>
                  <a:off x="5896151" y="4920891"/>
                  <a:ext cx="315351" cy="452185"/>
                  <a:chOff x="6144878" y="5033781"/>
                  <a:chExt cx="315351" cy="452185"/>
                </a:xfrm>
              </p:grpSpPr>
              <p:sp>
                <p:nvSpPr>
                  <p:cNvPr id="1914" name="Down Arrow 19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5" name="Group 384"/>
                <p:cNvGrpSpPr/>
                <p:nvPr/>
              </p:nvGrpSpPr>
              <p:grpSpPr>
                <a:xfrm>
                  <a:off x="5326940" y="4918842"/>
                  <a:ext cx="315351" cy="452185"/>
                  <a:chOff x="5326940" y="5031732"/>
                  <a:chExt cx="315351" cy="452185"/>
                </a:xfrm>
              </p:grpSpPr>
              <p:sp>
                <p:nvSpPr>
                  <p:cNvPr id="1912" name="Down Arrow 19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6" name="Group 386"/>
                <p:cNvGrpSpPr/>
                <p:nvPr/>
              </p:nvGrpSpPr>
              <p:grpSpPr>
                <a:xfrm>
                  <a:off x="6465362" y="4918844"/>
                  <a:ext cx="315351" cy="452185"/>
                  <a:chOff x="7012249" y="5031734"/>
                  <a:chExt cx="315351" cy="452185"/>
                </a:xfrm>
              </p:grpSpPr>
              <p:sp>
                <p:nvSpPr>
                  <p:cNvPr id="1910" name="Down Arrow 19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7" name="Group 387"/>
                <p:cNvGrpSpPr/>
                <p:nvPr/>
              </p:nvGrpSpPr>
              <p:grpSpPr>
                <a:xfrm>
                  <a:off x="7034572" y="4922157"/>
                  <a:ext cx="315351" cy="452185"/>
                  <a:chOff x="7836091" y="5035047"/>
                  <a:chExt cx="315351" cy="452185"/>
                </a:xfrm>
              </p:grpSpPr>
              <p:sp>
                <p:nvSpPr>
                  <p:cNvPr id="1908" name="Down Arrow 19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69" name="Group 395"/>
              <p:cNvGrpSpPr/>
              <p:nvPr/>
            </p:nvGrpSpPr>
            <p:grpSpPr>
              <a:xfrm>
                <a:off x="5326940" y="3038938"/>
                <a:ext cx="2022983" cy="455500"/>
                <a:chOff x="5326940" y="3038937"/>
                <a:chExt cx="2022983" cy="455500"/>
              </a:xfrm>
            </p:grpSpPr>
            <p:grpSp>
              <p:nvGrpSpPr>
                <p:cNvPr id="270" name="Group 378"/>
                <p:cNvGrpSpPr/>
                <p:nvPr/>
              </p:nvGrpSpPr>
              <p:grpSpPr>
                <a:xfrm>
                  <a:off x="5896151" y="3040986"/>
                  <a:ext cx="315351" cy="452185"/>
                  <a:chOff x="6144878" y="3040986"/>
                  <a:chExt cx="315351" cy="452185"/>
                </a:xfrm>
              </p:grpSpPr>
              <p:sp>
                <p:nvSpPr>
                  <p:cNvPr id="1898" name="Down Arrow 18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2" name="Group 377"/>
                <p:cNvGrpSpPr/>
                <p:nvPr/>
              </p:nvGrpSpPr>
              <p:grpSpPr>
                <a:xfrm>
                  <a:off x="5326940" y="3038937"/>
                  <a:ext cx="315351" cy="452185"/>
                  <a:chOff x="5326940" y="3038937"/>
                  <a:chExt cx="315351" cy="452185"/>
                </a:xfrm>
              </p:grpSpPr>
              <p:sp>
                <p:nvSpPr>
                  <p:cNvPr id="1896" name="Down Arrow 18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4" name="Group 230"/>
                <p:cNvGrpSpPr/>
                <p:nvPr/>
              </p:nvGrpSpPr>
              <p:grpSpPr>
                <a:xfrm flipV="1">
                  <a:off x="6465362" y="3038939"/>
                  <a:ext cx="315351" cy="452185"/>
                  <a:chOff x="2660385" y="1689916"/>
                  <a:chExt cx="315351" cy="452185"/>
                </a:xfrm>
              </p:grpSpPr>
              <p:sp>
                <p:nvSpPr>
                  <p:cNvPr id="1894" name="Down Arrow 18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6" name="Group 379"/>
                <p:cNvGrpSpPr/>
                <p:nvPr/>
              </p:nvGrpSpPr>
              <p:grpSpPr>
                <a:xfrm>
                  <a:off x="7034572" y="3042252"/>
                  <a:ext cx="315351" cy="452185"/>
                  <a:chOff x="7836091" y="3042252"/>
                  <a:chExt cx="315351" cy="452185"/>
                </a:xfrm>
              </p:grpSpPr>
              <p:sp>
                <p:nvSpPr>
                  <p:cNvPr id="1892" name="Down Arrow 18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8" name="Group 394"/>
              <p:cNvGrpSpPr/>
              <p:nvPr/>
            </p:nvGrpSpPr>
            <p:grpSpPr>
              <a:xfrm>
                <a:off x="5326940" y="3624179"/>
                <a:ext cx="2022983" cy="455500"/>
                <a:chOff x="5326940" y="3669335"/>
                <a:chExt cx="2022983" cy="455500"/>
              </a:xfrm>
            </p:grpSpPr>
            <p:grpSp>
              <p:nvGrpSpPr>
                <p:cNvPr id="280" name="Group 382"/>
                <p:cNvGrpSpPr/>
                <p:nvPr/>
              </p:nvGrpSpPr>
              <p:grpSpPr>
                <a:xfrm>
                  <a:off x="5896151" y="3671384"/>
                  <a:ext cx="315351" cy="452185"/>
                  <a:chOff x="6144878" y="3705251"/>
                  <a:chExt cx="315351" cy="452185"/>
                </a:xfrm>
              </p:grpSpPr>
              <p:sp>
                <p:nvSpPr>
                  <p:cNvPr id="1886" name="Down Arrow 18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2" name="Group 235"/>
                <p:cNvGrpSpPr/>
                <p:nvPr/>
              </p:nvGrpSpPr>
              <p:grpSpPr>
                <a:xfrm flipV="1">
                  <a:off x="5326940" y="3669335"/>
                  <a:ext cx="315351" cy="452185"/>
                  <a:chOff x="704140" y="2354179"/>
                  <a:chExt cx="315351" cy="452185"/>
                </a:xfrm>
              </p:grpSpPr>
              <p:sp>
                <p:nvSpPr>
                  <p:cNvPr id="1884" name="Down Arrow 18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4" name="Group 381"/>
                <p:cNvGrpSpPr/>
                <p:nvPr/>
              </p:nvGrpSpPr>
              <p:grpSpPr>
                <a:xfrm>
                  <a:off x="6465362" y="3669337"/>
                  <a:ext cx="315351" cy="452185"/>
                  <a:chOff x="7012249" y="3703204"/>
                  <a:chExt cx="315351" cy="452185"/>
                </a:xfrm>
              </p:grpSpPr>
              <p:sp>
                <p:nvSpPr>
                  <p:cNvPr id="1882" name="Down Arrow 18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6" name="Group 380"/>
                <p:cNvGrpSpPr/>
                <p:nvPr/>
              </p:nvGrpSpPr>
              <p:grpSpPr>
                <a:xfrm>
                  <a:off x="7034572" y="3672650"/>
                  <a:ext cx="315351" cy="452185"/>
                  <a:chOff x="7836091" y="3706517"/>
                  <a:chExt cx="315351" cy="452185"/>
                </a:xfrm>
              </p:grpSpPr>
              <p:sp>
                <p:nvSpPr>
                  <p:cNvPr id="1880" name="Down Arrow 18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7" name="Group 393"/>
              <p:cNvGrpSpPr/>
              <p:nvPr/>
            </p:nvGrpSpPr>
            <p:grpSpPr>
              <a:xfrm>
                <a:off x="5326940" y="4209422"/>
                <a:ext cx="2022983" cy="455500"/>
                <a:chOff x="5326940" y="4333600"/>
                <a:chExt cx="2022983" cy="455500"/>
              </a:xfrm>
            </p:grpSpPr>
            <p:grpSp>
              <p:nvGrpSpPr>
                <p:cNvPr id="2439" name="Group 231"/>
                <p:cNvGrpSpPr/>
                <p:nvPr/>
              </p:nvGrpSpPr>
              <p:grpSpPr>
                <a:xfrm flipV="1">
                  <a:off x="5896151" y="4335649"/>
                  <a:ext cx="315351" cy="452185"/>
                  <a:chOff x="1680124" y="3020493"/>
                  <a:chExt cx="315351" cy="452185"/>
                </a:xfrm>
              </p:grpSpPr>
              <p:sp>
                <p:nvSpPr>
                  <p:cNvPr id="1874" name="Down Arrow 18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40" name="Group 383"/>
                <p:cNvGrpSpPr/>
                <p:nvPr/>
              </p:nvGrpSpPr>
              <p:grpSpPr>
                <a:xfrm>
                  <a:off x="5326940" y="4333600"/>
                  <a:ext cx="315351" cy="452185"/>
                  <a:chOff x="5326940" y="4367467"/>
                  <a:chExt cx="315351" cy="452185"/>
                </a:xfrm>
              </p:grpSpPr>
              <p:sp>
                <p:nvSpPr>
                  <p:cNvPr id="1872" name="Down Arrow 18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41" name="Group 229"/>
                <p:cNvGrpSpPr/>
                <p:nvPr/>
              </p:nvGrpSpPr>
              <p:grpSpPr>
                <a:xfrm flipV="1">
                  <a:off x="6465362" y="4333602"/>
                  <a:ext cx="315351" cy="452185"/>
                  <a:chOff x="2660385" y="3018446"/>
                  <a:chExt cx="315351" cy="452185"/>
                </a:xfrm>
              </p:grpSpPr>
              <p:sp>
                <p:nvSpPr>
                  <p:cNvPr id="1870" name="Down Arrow 18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42" name="Group 234"/>
                <p:cNvGrpSpPr/>
                <p:nvPr/>
              </p:nvGrpSpPr>
              <p:grpSpPr>
                <a:xfrm flipV="1">
                  <a:off x="7034572" y="4336915"/>
                  <a:ext cx="315351" cy="452185"/>
                  <a:chOff x="3687429" y="3021759"/>
                  <a:chExt cx="315351" cy="452185"/>
                </a:xfrm>
              </p:grpSpPr>
              <p:sp>
                <p:nvSpPr>
                  <p:cNvPr id="1868" name="Down Arrow 18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43" name="Group 392"/>
              <p:cNvGrpSpPr/>
              <p:nvPr/>
            </p:nvGrpSpPr>
            <p:grpSpPr>
              <a:xfrm>
                <a:off x="5326940" y="4794663"/>
                <a:ext cx="2022983" cy="455500"/>
                <a:chOff x="5326940" y="4918842"/>
                <a:chExt cx="2022983" cy="455500"/>
              </a:xfrm>
            </p:grpSpPr>
            <p:grpSp>
              <p:nvGrpSpPr>
                <p:cNvPr id="2444" name="Group 385"/>
                <p:cNvGrpSpPr/>
                <p:nvPr/>
              </p:nvGrpSpPr>
              <p:grpSpPr>
                <a:xfrm>
                  <a:off x="5896151" y="4920891"/>
                  <a:ext cx="315351" cy="452185"/>
                  <a:chOff x="6144878" y="5033781"/>
                  <a:chExt cx="315351" cy="452185"/>
                </a:xfrm>
              </p:grpSpPr>
              <p:sp>
                <p:nvSpPr>
                  <p:cNvPr id="1862" name="Down Arrow 18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45" name="Group 384"/>
                <p:cNvGrpSpPr/>
                <p:nvPr/>
              </p:nvGrpSpPr>
              <p:grpSpPr>
                <a:xfrm>
                  <a:off x="5326940" y="4918842"/>
                  <a:ext cx="315351" cy="452185"/>
                  <a:chOff x="5326940" y="5031732"/>
                  <a:chExt cx="315351" cy="452185"/>
                </a:xfrm>
              </p:grpSpPr>
              <p:sp>
                <p:nvSpPr>
                  <p:cNvPr id="1860" name="Down Arrow 18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46" name="Group 386"/>
                <p:cNvGrpSpPr/>
                <p:nvPr/>
              </p:nvGrpSpPr>
              <p:grpSpPr>
                <a:xfrm>
                  <a:off x="6465362" y="4918844"/>
                  <a:ext cx="315351" cy="452185"/>
                  <a:chOff x="7012249" y="5031734"/>
                  <a:chExt cx="315351" cy="452185"/>
                </a:xfrm>
              </p:grpSpPr>
              <p:sp>
                <p:nvSpPr>
                  <p:cNvPr id="1858" name="Down Arrow 18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55" name="Group 387"/>
                <p:cNvGrpSpPr/>
                <p:nvPr/>
              </p:nvGrpSpPr>
              <p:grpSpPr>
                <a:xfrm>
                  <a:off x="7034572" y="4922157"/>
                  <a:ext cx="315351" cy="452185"/>
                  <a:chOff x="7836091" y="5035047"/>
                  <a:chExt cx="315351" cy="452185"/>
                </a:xfrm>
              </p:grpSpPr>
              <p:sp>
                <p:nvSpPr>
                  <p:cNvPr id="1856" name="Down Arrow 18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2456" name="Group 2159"/>
          <p:cNvGrpSpPr/>
          <p:nvPr/>
        </p:nvGrpSpPr>
        <p:grpSpPr>
          <a:xfrm>
            <a:off x="876290" y="2501483"/>
            <a:ext cx="898092" cy="856671"/>
            <a:chOff x="5842197" y="1593958"/>
            <a:chExt cx="2150049" cy="2226846"/>
          </a:xfrm>
        </p:grpSpPr>
        <p:sp>
          <p:nvSpPr>
            <p:cNvPr id="2161" name="Rounded Rectangle 2160"/>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2" name="Rounded Rectangle 2161"/>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3" name="Rounded Rectangle 2162"/>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4" name="Rounded Rectangle 2163"/>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5" name="Rounded Rectangle 2164"/>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57" name="Group 1479"/>
            <p:cNvGrpSpPr/>
            <p:nvPr/>
          </p:nvGrpSpPr>
          <p:grpSpPr>
            <a:xfrm>
              <a:off x="5842197" y="1593958"/>
              <a:ext cx="2150049" cy="2226846"/>
              <a:chOff x="5842197" y="1792078"/>
              <a:chExt cx="2150049" cy="2226846"/>
            </a:xfrm>
          </p:grpSpPr>
          <p:sp>
            <p:nvSpPr>
              <p:cNvPr id="2167" name="Rounded Rectangle 2166"/>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8" name="Rounded Rectangle 2167"/>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9" name="Rounded Rectangle 2168"/>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458" name="Group 1149"/>
              <p:cNvGrpSpPr/>
              <p:nvPr/>
            </p:nvGrpSpPr>
            <p:grpSpPr>
              <a:xfrm>
                <a:off x="5842197" y="1792078"/>
                <a:ext cx="2150049" cy="2226846"/>
                <a:chOff x="6884295" y="3041841"/>
                <a:chExt cx="2150049" cy="2226846"/>
              </a:xfrm>
            </p:grpSpPr>
            <p:sp>
              <p:nvSpPr>
                <p:cNvPr id="2171" name="Rounded Rectangle 217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72" name="Rounded Rectangle 2171"/>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88"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89" name="Group 395"/>
                  <p:cNvGrpSpPr/>
                  <p:nvPr/>
                </p:nvGrpSpPr>
                <p:grpSpPr>
                  <a:xfrm>
                    <a:off x="5326940" y="3038938"/>
                    <a:ext cx="2022983" cy="455500"/>
                    <a:chOff x="5326940" y="3038937"/>
                    <a:chExt cx="2022983" cy="455500"/>
                  </a:xfrm>
                </p:grpSpPr>
                <p:grpSp>
                  <p:nvGrpSpPr>
                    <p:cNvPr id="290" name="Group 378"/>
                    <p:cNvGrpSpPr/>
                    <p:nvPr/>
                  </p:nvGrpSpPr>
                  <p:grpSpPr>
                    <a:xfrm>
                      <a:off x="5896151" y="3040986"/>
                      <a:ext cx="315351" cy="452185"/>
                      <a:chOff x="6144878" y="3040986"/>
                      <a:chExt cx="315351" cy="452185"/>
                    </a:xfrm>
                  </p:grpSpPr>
                  <p:sp>
                    <p:nvSpPr>
                      <p:cNvPr id="248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1" name="Group 377"/>
                    <p:cNvGrpSpPr/>
                    <p:nvPr/>
                  </p:nvGrpSpPr>
                  <p:grpSpPr>
                    <a:xfrm>
                      <a:off x="5326940" y="3038937"/>
                      <a:ext cx="315351" cy="452185"/>
                      <a:chOff x="5326940" y="3038937"/>
                      <a:chExt cx="315351" cy="452185"/>
                    </a:xfrm>
                  </p:grpSpPr>
                  <p:sp>
                    <p:nvSpPr>
                      <p:cNvPr id="248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92" name="Group 230"/>
                    <p:cNvGrpSpPr/>
                    <p:nvPr/>
                  </p:nvGrpSpPr>
                  <p:grpSpPr>
                    <a:xfrm flipV="1">
                      <a:off x="6465362" y="3038939"/>
                      <a:ext cx="315351" cy="452185"/>
                      <a:chOff x="2660385" y="1689916"/>
                      <a:chExt cx="315351" cy="452185"/>
                    </a:xfrm>
                  </p:grpSpPr>
                  <p:sp>
                    <p:nvSpPr>
                      <p:cNvPr id="2485" name="Down Arrow 248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93" name="Group 379"/>
                    <p:cNvGrpSpPr/>
                    <p:nvPr/>
                  </p:nvGrpSpPr>
                  <p:grpSpPr>
                    <a:xfrm>
                      <a:off x="7034572" y="3042252"/>
                      <a:ext cx="315351" cy="452185"/>
                      <a:chOff x="7836091" y="3042252"/>
                      <a:chExt cx="315351" cy="452185"/>
                    </a:xfrm>
                  </p:grpSpPr>
                  <p:sp>
                    <p:nvSpPr>
                      <p:cNvPr id="2483" name="Down Arrow 248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94" name="Group 394"/>
                  <p:cNvGrpSpPr/>
                  <p:nvPr/>
                </p:nvGrpSpPr>
                <p:grpSpPr>
                  <a:xfrm>
                    <a:off x="5326940" y="3624179"/>
                    <a:ext cx="2022983" cy="455500"/>
                    <a:chOff x="5326940" y="3669335"/>
                    <a:chExt cx="2022983" cy="455500"/>
                  </a:xfrm>
                </p:grpSpPr>
                <p:grpSp>
                  <p:nvGrpSpPr>
                    <p:cNvPr id="296" name="Group 382"/>
                    <p:cNvGrpSpPr/>
                    <p:nvPr/>
                  </p:nvGrpSpPr>
                  <p:grpSpPr>
                    <a:xfrm>
                      <a:off x="5896151" y="3671384"/>
                      <a:ext cx="315351" cy="452185"/>
                      <a:chOff x="6144878" y="3705251"/>
                      <a:chExt cx="315351" cy="452185"/>
                    </a:xfrm>
                  </p:grpSpPr>
                  <p:sp>
                    <p:nvSpPr>
                      <p:cNvPr id="247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98" name="Group 235"/>
                    <p:cNvGrpSpPr/>
                    <p:nvPr/>
                  </p:nvGrpSpPr>
                  <p:grpSpPr>
                    <a:xfrm flipV="1">
                      <a:off x="5326940" y="3669335"/>
                      <a:ext cx="315351" cy="452185"/>
                      <a:chOff x="704140" y="2354179"/>
                      <a:chExt cx="315351" cy="452185"/>
                    </a:xfrm>
                  </p:grpSpPr>
                  <p:sp>
                    <p:nvSpPr>
                      <p:cNvPr id="247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00" name="Group 381"/>
                    <p:cNvGrpSpPr/>
                    <p:nvPr/>
                  </p:nvGrpSpPr>
                  <p:grpSpPr>
                    <a:xfrm>
                      <a:off x="6465362" y="3669337"/>
                      <a:ext cx="315351" cy="452185"/>
                      <a:chOff x="7012249" y="3703204"/>
                      <a:chExt cx="315351" cy="452185"/>
                    </a:xfrm>
                  </p:grpSpPr>
                  <p:sp>
                    <p:nvSpPr>
                      <p:cNvPr id="2473" name="Down Arrow 247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06" name="Group 380"/>
                    <p:cNvGrpSpPr/>
                    <p:nvPr/>
                  </p:nvGrpSpPr>
                  <p:grpSpPr>
                    <a:xfrm>
                      <a:off x="7034572" y="3672650"/>
                      <a:ext cx="315351" cy="452185"/>
                      <a:chOff x="7836091" y="3706517"/>
                      <a:chExt cx="315351" cy="452185"/>
                    </a:xfrm>
                  </p:grpSpPr>
                  <p:sp>
                    <p:nvSpPr>
                      <p:cNvPr id="2471" name="Down Arrow 247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07" name="Group 393"/>
                  <p:cNvGrpSpPr/>
                  <p:nvPr/>
                </p:nvGrpSpPr>
                <p:grpSpPr>
                  <a:xfrm>
                    <a:off x="5326940" y="4209422"/>
                    <a:ext cx="2022983" cy="455500"/>
                    <a:chOff x="5326940" y="4333600"/>
                    <a:chExt cx="2022983" cy="455500"/>
                  </a:xfrm>
                </p:grpSpPr>
                <p:grpSp>
                  <p:nvGrpSpPr>
                    <p:cNvPr id="308" name="Group 231"/>
                    <p:cNvGrpSpPr/>
                    <p:nvPr/>
                  </p:nvGrpSpPr>
                  <p:grpSpPr>
                    <a:xfrm flipV="1">
                      <a:off x="5896151" y="4335649"/>
                      <a:ext cx="315351" cy="452185"/>
                      <a:chOff x="1680124" y="3020493"/>
                      <a:chExt cx="315351" cy="452185"/>
                    </a:xfrm>
                  </p:grpSpPr>
                  <p:sp>
                    <p:nvSpPr>
                      <p:cNvPr id="246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09" name="Group 383"/>
                    <p:cNvGrpSpPr/>
                    <p:nvPr/>
                  </p:nvGrpSpPr>
                  <p:grpSpPr>
                    <a:xfrm>
                      <a:off x="5326940" y="4333600"/>
                      <a:ext cx="315351" cy="452185"/>
                      <a:chOff x="5326940" y="4367467"/>
                      <a:chExt cx="315351" cy="452185"/>
                    </a:xfrm>
                  </p:grpSpPr>
                  <p:sp>
                    <p:nvSpPr>
                      <p:cNvPr id="246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18" name="Group 229"/>
                    <p:cNvGrpSpPr/>
                    <p:nvPr/>
                  </p:nvGrpSpPr>
                  <p:grpSpPr>
                    <a:xfrm flipV="1">
                      <a:off x="6465362" y="4333602"/>
                      <a:ext cx="315351" cy="452185"/>
                      <a:chOff x="2660385" y="3018446"/>
                      <a:chExt cx="315351" cy="452185"/>
                    </a:xfrm>
                  </p:grpSpPr>
                  <p:sp>
                    <p:nvSpPr>
                      <p:cNvPr id="246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19" name="Group 234"/>
                    <p:cNvGrpSpPr/>
                    <p:nvPr/>
                  </p:nvGrpSpPr>
                  <p:grpSpPr>
                    <a:xfrm flipV="1">
                      <a:off x="7034572" y="4336915"/>
                      <a:ext cx="315351" cy="452185"/>
                      <a:chOff x="3687429" y="3021759"/>
                      <a:chExt cx="315351" cy="452185"/>
                    </a:xfrm>
                  </p:grpSpPr>
                  <p:sp>
                    <p:nvSpPr>
                      <p:cNvPr id="245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67" name="Group 392"/>
                  <p:cNvGrpSpPr/>
                  <p:nvPr/>
                </p:nvGrpSpPr>
                <p:grpSpPr>
                  <a:xfrm>
                    <a:off x="5326940" y="4794663"/>
                    <a:ext cx="2022983" cy="455500"/>
                    <a:chOff x="5326940" y="4918842"/>
                    <a:chExt cx="2022983" cy="455500"/>
                  </a:xfrm>
                </p:grpSpPr>
                <p:grpSp>
                  <p:nvGrpSpPr>
                    <p:cNvPr id="2468" name="Group 385"/>
                    <p:cNvGrpSpPr/>
                    <p:nvPr/>
                  </p:nvGrpSpPr>
                  <p:grpSpPr>
                    <a:xfrm>
                      <a:off x="5896151" y="4920891"/>
                      <a:ext cx="315351" cy="452185"/>
                      <a:chOff x="6144878" y="5033781"/>
                      <a:chExt cx="315351" cy="452185"/>
                    </a:xfrm>
                  </p:grpSpPr>
                  <p:sp>
                    <p:nvSpPr>
                      <p:cNvPr id="2453" name="Down Arrow 245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69" name="Group 384"/>
                    <p:cNvGrpSpPr/>
                    <p:nvPr/>
                  </p:nvGrpSpPr>
                  <p:grpSpPr>
                    <a:xfrm>
                      <a:off x="5326940" y="4918842"/>
                      <a:ext cx="315351" cy="452185"/>
                      <a:chOff x="5326940" y="5031732"/>
                      <a:chExt cx="315351" cy="452185"/>
                    </a:xfrm>
                  </p:grpSpPr>
                  <p:sp>
                    <p:nvSpPr>
                      <p:cNvPr id="2451" name="Down Arrow 245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70" name="Group 386"/>
                    <p:cNvGrpSpPr/>
                    <p:nvPr/>
                  </p:nvGrpSpPr>
                  <p:grpSpPr>
                    <a:xfrm>
                      <a:off x="6465362" y="4918844"/>
                      <a:ext cx="315351" cy="452185"/>
                      <a:chOff x="7012249" y="5031734"/>
                      <a:chExt cx="315351" cy="452185"/>
                    </a:xfrm>
                  </p:grpSpPr>
                  <p:sp>
                    <p:nvSpPr>
                      <p:cNvPr id="244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79" name="Group 387"/>
                    <p:cNvGrpSpPr/>
                    <p:nvPr/>
                  </p:nvGrpSpPr>
                  <p:grpSpPr>
                    <a:xfrm>
                      <a:off x="7034572" y="4922157"/>
                      <a:ext cx="315351" cy="452185"/>
                      <a:chOff x="7836091" y="5035047"/>
                      <a:chExt cx="315351" cy="452185"/>
                    </a:xfrm>
                  </p:grpSpPr>
                  <p:sp>
                    <p:nvSpPr>
                      <p:cNvPr id="244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8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481" name="Group 395"/>
                  <p:cNvGrpSpPr/>
                  <p:nvPr/>
                </p:nvGrpSpPr>
                <p:grpSpPr>
                  <a:xfrm>
                    <a:off x="5326940" y="3038938"/>
                    <a:ext cx="2022983" cy="455500"/>
                    <a:chOff x="5326940" y="3038937"/>
                    <a:chExt cx="2022983" cy="455500"/>
                  </a:xfrm>
                </p:grpSpPr>
                <p:grpSp>
                  <p:nvGrpSpPr>
                    <p:cNvPr id="2482" name="Group 378"/>
                    <p:cNvGrpSpPr/>
                    <p:nvPr/>
                  </p:nvGrpSpPr>
                  <p:grpSpPr>
                    <a:xfrm>
                      <a:off x="5896151" y="3040986"/>
                      <a:ext cx="315351" cy="452185"/>
                      <a:chOff x="6144878" y="3040986"/>
                      <a:chExt cx="315351" cy="452185"/>
                    </a:xfrm>
                  </p:grpSpPr>
                  <p:sp>
                    <p:nvSpPr>
                      <p:cNvPr id="2437" name="Down Arrow 243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91" name="Group 377"/>
                    <p:cNvGrpSpPr/>
                    <p:nvPr/>
                  </p:nvGrpSpPr>
                  <p:grpSpPr>
                    <a:xfrm>
                      <a:off x="5326940" y="3038937"/>
                      <a:ext cx="315351" cy="452185"/>
                      <a:chOff x="5326940" y="3038937"/>
                      <a:chExt cx="315351" cy="452185"/>
                    </a:xfrm>
                  </p:grpSpPr>
                  <p:sp>
                    <p:nvSpPr>
                      <p:cNvPr id="2435" name="Down Arrow 243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92" name="Group 230"/>
                    <p:cNvGrpSpPr/>
                    <p:nvPr/>
                  </p:nvGrpSpPr>
                  <p:grpSpPr>
                    <a:xfrm flipV="1">
                      <a:off x="6465362" y="3038939"/>
                      <a:ext cx="315351" cy="452185"/>
                      <a:chOff x="2660385" y="1689916"/>
                      <a:chExt cx="315351" cy="452185"/>
                    </a:xfrm>
                  </p:grpSpPr>
                  <p:sp>
                    <p:nvSpPr>
                      <p:cNvPr id="2433" name="Down Arrow 243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93" name="Group 379"/>
                    <p:cNvGrpSpPr/>
                    <p:nvPr/>
                  </p:nvGrpSpPr>
                  <p:grpSpPr>
                    <a:xfrm>
                      <a:off x="7034572" y="3042252"/>
                      <a:ext cx="315351" cy="452185"/>
                      <a:chOff x="7836091" y="3042252"/>
                      <a:chExt cx="315351" cy="452185"/>
                    </a:xfrm>
                  </p:grpSpPr>
                  <p:sp>
                    <p:nvSpPr>
                      <p:cNvPr id="2431" name="Down Arrow 243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94" name="Group 394"/>
                  <p:cNvGrpSpPr/>
                  <p:nvPr/>
                </p:nvGrpSpPr>
                <p:grpSpPr>
                  <a:xfrm>
                    <a:off x="5326940" y="3624179"/>
                    <a:ext cx="2022983" cy="455500"/>
                    <a:chOff x="5326940" y="3669335"/>
                    <a:chExt cx="2022983" cy="455500"/>
                  </a:xfrm>
                </p:grpSpPr>
                <p:grpSp>
                  <p:nvGrpSpPr>
                    <p:cNvPr id="2495" name="Group 382"/>
                    <p:cNvGrpSpPr/>
                    <p:nvPr/>
                  </p:nvGrpSpPr>
                  <p:grpSpPr>
                    <a:xfrm>
                      <a:off x="5896151" y="3671384"/>
                      <a:ext cx="315351" cy="452185"/>
                      <a:chOff x="6144878" y="3705251"/>
                      <a:chExt cx="315351" cy="452185"/>
                    </a:xfrm>
                  </p:grpSpPr>
                  <p:sp>
                    <p:nvSpPr>
                      <p:cNvPr id="2425" name="Down Arrow 242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20" name="Group 235"/>
                    <p:cNvGrpSpPr/>
                    <p:nvPr/>
                  </p:nvGrpSpPr>
                  <p:grpSpPr>
                    <a:xfrm flipV="1">
                      <a:off x="5326940" y="3669335"/>
                      <a:ext cx="315351" cy="452185"/>
                      <a:chOff x="704140" y="2354179"/>
                      <a:chExt cx="315351" cy="452185"/>
                    </a:xfrm>
                  </p:grpSpPr>
                  <p:sp>
                    <p:nvSpPr>
                      <p:cNvPr id="2423" name="Down Arrow 242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21" name="Group 381"/>
                    <p:cNvGrpSpPr/>
                    <p:nvPr/>
                  </p:nvGrpSpPr>
                  <p:grpSpPr>
                    <a:xfrm>
                      <a:off x="6465362" y="3669337"/>
                      <a:ext cx="315351" cy="452185"/>
                      <a:chOff x="7012249" y="3703204"/>
                      <a:chExt cx="315351" cy="452185"/>
                    </a:xfrm>
                  </p:grpSpPr>
                  <p:sp>
                    <p:nvSpPr>
                      <p:cNvPr id="2421" name="Down Arrow 242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22" name="Group 380"/>
                    <p:cNvGrpSpPr/>
                    <p:nvPr/>
                  </p:nvGrpSpPr>
                  <p:grpSpPr>
                    <a:xfrm>
                      <a:off x="7034572" y="3672650"/>
                      <a:ext cx="315351" cy="452185"/>
                      <a:chOff x="7836091" y="3706517"/>
                      <a:chExt cx="315351" cy="452185"/>
                    </a:xfrm>
                  </p:grpSpPr>
                  <p:sp>
                    <p:nvSpPr>
                      <p:cNvPr id="2419" name="Down Arrow 241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3" name="Group 393"/>
                  <p:cNvGrpSpPr/>
                  <p:nvPr/>
                </p:nvGrpSpPr>
                <p:grpSpPr>
                  <a:xfrm>
                    <a:off x="5326940" y="4209422"/>
                    <a:ext cx="2022983" cy="455500"/>
                    <a:chOff x="5326940" y="4333600"/>
                    <a:chExt cx="2022983" cy="455500"/>
                  </a:xfrm>
                </p:grpSpPr>
                <p:grpSp>
                  <p:nvGrpSpPr>
                    <p:cNvPr id="324" name="Group 231"/>
                    <p:cNvGrpSpPr/>
                    <p:nvPr/>
                  </p:nvGrpSpPr>
                  <p:grpSpPr>
                    <a:xfrm flipV="1">
                      <a:off x="5896151" y="4335649"/>
                      <a:ext cx="315351" cy="452185"/>
                      <a:chOff x="1680124" y="3020493"/>
                      <a:chExt cx="315351" cy="452185"/>
                    </a:xfrm>
                  </p:grpSpPr>
                  <p:sp>
                    <p:nvSpPr>
                      <p:cNvPr id="2413" name="Down Arrow 241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5" name="Group 383"/>
                    <p:cNvGrpSpPr/>
                    <p:nvPr/>
                  </p:nvGrpSpPr>
                  <p:grpSpPr>
                    <a:xfrm>
                      <a:off x="5326940" y="4333600"/>
                      <a:ext cx="315351" cy="452185"/>
                      <a:chOff x="5326940" y="4367467"/>
                      <a:chExt cx="315351" cy="452185"/>
                    </a:xfrm>
                  </p:grpSpPr>
                  <p:sp>
                    <p:nvSpPr>
                      <p:cNvPr id="2411" name="Down Arrow 241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34" name="Group 229"/>
                    <p:cNvGrpSpPr/>
                    <p:nvPr/>
                  </p:nvGrpSpPr>
                  <p:grpSpPr>
                    <a:xfrm flipV="1">
                      <a:off x="6465362" y="4333602"/>
                      <a:ext cx="315351" cy="452185"/>
                      <a:chOff x="2660385" y="3018446"/>
                      <a:chExt cx="315351" cy="452185"/>
                    </a:xfrm>
                  </p:grpSpPr>
                  <p:sp>
                    <p:nvSpPr>
                      <p:cNvPr id="2409" name="Down Arrow 240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35" name="Group 234"/>
                    <p:cNvGrpSpPr/>
                    <p:nvPr/>
                  </p:nvGrpSpPr>
                  <p:grpSpPr>
                    <a:xfrm flipV="1">
                      <a:off x="7034572" y="4336915"/>
                      <a:ext cx="315351" cy="452185"/>
                      <a:chOff x="3687429" y="3021759"/>
                      <a:chExt cx="315351" cy="452185"/>
                    </a:xfrm>
                  </p:grpSpPr>
                  <p:sp>
                    <p:nvSpPr>
                      <p:cNvPr id="2407" name="Down Arrow 240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36" name="Group 392"/>
                  <p:cNvGrpSpPr/>
                  <p:nvPr/>
                </p:nvGrpSpPr>
                <p:grpSpPr>
                  <a:xfrm>
                    <a:off x="5326940" y="4794663"/>
                    <a:ext cx="2022983" cy="455500"/>
                    <a:chOff x="5326940" y="4918842"/>
                    <a:chExt cx="2022983" cy="455500"/>
                  </a:xfrm>
                </p:grpSpPr>
                <p:grpSp>
                  <p:nvGrpSpPr>
                    <p:cNvPr id="337" name="Group 385"/>
                    <p:cNvGrpSpPr/>
                    <p:nvPr/>
                  </p:nvGrpSpPr>
                  <p:grpSpPr>
                    <a:xfrm>
                      <a:off x="5896151" y="4920891"/>
                      <a:ext cx="315351" cy="452185"/>
                      <a:chOff x="6144878" y="5033781"/>
                      <a:chExt cx="315351" cy="452185"/>
                    </a:xfrm>
                  </p:grpSpPr>
                  <p:sp>
                    <p:nvSpPr>
                      <p:cNvPr id="2401" name="Down Arrow 240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46" name="Group 384"/>
                    <p:cNvGrpSpPr/>
                    <p:nvPr/>
                  </p:nvGrpSpPr>
                  <p:grpSpPr>
                    <a:xfrm>
                      <a:off x="5326940" y="4918842"/>
                      <a:ext cx="315351" cy="452185"/>
                      <a:chOff x="5326940" y="5031732"/>
                      <a:chExt cx="315351" cy="452185"/>
                    </a:xfrm>
                  </p:grpSpPr>
                  <p:sp>
                    <p:nvSpPr>
                      <p:cNvPr id="2399" name="Down Arrow 239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47" name="Group 386"/>
                    <p:cNvGrpSpPr/>
                    <p:nvPr/>
                  </p:nvGrpSpPr>
                  <p:grpSpPr>
                    <a:xfrm>
                      <a:off x="6465362" y="4918844"/>
                      <a:ext cx="315351" cy="452185"/>
                      <a:chOff x="7012249" y="5031734"/>
                      <a:chExt cx="315351" cy="452185"/>
                    </a:xfrm>
                  </p:grpSpPr>
                  <p:sp>
                    <p:nvSpPr>
                      <p:cNvPr id="2397" name="Down Arrow 239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48" name="Group 387"/>
                    <p:cNvGrpSpPr/>
                    <p:nvPr/>
                  </p:nvGrpSpPr>
                  <p:grpSpPr>
                    <a:xfrm>
                      <a:off x="7034572" y="4922157"/>
                      <a:ext cx="315351" cy="452185"/>
                      <a:chOff x="7836091" y="5035047"/>
                      <a:chExt cx="315351" cy="452185"/>
                    </a:xfrm>
                  </p:grpSpPr>
                  <p:sp>
                    <p:nvSpPr>
                      <p:cNvPr id="2395" name="Down Arrow 239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49"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496" name="Group 395"/>
                  <p:cNvGrpSpPr/>
                  <p:nvPr/>
                </p:nvGrpSpPr>
                <p:grpSpPr>
                  <a:xfrm>
                    <a:off x="5326940" y="3038938"/>
                    <a:ext cx="2022983" cy="455500"/>
                    <a:chOff x="5326940" y="3038937"/>
                    <a:chExt cx="2022983" cy="455500"/>
                  </a:xfrm>
                </p:grpSpPr>
                <p:grpSp>
                  <p:nvGrpSpPr>
                    <p:cNvPr id="2507" name="Group 378"/>
                    <p:cNvGrpSpPr/>
                    <p:nvPr/>
                  </p:nvGrpSpPr>
                  <p:grpSpPr>
                    <a:xfrm>
                      <a:off x="5896151" y="3040986"/>
                      <a:ext cx="315351" cy="452185"/>
                      <a:chOff x="6144878" y="3040986"/>
                      <a:chExt cx="315351" cy="452185"/>
                    </a:xfrm>
                  </p:grpSpPr>
                  <p:sp>
                    <p:nvSpPr>
                      <p:cNvPr id="2385" name="Down Arrow 238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514" name="Group 377"/>
                    <p:cNvGrpSpPr/>
                    <p:nvPr/>
                  </p:nvGrpSpPr>
                  <p:grpSpPr>
                    <a:xfrm>
                      <a:off x="5326940" y="3038937"/>
                      <a:ext cx="315351" cy="452185"/>
                      <a:chOff x="5326940" y="3038937"/>
                      <a:chExt cx="315351" cy="452185"/>
                    </a:xfrm>
                  </p:grpSpPr>
                  <p:sp>
                    <p:nvSpPr>
                      <p:cNvPr id="2383" name="Down Arrow 23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515" name="Group 230"/>
                    <p:cNvGrpSpPr/>
                    <p:nvPr/>
                  </p:nvGrpSpPr>
                  <p:grpSpPr>
                    <a:xfrm flipV="1">
                      <a:off x="6465362" y="3038939"/>
                      <a:ext cx="315351" cy="452185"/>
                      <a:chOff x="2660385" y="1689916"/>
                      <a:chExt cx="315351" cy="452185"/>
                    </a:xfrm>
                  </p:grpSpPr>
                  <p:sp>
                    <p:nvSpPr>
                      <p:cNvPr id="2381" name="Down Arrow 23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516" name="Group 379"/>
                    <p:cNvGrpSpPr/>
                    <p:nvPr/>
                  </p:nvGrpSpPr>
                  <p:grpSpPr>
                    <a:xfrm>
                      <a:off x="7034572" y="3042252"/>
                      <a:ext cx="315351" cy="452185"/>
                      <a:chOff x="7836091" y="3042252"/>
                      <a:chExt cx="315351" cy="452185"/>
                    </a:xfrm>
                  </p:grpSpPr>
                  <p:sp>
                    <p:nvSpPr>
                      <p:cNvPr id="2379" name="Down Arrow 23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17" name="Group 394"/>
                  <p:cNvGrpSpPr/>
                  <p:nvPr/>
                </p:nvGrpSpPr>
                <p:grpSpPr>
                  <a:xfrm>
                    <a:off x="5326940" y="3624179"/>
                    <a:ext cx="2022983" cy="455500"/>
                    <a:chOff x="5326940" y="3669335"/>
                    <a:chExt cx="2022983" cy="455500"/>
                  </a:xfrm>
                </p:grpSpPr>
                <p:grpSp>
                  <p:nvGrpSpPr>
                    <p:cNvPr id="2518" name="Group 382"/>
                    <p:cNvGrpSpPr/>
                    <p:nvPr/>
                  </p:nvGrpSpPr>
                  <p:grpSpPr>
                    <a:xfrm>
                      <a:off x="5896151" y="3671384"/>
                      <a:ext cx="315351" cy="452185"/>
                      <a:chOff x="6144878" y="3705251"/>
                      <a:chExt cx="315351" cy="452185"/>
                    </a:xfrm>
                  </p:grpSpPr>
                  <p:sp>
                    <p:nvSpPr>
                      <p:cNvPr id="2373" name="Down Arrow 237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19" name="Group 235"/>
                    <p:cNvGrpSpPr/>
                    <p:nvPr/>
                  </p:nvGrpSpPr>
                  <p:grpSpPr>
                    <a:xfrm flipV="1">
                      <a:off x="5326940" y="3669335"/>
                      <a:ext cx="315351" cy="452185"/>
                      <a:chOff x="704140" y="2354179"/>
                      <a:chExt cx="315351" cy="452185"/>
                    </a:xfrm>
                  </p:grpSpPr>
                  <p:sp>
                    <p:nvSpPr>
                      <p:cNvPr id="2371" name="Down Arrow 237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20" name="Group 381"/>
                    <p:cNvGrpSpPr/>
                    <p:nvPr/>
                  </p:nvGrpSpPr>
                  <p:grpSpPr>
                    <a:xfrm>
                      <a:off x="6465362" y="3669337"/>
                      <a:ext cx="315351" cy="452185"/>
                      <a:chOff x="7012249" y="3703204"/>
                      <a:chExt cx="315351" cy="452185"/>
                    </a:xfrm>
                  </p:grpSpPr>
                  <p:sp>
                    <p:nvSpPr>
                      <p:cNvPr id="2369" name="Down Arrow 23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21" name="Group 380"/>
                    <p:cNvGrpSpPr/>
                    <p:nvPr/>
                  </p:nvGrpSpPr>
                  <p:grpSpPr>
                    <a:xfrm>
                      <a:off x="7034572" y="3672650"/>
                      <a:ext cx="315351" cy="452185"/>
                      <a:chOff x="7836091" y="3706517"/>
                      <a:chExt cx="315351" cy="452185"/>
                    </a:xfrm>
                  </p:grpSpPr>
                  <p:sp>
                    <p:nvSpPr>
                      <p:cNvPr id="2367" name="Down Arrow 23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22" name="Group 393"/>
                  <p:cNvGrpSpPr/>
                  <p:nvPr/>
                </p:nvGrpSpPr>
                <p:grpSpPr>
                  <a:xfrm>
                    <a:off x="5326940" y="4209422"/>
                    <a:ext cx="2022983" cy="455500"/>
                    <a:chOff x="5326940" y="4333600"/>
                    <a:chExt cx="2022983" cy="455500"/>
                  </a:xfrm>
                </p:grpSpPr>
                <p:grpSp>
                  <p:nvGrpSpPr>
                    <p:cNvPr id="2523" name="Group 231"/>
                    <p:cNvGrpSpPr/>
                    <p:nvPr/>
                  </p:nvGrpSpPr>
                  <p:grpSpPr>
                    <a:xfrm flipV="1">
                      <a:off x="5896151" y="4335649"/>
                      <a:ext cx="315351" cy="452185"/>
                      <a:chOff x="1680124" y="3020493"/>
                      <a:chExt cx="315351" cy="452185"/>
                    </a:xfrm>
                  </p:grpSpPr>
                  <p:sp>
                    <p:nvSpPr>
                      <p:cNvPr id="2361" name="Down Arrow 23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24" name="Group 383"/>
                    <p:cNvGrpSpPr/>
                    <p:nvPr/>
                  </p:nvGrpSpPr>
                  <p:grpSpPr>
                    <a:xfrm>
                      <a:off x="5326940" y="4333600"/>
                      <a:ext cx="315351" cy="452185"/>
                      <a:chOff x="5326940" y="4367467"/>
                      <a:chExt cx="315351" cy="452185"/>
                    </a:xfrm>
                  </p:grpSpPr>
                  <p:sp>
                    <p:nvSpPr>
                      <p:cNvPr id="2359" name="Down Arrow 235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25" name="Group 229"/>
                    <p:cNvGrpSpPr/>
                    <p:nvPr/>
                  </p:nvGrpSpPr>
                  <p:grpSpPr>
                    <a:xfrm flipV="1">
                      <a:off x="6465362" y="4333602"/>
                      <a:ext cx="315351" cy="452185"/>
                      <a:chOff x="2660385" y="3018446"/>
                      <a:chExt cx="315351" cy="452185"/>
                    </a:xfrm>
                  </p:grpSpPr>
                  <p:sp>
                    <p:nvSpPr>
                      <p:cNvPr id="2357" name="Down Arrow 235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26" name="Group 234"/>
                    <p:cNvGrpSpPr/>
                    <p:nvPr/>
                  </p:nvGrpSpPr>
                  <p:grpSpPr>
                    <a:xfrm flipV="1">
                      <a:off x="7034572" y="4336915"/>
                      <a:ext cx="315351" cy="452185"/>
                      <a:chOff x="3687429" y="3021759"/>
                      <a:chExt cx="315351" cy="452185"/>
                    </a:xfrm>
                  </p:grpSpPr>
                  <p:sp>
                    <p:nvSpPr>
                      <p:cNvPr id="2355" name="Down Arrow 235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27" name="Group 392"/>
                  <p:cNvGrpSpPr/>
                  <p:nvPr/>
                </p:nvGrpSpPr>
                <p:grpSpPr>
                  <a:xfrm>
                    <a:off x="5326940" y="4794663"/>
                    <a:ext cx="2022983" cy="455500"/>
                    <a:chOff x="5326940" y="4918842"/>
                    <a:chExt cx="2022983" cy="455500"/>
                  </a:xfrm>
                </p:grpSpPr>
                <p:grpSp>
                  <p:nvGrpSpPr>
                    <p:cNvPr id="358" name="Group 385"/>
                    <p:cNvGrpSpPr/>
                    <p:nvPr/>
                  </p:nvGrpSpPr>
                  <p:grpSpPr>
                    <a:xfrm>
                      <a:off x="5896151" y="4920891"/>
                      <a:ext cx="315351" cy="452185"/>
                      <a:chOff x="6144878" y="5033781"/>
                      <a:chExt cx="315351" cy="452185"/>
                    </a:xfrm>
                  </p:grpSpPr>
                  <p:sp>
                    <p:nvSpPr>
                      <p:cNvPr id="2349" name="Down Arrow 23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59" name="Group 384"/>
                    <p:cNvGrpSpPr/>
                    <p:nvPr/>
                  </p:nvGrpSpPr>
                  <p:grpSpPr>
                    <a:xfrm>
                      <a:off x="5326940" y="4918842"/>
                      <a:ext cx="315351" cy="452185"/>
                      <a:chOff x="5326940" y="5031732"/>
                      <a:chExt cx="315351" cy="452185"/>
                    </a:xfrm>
                  </p:grpSpPr>
                  <p:sp>
                    <p:nvSpPr>
                      <p:cNvPr id="2347" name="Down Arrow 23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60" name="Group 386"/>
                    <p:cNvGrpSpPr/>
                    <p:nvPr/>
                  </p:nvGrpSpPr>
                  <p:grpSpPr>
                    <a:xfrm>
                      <a:off x="6465362" y="4918844"/>
                      <a:ext cx="315351" cy="452185"/>
                      <a:chOff x="7012249" y="5031734"/>
                      <a:chExt cx="315351" cy="452185"/>
                    </a:xfrm>
                  </p:grpSpPr>
                  <p:sp>
                    <p:nvSpPr>
                      <p:cNvPr id="2345" name="Down Arrow 234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61" name="Group 387"/>
                    <p:cNvGrpSpPr/>
                    <p:nvPr/>
                  </p:nvGrpSpPr>
                  <p:grpSpPr>
                    <a:xfrm>
                      <a:off x="7034572" y="4922157"/>
                      <a:ext cx="315351" cy="452185"/>
                      <a:chOff x="7836091" y="5035047"/>
                      <a:chExt cx="315351" cy="452185"/>
                    </a:xfrm>
                  </p:grpSpPr>
                  <p:sp>
                    <p:nvSpPr>
                      <p:cNvPr id="2343" name="Down Arrow 234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0"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71" name="Group 395"/>
                  <p:cNvGrpSpPr/>
                  <p:nvPr/>
                </p:nvGrpSpPr>
                <p:grpSpPr>
                  <a:xfrm>
                    <a:off x="5326940" y="3038938"/>
                    <a:ext cx="2022983" cy="455500"/>
                    <a:chOff x="5326940" y="3038937"/>
                    <a:chExt cx="2022983" cy="455500"/>
                  </a:xfrm>
                </p:grpSpPr>
                <p:grpSp>
                  <p:nvGrpSpPr>
                    <p:cNvPr id="372" name="Group 378"/>
                    <p:cNvGrpSpPr/>
                    <p:nvPr/>
                  </p:nvGrpSpPr>
                  <p:grpSpPr>
                    <a:xfrm>
                      <a:off x="5896151" y="3040986"/>
                      <a:ext cx="315351" cy="452185"/>
                      <a:chOff x="6144878" y="3040986"/>
                      <a:chExt cx="315351" cy="452185"/>
                    </a:xfrm>
                  </p:grpSpPr>
                  <p:sp>
                    <p:nvSpPr>
                      <p:cNvPr id="2333" name="Down Arrow 23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73" name="Group 377"/>
                    <p:cNvGrpSpPr/>
                    <p:nvPr/>
                  </p:nvGrpSpPr>
                  <p:grpSpPr>
                    <a:xfrm>
                      <a:off x="5326940" y="3038937"/>
                      <a:ext cx="315351" cy="452185"/>
                      <a:chOff x="5326940" y="3038937"/>
                      <a:chExt cx="315351" cy="452185"/>
                    </a:xfrm>
                  </p:grpSpPr>
                  <p:sp>
                    <p:nvSpPr>
                      <p:cNvPr id="2331" name="Down Arrow 23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74" name="Group 230"/>
                    <p:cNvGrpSpPr/>
                    <p:nvPr/>
                  </p:nvGrpSpPr>
                  <p:grpSpPr>
                    <a:xfrm flipV="1">
                      <a:off x="6465362" y="3038939"/>
                      <a:ext cx="315351" cy="452185"/>
                      <a:chOff x="2660385" y="1689916"/>
                      <a:chExt cx="315351" cy="452185"/>
                    </a:xfrm>
                  </p:grpSpPr>
                  <p:sp>
                    <p:nvSpPr>
                      <p:cNvPr id="2329" name="Down Arrow 23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75" name="Group 379"/>
                    <p:cNvGrpSpPr/>
                    <p:nvPr/>
                  </p:nvGrpSpPr>
                  <p:grpSpPr>
                    <a:xfrm>
                      <a:off x="7034572" y="3042252"/>
                      <a:ext cx="315351" cy="452185"/>
                      <a:chOff x="7836091" y="3042252"/>
                      <a:chExt cx="315351" cy="452185"/>
                    </a:xfrm>
                  </p:grpSpPr>
                  <p:sp>
                    <p:nvSpPr>
                      <p:cNvPr id="2327" name="Down Arrow 23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76" name="Group 394"/>
                  <p:cNvGrpSpPr/>
                  <p:nvPr/>
                </p:nvGrpSpPr>
                <p:grpSpPr>
                  <a:xfrm>
                    <a:off x="5326940" y="3624179"/>
                    <a:ext cx="2022983" cy="455500"/>
                    <a:chOff x="5326940" y="3669335"/>
                    <a:chExt cx="2022983" cy="455500"/>
                  </a:xfrm>
                </p:grpSpPr>
                <p:grpSp>
                  <p:nvGrpSpPr>
                    <p:cNvPr id="377" name="Group 382"/>
                    <p:cNvGrpSpPr/>
                    <p:nvPr/>
                  </p:nvGrpSpPr>
                  <p:grpSpPr>
                    <a:xfrm>
                      <a:off x="5896151" y="3671384"/>
                      <a:ext cx="315351" cy="452185"/>
                      <a:chOff x="6144878" y="3705251"/>
                      <a:chExt cx="315351" cy="452185"/>
                    </a:xfrm>
                  </p:grpSpPr>
                  <p:sp>
                    <p:nvSpPr>
                      <p:cNvPr id="2321" name="Down Arrow 23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36" name="Group 235"/>
                    <p:cNvGrpSpPr/>
                    <p:nvPr/>
                  </p:nvGrpSpPr>
                  <p:grpSpPr>
                    <a:xfrm flipV="1">
                      <a:off x="5326940" y="3669335"/>
                      <a:ext cx="315351" cy="452185"/>
                      <a:chOff x="704140" y="2354179"/>
                      <a:chExt cx="315351" cy="452185"/>
                    </a:xfrm>
                  </p:grpSpPr>
                  <p:sp>
                    <p:nvSpPr>
                      <p:cNvPr id="2319" name="Down Arrow 23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37" name="Group 381"/>
                    <p:cNvGrpSpPr/>
                    <p:nvPr/>
                  </p:nvGrpSpPr>
                  <p:grpSpPr>
                    <a:xfrm>
                      <a:off x="6465362" y="3669337"/>
                      <a:ext cx="315351" cy="452185"/>
                      <a:chOff x="7012249" y="3703204"/>
                      <a:chExt cx="315351" cy="452185"/>
                    </a:xfrm>
                  </p:grpSpPr>
                  <p:sp>
                    <p:nvSpPr>
                      <p:cNvPr id="2317" name="Down Arrow 23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38" name="Group 380"/>
                    <p:cNvGrpSpPr/>
                    <p:nvPr/>
                  </p:nvGrpSpPr>
                  <p:grpSpPr>
                    <a:xfrm>
                      <a:off x="7034572" y="3672650"/>
                      <a:ext cx="315351" cy="452185"/>
                      <a:chOff x="7836091" y="3706517"/>
                      <a:chExt cx="315351" cy="452185"/>
                    </a:xfrm>
                  </p:grpSpPr>
                  <p:sp>
                    <p:nvSpPr>
                      <p:cNvPr id="2315" name="Down Arrow 23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39" name="Group 393"/>
                  <p:cNvGrpSpPr/>
                  <p:nvPr/>
                </p:nvGrpSpPr>
                <p:grpSpPr>
                  <a:xfrm>
                    <a:off x="5326940" y="4209422"/>
                    <a:ext cx="2022983" cy="455500"/>
                    <a:chOff x="5326940" y="4333600"/>
                    <a:chExt cx="2022983" cy="455500"/>
                  </a:xfrm>
                </p:grpSpPr>
                <p:grpSp>
                  <p:nvGrpSpPr>
                    <p:cNvPr id="2548" name="Group 231"/>
                    <p:cNvGrpSpPr/>
                    <p:nvPr/>
                  </p:nvGrpSpPr>
                  <p:grpSpPr>
                    <a:xfrm flipV="1">
                      <a:off x="5896151" y="4335649"/>
                      <a:ext cx="315351" cy="452185"/>
                      <a:chOff x="1680124" y="3020493"/>
                      <a:chExt cx="315351" cy="452185"/>
                    </a:xfrm>
                  </p:grpSpPr>
                  <p:sp>
                    <p:nvSpPr>
                      <p:cNvPr id="2309" name="Down Arrow 23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49" name="Group 383"/>
                    <p:cNvGrpSpPr/>
                    <p:nvPr/>
                  </p:nvGrpSpPr>
                  <p:grpSpPr>
                    <a:xfrm>
                      <a:off x="5326940" y="4333600"/>
                      <a:ext cx="315351" cy="452185"/>
                      <a:chOff x="5326940" y="4367467"/>
                      <a:chExt cx="315351" cy="452185"/>
                    </a:xfrm>
                  </p:grpSpPr>
                  <p:sp>
                    <p:nvSpPr>
                      <p:cNvPr id="2307" name="Down Arrow 23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50" name="Group 229"/>
                    <p:cNvGrpSpPr/>
                    <p:nvPr/>
                  </p:nvGrpSpPr>
                  <p:grpSpPr>
                    <a:xfrm flipV="1">
                      <a:off x="6465362" y="4333602"/>
                      <a:ext cx="315351" cy="452185"/>
                      <a:chOff x="2660385" y="3018446"/>
                      <a:chExt cx="315351" cy="452185"/>
                    </a:xfrm>
                  </p:grpSpPr>
                  <p:sp>
                    <p:nvSpPr>
                      <p:cNvPr id="2305" name="Down Arrow 23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51" name="Group 234"/>
                    <p:cNvGrpSpPr/>
                    <p:nvPr/>
                  </p:nvGrpSpPr>
                  <p:grpSpPr>
                    <a:xfrm flipV="1">
                      <a:off x="7034572" y="4336915"/>
                      <a:ext cx="315351" cy="452185"/>
                      <a:chOff x="3687429" y="3021759"/>
                      <a:chExt cx="315351" cy="452185"/>
                    </a:xfrm>
                  </p:grpSpPr>
                  <p:sp>
                    <p:nvSpPr>
                      <p:cNvPr id="2303" name="Down Arrow 23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86" name="Group 392"/>
                  <p:cNvGrpSpPr/>
                  <p:nvPr/>
                </p:nvGrpSpPr>
                <p:grpSpPr>
                  <a:xfrm>
                    <a:off x="5326940" y="4794663"/>
                    <a:ext cx="2022983" cy="455500"/>
                    <a:chOff x="5326940" y="4918842"/>
                    <a:chExt cx="2022983" cy="455500"/>
                  </a:xfrm>
                </p:grpSpPr>
                <p:grpSp>
                  <p:nvGrpSpPr>
                    <p:cNvPr id="387" name="Group 385"/>
                    <p:cNvGrpSpPr/>
                    <p:nvPr/>
                  </p:nvGrpSpPr>
                  <p:grpSpPr>
                    <a:xfrm>
                      <a:off x="5896151" y="4920891"/>
                      <a:ext cx="315351" cy="452185"/>
                      <a:chOff x="6144878" y="5033781"/>
                      <a:chExt cx="315351" cy="452185"/>
                    </a:xfrm>
                  </p:grpSpPr>
                  <p:sp>
                    <p:nvSpPr>
                      <p:cNvPr id="2297" name="Down Arrow 22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8" name="Group 384"/>
                    <p:cNvGrpSpPr/>
                    <p:nvPr/>
                  </p:nvGrpSpPr>
                  <p:grpSpPr>
                    <a:xfrm>
                      <a:off x="5326940" y="4918842"/>
                      <a:ext cx="315351" cy="452185"/>
                      <a:chOff x="5326940" y="5031732"/>
                      <a:chExt cx="315351" cy="452185"/>
                    </a:xfrm>
                  </p:grpSpPr>
                  <p:sp>
                    <p:nvSpPr>
                      <p:cNvPr id="2295" name="Down Arrow 22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9" name="Group 386"/>
                    <p:cNvGrpSpPr/>
                    <p:nvPr/>
                  </p:nvGrpSpPr>
                  <p:grpSpPr>
                    <a:xfrm>
                      <a:off x="6465362" y="4918844"/>
                      <a:ext cx="315351" cy="452185"/>
                      <a:chOff x="7012249" y="5031734"/>
                      <a:chExt cx="315351" cy="452185"/>
                    </a:xfrm>
                  </p:grpSpPr>
                  <p:sp>
                    <p:nvSpPr>
                      <p:cNvPr id="2293" name="Down Arrow 22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98" name="Group 387"/>
                    <p:cNvGrpSpPr/>
                    <p:nvPr/>
                  </p:nvGrpSpPr>
                  <p:grpSpPr>
                    <a:xfrm>
                      <a:off x="7034572" y="4922157"/>
                      <a:ext cx="315351" cy="452185"/>
                      <a:chOff x="7836091" y="5035047"/>
                      <a:chExt cx="315351" cy="452185"/>
                    </a:xfrm>
                  </p:grpSpPr>
                  <p:sp>
                    <p:nvSpPr>
                      <p:cNvPr id="2291" name="Down Arrow 22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99"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00" name="Group 395"/>
                  <p:cNvGrpSpPr/>
                  <p:nvPr/>
                </p:nvGrpSpPr>
                <p:grpSpPr>
                  <a:xfrm>
                    <a:off x="5326940" y="3038938"/>
                    <a:ext cx="2022983" cy="455500"/>
                    <a:chOff x="5326940" y="3038937"/>
                    <a:chExt cx="2022983" cy="455500"/>
                  </a:xfrm>
                </p:grpSpPr>
                <p:grpSp>
                  <p:nvGrpSpPr>
                    <p:cNvPr id="401" name="Group 378"/>
                    <p:cNvGrpSpPr/>
                    <p:nvPr/>
                  </p:nvGrpSpPr>
                  <p:grpSpPr>
                    <a:xfrm>
                      <a:off x="5896151" y="3040986"/>
                      <a:ext cx="315351" cy="452185"/>
                      <a:chOff x="6144878" y="3040986"/>
                      <a:chExt cx="315351" cy="452185"/>
                    </a:xfrm>
                  </p:grpSpPr>
                  <p:sp>
                    <p:nvSpPr>
                      <p:cNvPr id="2281" name="Down Arrow 22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10" name="Group 377"/>
                    <p:cNvGrpSpPr/>
                    <p:nvPr/>
                  </p:nvGrpSpPr>
                  <p:grpSpPr>
                    <a:xfrm>
                      <a:off x="5326940" y="3038937"/>
                      <a:ext cx="315351" cy="452185"/>
                      <a:chOff x="5326940" y="3038937"/>
                      <a:chExt cx="315351" cy="452185"/>
                    </a:xfrm>
                  </p:grpSpPr>
                  <p:sp>
                    <p:nvSpPr>
                      <p:cNvPr id="2279" name="Down Arrow 22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11" name="Group 230"/>
                    <p:cNvGrpSpPr/>
                    <p:nvPr/>
                  </p:nvGrpSpPr>
                  <p:grpSpPr>
                    <a:xfrm flipV="1">
                      <a:off x="6465362" y="3038939"/>
                      <a:ext cx="315351" cy="452185"/>
                      <a:chOff x="2660385" y="1689916"/>
                      <a:chExt cx="315351" cy="452185"/>
                    </a:xfrm>
                  </p:grpSpPr>
                  <p:sp>
                    <p:nvSpPr>
                      <p:cNvPr id="2277" name="Down Arrow 22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12" name="Group 379"/>
                    <p:cNvGrpSpPr/>
                    <p:nvPr/>
                  </p:nvGrpSpPr>
                  <p:grpSpPr>
                    <a:xfrm>
                      <a:off x="7034572" y="3042252"/>
                      <a:ext cx="315351" cy="452185"/>
                      <a:chOff x="7836091" y="3042252"/>
                      <a:chExt cx="315351" cy="452185"/>
                    </a:xfrm>
                  </p:grpSpPr>
                  <p:sp>
                    <p:nvSpPr>
                      <p:cNvPr id="2275" name="Down Arrow 22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13" name="Group 394"/>
                  <p:cNvGrpSpPr/>
                  <p:nvPr/>
                </p:nvGrpSpPr>
                <p:grpSpPr>
                  <a:xfrm>
                    <a:off x="5326940" y="3624179"/>
                    <a:ext cx="2022983" cy="455500"/>
                    <a:chOff x="5326940" y="3669335"/>
                    <a:chExt cx="2022983" cy="455500"/>
                  </a:xfrm>
                </p:grpSpPr>
                <p:grpSp>
                  <p:nvGrpSpPr>
                    <p:cNvPr id="2560" name="Group 382"/>
                    <p:cNvGrpSpPr/>
                    <p:nvPr/>
                  </p:nvGrpSpPr>
                  <p:grpSpPr>
                    <a:xfrm>
                      <a:off x="5896151" y="3671384"/>
                      <a:ext cx="315351" cy="452185"/>
                      <a:chOff x="6144878" y="3705251"/>
                      <a:chExt cx="315351" cy="452185"/>
                    </a:xfrm>
                  </p:grpSpPr>
                  <p:sp>
                    <p:nvSpPr>
                      <p:cNvPr id="2269" name="Down Arrow 22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61" name="Group 235"/>
                    <p:cNvGrpSpPr/>
                    <p:nvPr/>
                  </p:nvGrpSpPr>
                  <p:grpSpPr>
                    <a:xfrm flipV="1">
                      <a:off x="5326940" y="3669335"/>
                      <a:ext cx="315351" cy="452185"/>
                      <a:chOff x="704140" y="2354179"/>
                      <a:chExt cx="315351" cy="452185"/>
                    </a:xfrm>
                  </p:grpSpPr>
                  <p:sp>
                    <p:nvSpPr>
                      <p:cNvPr id="2267" name="Down Arrow 22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62" name="Group 381"/>
                    <p:cNvGrpSpPr/>
                    <p:nvPr/>
                  </p:nvGrpSpPr>
                  <p:grpSpPr>
                    <a:xfrm>
                      <a:off x="6465362" y="3669337"/>
                      <a:ext cx="315351" cy="452185"/>
                      <a:chOff x="7012249" y="3703204"/>
                      <a:chExt cx="315351" cy="452185"/>
                    </a:xfrm>
                  </p:grpSpPr>
                  <p:sp>
                    <p:nvSpPr>
                      <p:cNvPr id="2265" name="Down Arrow 22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63" name="Group 380"/>
                    <p:cNvGrpSpPr/>
                    <p:nvPr/>
                  </p:nvGrpSpPr>
                  <p:grpSpPr>
                    <a:xfrm>
                      <a:off x="7034572" y="3672650"/>
                      <a:ext cx="315351" cy="452185"/>
                      <a:chOff x="7836091" y="3706517"/>
                      <a:chExt cx="315351" cy="452185"/>
                    </a:xfrm>
                  </p:grpSpPr>
                  <p:sp>
                    <p:nvSpPr>
                      <p:cNvPr id="2263" name="Down Arrow 22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72" name="Group 393"/>
                  <p:cNvGrpSpPr/>
                  <p:nvPr/>
                </p:nvGrpSpPr>
                <p:grpSpPr>
                  <a:xfrm>
                    <a:off x="5326940" y="4209422"/>
                    <a:ext cx="2022983" cy="455500"/>
                    <a:chOff x="5326940" y="4333600"/>
                    <a:chExt cx="2022983" cy="455500"/>
                  </a:xfrm>
                </p:grpSpPr>
                <p:grpSp>
                  <p:nvGrpSpPr>
                    <p:cNvPr id="2573" name="Group 231"/>
                    <p:cNvGrpSpPr/>
                    <p:nvPr/>
                  </p:nvGrpSpPr>
                  <p:grpSpPr>
                    <a:xfrm flipV="1">
                      <a:off x="5896151" y="4335649"/>
                      <a:ext cx="315351" cy="452185"/>
                      <a:chOff x="1680124" y="3020493"/>
                      <a:chExt cx="315351" cy="452185"/>
                    </a:xfrm>
                  </p:grpSpPr>
                  <p:sp>
                    <p:nvSpPr>
                      <p:cNvPr id="2257" name="Down Arrow 22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74" name="Group 383"/>
                    <p:cNvGrpSpPr/>
                    <p:nvPr/>
                  </p:nvGrpSpPr>
                  <p:grpSpPr>
                    <a:xfrm>
                      <a:off x="5326940" y="4333600"/>
                      <a:ext cx="315351" cy="452185"/>
                      <a:chOff x="5326940" y="4367467"/>
                      <a:chExt cx="315351" cy="452185"/>
                    </a:xfrm>
                  </p:grpSpPr>
                  <p:sp>
                    <p:nvSpPr>
                      <p:cNvPr id="2255" name="Down Arrow 22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75" name="Group 229"/>
                    <p:cNvGrpSpPr/>
                    <p:nvPr/>
                  </p:nvGrpSpPr>
                  <p:grpSpPr>
                    <a:xfrm flipV="1">
                      <a:off x="6465362" y="4333602"/>
                      <a:ext cx="315351" cy="452185"/>
                      <a:chOff x="2660385" y="3018446"/>
                      <a:chExt cx="315351" cy="452185"/>
                    </a:xfrm>
                  </p:grpSpPr>
                  <p:sp>
                    <p:nvSpPr>
                      <p:cNvPr id="2253" name="Down Arrow 22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76" name="Group 234"/>
                    <p:cNvGrpSpPr/>
                    <p:nvPr/>
                  </p:nvGrpSpPr>
                  <p:grpSpPr>
                    <a:xfrm flipV="1">
                      <a:off x="7034572" y="4336915"/>
                      <a:ext cx="315351" cy="452185"/>
                      <a:chOff x="3687429" y="3021759"/>
                      <a:chExt cx="315351" cy="452185"/>
                    </a:xfrm>
                  </p:grpSpPr>
                  <p:sp>
                    <p:nvSpPr>
                      <p:cNvPr id="2251" name="Down Arrow 22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77" name="Group 392"/>
                  <p:cNvGrpSpPr/>
                  <p:nvPr/>
                </p:nvGrpSpPr>
                <p:grpSpPr>
                  <a:xfrm>
                    <a:off x="5326940" y="4794663"/>
                    <a:ext cx="2022983" cy="455500"/>
                    <a:chOff x="5326940" y="4918842"/>
                    <a:chExt cx="2022983" cy="455500"/>
                  </a:xfrm>
                </p:grpSpPr>
                <p:grpSp>
                  <p:nvGrpSpPr>
                    <p:cNvPr id="2578" name="Group 385"/>
                    <p:cNvGrpSpPr/>
                    <p:nvPr/>
                  </p:nvGrpSpPr>
                  <p:grpSpPr>
                    <a:xfrm>
                      <a:off x="5896151" y="4920891"/>
                      <a:ext cx="315351" cy="452185"/>
                      <a:chOff x="6144878" y="5033781"/>
                      <a:chExt cx="315351" cy="452185"/>
                    </a:xfrm>
                  </p:grpSpPr>
                  <p:sp>
                    <p:nvSpPr>
                      <p:cNvPr id="2245" name="Down Arrow 22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79" name="Group 384"/>
                    <p:cNvGrpSpPr/>
                    <p:nvPr/>
                  </p:nvGrpSpPr>
                  <p:grpSpPr>
                    <a:xfrm>
                      <a:off x="5326940" y="4918842"/>
                      <a:ext cx="315351" cy="452185"/>
                      <a:chOff x="5326940" y="5031732"/>
                      <a:chExt cx="315351" cy="452185"/>
                    </a:xfrm>
                  </p:grpSpPr>
                  <p:sp>
                    <p:nvSpPr>
                      <p:cNvPr id="2243" name="Down Arrow 22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88" name="Group 386"/>
                    <p:cNvGrpSpPr/>
                    <p:nvPr/>
                  </p:nvGrpSpPr>
                  <p:grpSpPr>
                    <a:xfrm>
                      <a:off x="6465362" y="4918844"/>
                      <a:ext cx="315351" cy="452185"/>
                      <a:chOff x="7012249" y="5031734"/>
                      <a:chExt cx="315351" cy="452185"/>
                    </a:xfrm>
                  </p:grpSpPr>
                  <p:sp>
                    <p:nvSpPr>
                      <p:cNvPr id="2241" name="Down Arrow 22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89" name="Group 387"/>
                    <p:cNvGrpSpPr/>
                    <p:nvPr/>
                  </p:nvGrpSpPr>
                  <p:grpSpPr>
                    <a:xfrm>
                      <a:off x="7034572" y="4922157"/>
                      <a:ext cx="315351" cy="452185"/>
                      <a:chOff x="7836091" y="5035047"/>
                      <a:chExt cx="315351" cy="452185"/>
                    </a:xfrm>
                  </p:grpSpPr>
                  <p:sp>
                    <p:nvSpPr>
                      <p:cNvPr id="2239" name="Down Arrow 22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9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591" name="Group 395"/>
                  <p:cNvGrpSpPr/>
                  <p:nvPr/>
                </p:nvGrpSpPr>
                <p:grpSpPr>
                  <a:xfrm>
                    <a:off x="5326940" y="3038938"/>
                    <a:ext cx="2022983" cy="455500"/>
                    <a:chOff x="5326940" y="3038937"/>
                    <a:chExt cx="2022983" cy="455500"/>
                  </a:xfrm>
                </p:grpSpPr>
                <p:grpSp>
                  <p:nvGrpSpPr>
                    <p:cNvPr id="422" name="Group 378"/>
                    <p:cNvGrpSpPr/>
                    <p:nvPr/>
                  </p:nvGrpSpPr>
                  <p:grpSpPr>
                    <a:xfrm>
                      <a:off x="5896151" y="3040986"/>
                      <a:ext cx="315351" cy="452185"/>
                      <a:chOff x="6144878" y="3040986"/>
                      <a:chExt cx="315351" cy="452185"/>
                    </a:xfrm>
                  </p:grpSpPr>
                  <p:sp>
                    <p:nvSpPr>
                      <p:cNvPr id="2229" name="Down Arrow 22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23" name="Group 377"/>
                    <p:cNvGrpSpPr/>
                    <p:nvPr/>
                  </p:nvGrpSpPr>
                  <p:grpSpPr>
                    <a:xfrm>
                      <a:off x="5326940" y="3038937"/>
                      <a:ext cx="315351" cy="452185"/>
                      <a:chOff x="5326940" y="3038937"/>
                      <a:chExt cx="315351" cy="452185"/>
                    </a:xfrm>
                  </p:grpSpPr>
                  <p:sp>
                    <p:nvSpPr>
                      <p:cNvPr id="2227" name="Down Arrow 22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24" name="Group 230"/>
                    <p:cNvGrpSpPr/>
                    <p:nvPr/>
                  </p:nvGrpSpPr>
                  <p:grpSpPr>
                    <a:xfrm flipV="1">
                      <a:off x="6465362" y="3038939"/>
                      <a:ext cx="315351" cy="452185"/>
                      <a:chOff x="2660385" y="1689916"/>
                      <a:chExt cx="315351" cy="452185"/>
                    </a:xfrm>
                  </p:grpSpPr>
                  <p:sp>
                    <p:nvSpPr>
                      <p:cNvPr id="2225" name="Down Arrow 22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25" name="Group 379"/>
                    <p:cNvGrpSpPr/>
                    <p:nvPr/>
                  </p:nvGrpSpPr>
                  <p:grpSpPr>
                    <a:xfrm>
                      <a:off x="7034572" y="3042252"/>
                      <a:ext cx="315351" cy="452185"/>
                      <a:chOff x="7836091" y="3042252"/>
                      <a:chExt cx="315351" cy="452185"/>
                    </a:xfrm>
                  </p:grpSpPr>
                  <p:sp>
                    <p:nvSpPr>
                      <p:cNvPr id="2223" name="Down Arrow 2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26" name="Group 394"/>
                  <p:cNvGrpSpPr/>
                  <p:nvPr/>
                </p:nvGrpSpPr>
                <p:grpSpPr>
                  <a:xfrm>
                    <a:off x="5326940" y="3624179"/>
                    <a:ext cx="2022983" cy="455500"/>
                    <a:chOff x="5326940" y="3669335"/>
                    <a:chExt cx="2022983" cy="455500"/>
                  </a:xfrm>
                </p:grpSpPr>
                <p:grpSp>
                  <p:nvGrpSpPr>
                    <p:cNvPr id="427" name="Group 382"/>
                    <p:cNvGrpSpPr/>
                    <p:nvPr/>
                  </p:nvGrpSpPr>
                  <p:grpSpPr>
                    <a:xfrm>
                      <a:off x="5896151" y="3671384"/>
                      <a:ext cx="315351" cy="452185"/>
                      <a:chOff x="6144878" y="3705251"/>
                      <a:chExt cx="315351" cy="452185"/>
                    </a:xfrm>
                  </p:grpSpPr>
                  <p:sp>
                    <p:nvSpPr>
                      <p:cNvPr id="2217" name="Down Arrow 22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28" name="Group 235"/>
                    <p:cNvGrpSpPr/>
                    <p:nvPr/>
                  </p:nvGrpSpPr>
                  <p:grpSpPr>
                    <a:xfrm flipV="1">
                      <a:off x="5326940" y="3669335"/>
                      <a:ext cx="315351" cy="452185"/>
                      <a:chOff x="704140" y="2354179"/>
                      <a:chExt cx="315351" cy="452185"/>
                    </a:xfrm>
                  </p:grpSpPr>
                  <p:sp>
                    <p:nvSpPr>
                      <p:cNvPr id="2215" name="Down Arrow 22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29" name="Group 381"/>
                    <p:cNvGrpSpPr/>
                    <p:nvPr/>
                  </p:nvGrpSpPr>
                  <p:grpSpPr>
                    <a:xfrm>
                      <a:off x="6465362" y="3669337"/>
                      <a:ext cx="315351" cy="452185"/>
                      <a:chOff x="7012249" y="3703204"/>
                      <a:chExt cx="315351" cy="452185"/>
                    </a:xfrm>
                  </p:grpSpPr>
                  <p:sp>
                    <p:nvSpPr>
                      <p:cNvPr id="2213" name="Down Arrow 22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38" name="Group 380"/>
                    <p:cNvGrpSpPr/>
                    <p:nvPr/>
                  </p:nvGrpSpPr>
                  <p:grpSpPr>
                    <a:xfrm>
                      <a:off x="7034572" y="3672650"/>
                      <a:ext cx="315351" cy="452185"/>
                      <a:chOff x="7836091" y="3706517"/>
                      <a:chExt cx="315351" cy="452185"/>
                    </a:xfrm>
                  </p:grpSpPr>
                  <p:sp>
                    <p:nvSpPr>
                      <p:cNvPr id="2211" name="Down Arrow 22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39" name="Group 393"/>
                  <p:cNvGrpSpPr/>
                  <p:nvPr/>
                </p:nvGrpSpPr>
                <p:grpSpPr>
                  <a:xfrm>
                    <a:off x="5326940" y="4209422"/>
                    <a:ext cx="2022983" cy="455500"/>
                    <a:chOff x="5326940" y="4333600"/>
                    <a:chExt cx="2022983" cy="455500"/>
                  </a:xfrm>
                </p:grpSpPr>
                <p:grpSp>
                  <p:nvGrpSpPr>
                    <p:cNvPr id="440" name="Group 231"/>
                    <p:cNvGrpSpPr/>
                    <p:nvPr/>
                  </p:nvGrpSpPr>
                  <p:grpSpPr>
                    <a:xfrm flipV="1">
                      <a:off x="5896151" y="4335649"/>
                      <a:ext cx="315351" cy="452185"/>
                      <a:chOff x="1680124" y="3020493"/>
                      <a:chExt cx="315351" cy="452185"/>
                    </a:xfrm>
                  </p:grpSpPr>
                  <p:sp>
                    <p:nvSpPr>
                      <p:cNvPr id="2205" name="Down Arrow 22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41" name="Group 383"/>
                    <p:cNvGrpSpPr/>
                    <p:nvPr/>
                  </p:nvGrpSpPr>
                  <p:grpSpPr>
                    <a:xfrm>
                      <a:off x="5326940" y="4333600"/>
                      <a:ext cx="315351" cy="452185"/>
                      <a:chOff x="5326940" y="4367467"/>
                      <a:chExt cx="315351" cy="452185"/>
                    </a:xfrm>
                  </p:grpSpPr>
                  <p:sp>
                    <p:nvSpPr>
                      <p:cNvPr id="2203" name="Down Arrow 22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00" name="Group 229"/>
                    <p:cNvGrpSpPr/>
                    <p:nvPr/>
                  </p:nvGrpSpPr>
                  <p:grpSpPr>
                    <a:xfrm flipV="1">
                      <a:off x="6465362" y="4333602"/>
                      <a:ext cx="315351" cy="452185"/>
                      <a:chOff x="2660385" y="3018446"/>
                      <a:chExt cx="315351" cy="452185"/>
                    </a:xfrm>
                  </p:grpSpPr>
                  <p:sp>
                    <p:nvSpPr>
                      <p:cNvPr id="2201" name="Down Arrow 22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01" name="Group 234"/>
                    <p:cNvGrpSpPr/>
                    <p:nvPr/>
                  </p:nvGrpSpPr>
                  <p:grpSpPr>
                    <a:xfrm flipV="1">
                      <a:off x="7034572" y="4336915"/>
                      <a:ext cx="315351" cy="452185"/>
                      <a:chOff x="3687429" y="3021759"/>
                      <a:chExt cx="315351" cy="452185"/>
                    </a:xfrm>
                  </p:grpSpPr>
                  <p:sp>
                    <p:nvSpPr>
                      <p:cNvPr id="2199" name="Down Arrow 21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02" name="Group 392"/>
                  <p:cNvGrpSpPr/>
                  <p:nvPr/>
                </p:nvGrpSpPr>
                <p:grpSpPr>
                  <a:xfrm>
                    <a:off x="5326940" y="4794663"/>
                    <a:ext cx="2022983" cy="455500"/>
                    <a:chOff x="5326940" y="4918842"/>
                    <a:chExt cx="2022983" cy="455500"/>
                  </a:xfrm>
                </p:grpSpPr>
                <p:grpSp>
                  <p:nvGrpSpPr>
                    <p:cNvPr id="2603" name="Group 385"/>
                    <p:cNvGrpSpPr/>
                    <p:nvPr/>
                  </p:nvGrpSpPr>
                  <p:grpSpPr>
                    <a:xfrm>
                      <a:off x="5896151" y="4920891"/>
                      <a:ext cx="315351" cy="452185"/>
                      <a:chOff x="6144878" y="5033781"/>
                      <a:chExt cx="315351" cy="452185"/>
                    </a:xfrm>
                  </p:grpSpPr>
                  <p:sp>
                    <p:nvSpPr>
                      <p:cNvPr id="2193" name="Down Arrow 21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12" name="Group 384"/>
                    <p:cNvGrpSpPr/>
                    <p:nvPr/>
                  </p:nvGrpSpPr>
                  <p:grpSpPr>
                    <a:xfrm>
                      <a:off x="5326940" y="4918842"/>
                      <a:ext cx="315351" cy="452185"/>
                      <a:chOff x="5326940" y="5031732"/>
                      <a:chExt cx="315351" cy="452185"/>
                    </a:xfrm>
                  </p:grpSpPr>
                  <p:sp>
                    <p:nvSpPr>
                      <p:cNvPr id="2191" name="Down Arrow 21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13" name="Group 386"/>
                    <p:cNvGrpSpPr/>
                    <p:nvPr/>
                  </p:nvGrpSpPr>
                  <p:grpSpPr>
                    <a:xfrm>
                      <a:off x="6465362" y="4918844"/>
                      <a:ext cx="315351" cy="452185"/>
                      <a:chOff x="7012249" y="5031734"/>
                      <a:chExt cx="315351" cy="452185"/>
                    </a:xfrm>
                  </p:grpSpPr>
                  <p:sp>
                    <p:nvSpPr>
                      <p:cNvPr id="2189" name="Down Arrow 21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14" name="Group 387"/>
                    <p:cNvGrpSpPr/>
                    <p:nvPr/>
                  </p:nvGrpSpPr>
                  <p:grpSpPr>
                    <a:xfrm>
                      <a:off x="7034572" y="4922157"/>
                      <a:ext cx="315351" cy="452185"/>
                      <a:chOff x="7836091" y="5035047"/>
                      <a:chExt cx="315351" cy="452185"/>
                    </a:xfrm>
                  </p:grpSpPr>
                  <p:sp>
                    <p:nvSpPr>
                      <p:cNvPr id="2187" name="Down Arrow 21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sp>
        <p:nvSpPr>
          <p:cNvPr id="2846" name="TextBox 2845"/>
          <p:cNvSpPr txBox="1"/>
          <p:nvPr/>
        </p:nvSpPr>
        <p:spPr bwMode="ltGray">
          <a:xfrm>
            <a:off x="1726027" y="980941"/>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#1</a:t>
            </a:r>
          </a:p>
        </p:txBody>
      </p:sp>
      <p:grpSp>
        <p:nvGrpSpPr>
          <p:cNvPr id="2615" name="Group 2506"/>
          <p:cNvGrpSpPr/>
          <p:nvPr/>
        </p:nvGrpSpPr>
        <p:grpSpPr>
          <a:xfrm>
            <a:off x="876290" y="847500"/>
            <a:ext cx="863842" cy="907180"/>
            <a:chOff x="6884295" y="3041841"/>
            <a:chExt cx="2150049" cy="2226846"/>
          </a:xfrm>
        </p:grpSpPr>
        <p:sp>
          <p:nvSpPr>
            <p:cNvPr id="2508" name="Rounded Rectangle 2507"/>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09" name="Rounded Rectangle 2508"/>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0" name="Rounded Rectangle 2509"/>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1" name="Rounded Rectangle 251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2" name="Rounded Rectangle 2511"/>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3" name="Rounded Rectangle 2512"/>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5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451" name="Group 395"/>
              <p:cNvGrpSpPr/>
              <p:nvPr/>
            </p:nvGrpSpPr>
            <p:grpSpPr>
              <a:xfrm>
                <a:off x="5326940" y="3038938"/>
                <a:ext cx="2022983" cy="455500"/>
                <a:chOff x="5326940" y="3038937"/>
                <a:chExt cx="2022983" cy="455500"/>
              </a:xfrm>
            </p:grpSpPr>
            <p:grpSp>
              <p:nvGrpSpPr>
                <p:cNvPr id="452" name="Group 378"/>
                <p:cNvGrpSpPr/>
                <p:nvPr/>
              </p:nvGrpSpPr>
              <p:grpSpPr>
                <a:xfrm>
                  <a:off x="5896151" y="3040986"/>
                  <a:ext cx="315351" cy="452185"/>
                  <a:chOff x="6144878" y="3040986"/>
                  <a:chExt cx="315351" cy="452185"/>
                </a:xfrm>
              </p:grpSpPr>
              <p:sp>
                <p:nvSpPr>
                  <p:cNvPr id="283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53" name="Group 377"/>
                <p:cNvGrpSpPr/>
                <p:nvPr/>
              </p:nvGrpSpPr>
              <p:grpSpPr>
                <a:xfrm>
                  <a:off x="5326940" y="3038937"/>
                  <a:ext cx="315351" cy="452185"/>
                  <a:chOff x="5326940" y="3038937"/>
                  <a:chExt cx="315351" cy="452185"/>
                </a:xfrm>
              </p:grpSpPr>
              <p:sp>
                <p:nvSpPr>
                  <p:cNvPr id="282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62" name="Group 230"/>
                <p:cNvGrpSpPr/>
                <p:nvPr/>
              </p:nvGrpSpPr>
              <p:grpSpPr>
                <a:xfrm flipV="1">
                  <a:off x="6465362" y="3038939"/>
                  <a:ext cx="315351" cy="452185"/>
                  <a:chOff x="2660385" y="1689916"/>
                  <a:chExt cx="315351" cy="452185"/>
                </a:xfrm>
              </p:grpSpPr>
              <p:sp>
                <p:nvSpPr>
                  <p:cNvPr id="2826" name="Down Arrow 282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63" name="Group 379"/>
                <p:cNvGrpSpPr/>
                <p:nvPr/>
              </p:nvGrpSpPr>
              <p:grpSpPr>
                <a:xfrm>
                  <a:off x="7034572" y="3042252"/>
                  <a:ext cx="315351" cy="452185"/>
                  <a:chOff x="7836091" y="3042252"/>
                  <a:chExt cx="315351" cy="452185"/>
                </a:xfrm>
              </p:grpSpPr>
              <p:sp>
                <p:nvSpPr>
                  <p:cNvPr id="2824" name="Down Arrow 282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64" name="Group 394"/>
              <p:cNvGrpSpPr/>
              <p:nvPr/>
            </p:nvGrpSpPr>
            <p:grpSpPr>
              <a:xfrm>
                <a:off x="5326940" y="3624179"/>
                <a:ext cx="2022983" cy="455500"/>
                <a:chOff x="5326940" y="3669335"/>
                <a:chExt cx="2022983" cy="455500"/>
              </a:xfrm>
            </p:grpSpPr>
            <p:grpSp>
              <p:nvGrpSpPr>
                <p:cNvPr id="465" name="Group 382"/>
                <p:cNvGrpSpPr/>
                <p:nvPr/>
              </p:nvGrpSpPr>
              <p:grpSpPr>
                <a:xfrm>
                  <a:off x="5896151" y="3671384"/>
                  <a:ext cx="315351" cy="452185"/>
                  <a:chOff x="6144878" y="3705251"/>
                  <a:chExt cx="315351" cy="452185"/>
                </a:xfrm>
              </p:grpSpPr>
              <p:sp>
                <p:nvSpPr>
                  <p:cNvPr id="281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74" name="Group 235"/>
                <p:cNvGrpSpPr/>
                <p:nvPr/>
              </p:nvGrpSpPr>
              <p:grpSpPr>
                <a:xfrm flipV="1">
                  <a:off x="5326940" y="3669335"/>
                  <a:ext cx="315351" cy="452185"/>
                  <a:chOff x="704140" y="2354179"/>
                  <a:chExt cx="315351" cy="452185"/>
                </a:xfrm>
              </p:grpSpPr>
              <p:sp>
                <p:nvSpPr>
                  <p:cNvPr id="281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75" name="Group 381"/>
                <p:cNvGrpSpPr/>
                <p:nvPr/>
              </p:nvGrpSpPr>
              <p:grpSpPr>
                <a:xfrm>
                  <a:off x="6465362" y="3669337"/>
                  <a:ext cx="315351" cy="452185"/>
                  <a:chOff x="7012249" y="3703204"/>
                  <a:chExt cx="315351" cy="452185"/>
                </a:xfrm>
              </p:grpSpPr>
              <p:sp>
                <p:nvSpPr>
                  <p:cNvPr id="2814" name="Down Arrow 281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76" name="Group 380"/>
                <p:cNvGrpSpPr/>
                <p:nvPr/>
              </p:nvGrpSpPr>
              <p:grpSpPr>
                <a:xfrm>
                  <a:off x="7034572" y="3672650"/>
                  <a:ext cx="315351" cy="452185"/>
                  <a:chOff x="7836091" y="3706517"/>
                  <a:chExt cx="315351" cy="452185"/>
                </a:xfrm>
              </p:grpSpPr>
              <p:sp>
                <p:nvSpPr>
                  <p:cNvPr id="2812" name="Down Arrow 281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77" name="Group 393"/>
              <p:cNvGrpSpPr/>
              <p:nvPr/>
            </p:nvGrpSpPr>
            <p:grpSpPr>
              <a:xfrm>
                <a:off x="5326940" y="4209422"/>
                <a:ext cx="2022983" cy="455500"/>
                <a:chOff x="5326940" y="4333600"/>
                <a:chExt cx="2022983" cy="455500"/>
              </a:xfrm>
            </p:grpSpPr>
            <p:grpSp>
              <p:nvGrpSpPr>
                <p:cNvPr id="478" name="Group 231"/>
                <p:cNvGrpSpPr/>
                <p:nvPr/>
              </p:nvGrpSpPr>
              <p:grpSpPr>
                <a:xfrm flipV="1">
                  <a:off x="5896151" y="4335649"/>
                  <a:ext cx="315351" cy="452185"/>
                  <a:chOff x="1680124" y="3020493"/>
                  <a:chExt cx="315351" cy="452185"/>
                </a:xfrm>
              </p:grpSpPr>
              <p:sp>
                <p:nvSpPr>
                  <p:cNvPr id="280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79" name="Group 383"/>
                <p:cNvGrpSpPr/>
                <p:nvPr/>
              </p:nvGrpSpPr>
              <p:grpSpPr>
                <a:xfrm>
                  <a:off x="5326940" y="4333600"/>
                  <a:ext cx="315351" cy="452185"/>
                  <a:chOff x="5326940" y="4367467"/>
                  <a:chExt cx="315351" cy="452185"/>
                </a:xfrm>
              </p:grpSpPr>
              <p:sp>
                <p:nvSpPr>
                  <p:cNvPr id="280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24" name="Group 229"/>
                <p:cNvGrpSpPr/>
                <p:nvPr/>
              </p:nvGrpSpPr>
              <p:grpSpPr>
                <a:xfrm flipV="1">
                  <a:off x="6465362" y="4333602"/>
                  <a:ext cx="315351" cy="452185"/>
                  <a:chOff x="2660385" y="3018446"/>
                  <a:chExt cx="315351" cy="452185"/>
                </a:xfrm>
              </p:grpSpPr>
              <p:sp>
                <p:nvSpPr>
                  <p:cNvPr id="280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25" name="Group 234"/>
                <p:cNvGrpSpPr/>
                <p:nvPr/>
              </p:nvGrpSpPr>
              <p:grpSpPr>
                <a:xfrm flipV="1">
                  <a:off x="7034572" y="4336915"/>
                  <a:ext cx="315351" cy="452185"/>
                  <a:chOff x="3687429" y="3021759"/>
                  <a:chExt cx="315351" cy="452185"/>
                </a:xfrm>
              </p:grpSpPr>
              <p:sp>
                <p:nvSpPr>
                  <p:cNvPr id="280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26" name="Group 392"/>
              <p:cNvGrpSpPr/>
              <p:nvPr/>
            </p:nvGrpSpPr>
            <p:grpSpPr>
              <a:xfrm>
                <a:off x="5326940" y="4794663"/>
                <a:ext cx="2022983" cy="455500"/>
                <a:chOff x="5326940" y="4918842"/>
                <a:chExt cx="2022983" cy="455500"/>
              </a:xfrm>
            </p:grpSpPr>
            <p:grpSp>
              <p:nvGrpSpPr>
                <p:cNvPr id="2627" name="Group 385"/>
                <p:cNvGrpSpPr/>
                <p:nvPr/>
              </p:nvGrpSpPr>
              <p:grpSpPr>
                <a:xfrm>
                  <a:off x="5896151" y="4920891"/>
                  <a:ext cx="315351" cy="452185"/>
                  <a:chOff x="6144878" y="5033781"/>
                  <a:chExt cx="315351" cy="452185"/>
                </a:xfrm>
              </p:grpSpPr>
              <p:sp>
                <p:nvSpPr>
                  <p:cNvPr id="2794" name="Down Arrow 279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28" name="Group 384"/>
                <p:cNvGrpSpPr/>
                <p:nvPr/>
              </p:nvGrpSpPr>
              <p:grpSpPr>
                <a:xfrm>
                  <a:off x="5326940" y="4918842"/>
                  <a:ext cx="315351" cy="452185"/>
                  <a:chOff x="5326940" y="5031732"/>
                  <a:chExt cx="315351" cy="452185"/>
                </a:xfrm>
              </p:grpSpPr>
              <p:sp>
                <p:nvSpPr>
                  <p:cNvPr id="2792" name="Down Arrow 279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29" name="Group 386"/>
                <p:cNvGrpSpPr/>
                <p:nvPr/>
              </p:nvGrpSpPr>
              <p:grpSpPr>
                <a:xfrm>
                  <a:off x="6465362" y="4918844"/>
                  <a:ext cx="315351" cy="452185"/>
                  <a:chOff x="7012249" y="5031734"/>
                  <a:chExt cx="315351" cy="452185"/>
                </a:xfrm>
              </p:grpSpPr>
              <p:sp>
                <p:nvSpPr>
                  <p:cNvPr id="279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30" name="Group 387"/>
                <p:cNvGrpSpPr/>
                <p:nvPr/>
              </p:nvGrpSpPr>
              <p:grpSpPr>
                <a:xfrm>
                  <a:off x="7034572" y="4922157"/>
                  <a:ext cx="315351" cy="452185"/>
                  <a:chOff x="7836091" y="5035047"/>
                  <a:chExt cx="315351" cy="452185"/>
                </a:xfrm>
              </p:grpSpPr>
              <p:sp>
                <p:nvSpPr>
                  <p:cNvPr id="278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3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40" name="Group 395"/>
              <p:cNvGrpSpPr/>
              <p:nvPr/>
            </p:nvGrpSpPr>
            <p:grpSpPr>
              <a:xfrm>
                <a:off x="5326940" y="3038938"/>
                <a:ext cx="2022983" cy="455500"/>
                <a:chOff x="5326940" y="3038937"/>
                <a:chExt cx="2022983" cy="455500"/>
              </a:xfrm>
            </p:grpSpPr>
            <p:grpSp>
              <p:nvGrpSpPr>
                <p:cNvPr id="2641" name="Group 378"/>
                <p:cNvGrpSpPr/>
                <p:nvPr/>
              </p:nvGrpSpPr>
              <p:grpSpPr>
                <a:xfrm>
                  <a:off x="5896151" y="3040986"/>
                  <a:ext cx="315351" cy="452185"/>
                  <a:chOff x="6144878" y="3040986"/>
                  <a:chExt cx="315351" cy="452185"/>
                </a:xfrm>
              </p:grpSpPr>
              <p:sp>
                <p:nvSpPr>
                  <p:cNvPr id="2778" name="Down Arrow 277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42" name="Group 377"/>
                <p:cNvGrpSpPr/>
                <p:nvPr/>
              </p:nvGrpSpPr>
              <p:grpSpPr>
                <a:xfrm>
                  <a:off x="5326940" y="3038937"/>
                  <a:ext cx="315351" cy="452185"/>
                  <a:chOff x="5326940" y="3038937"/>
                  <a:chExt cx="315351" cy="452185"/>
                </a:xfrm>
              </p:grpSpPr>
              <p:sp>
                <p:nvSpPr>
                  <p:cNvPr id="2776" name="Down Arrow 27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43" name="Group 230"/>
                <p:cNvGrpSpPr/>
                <p:nvPr/>
              </p:nvGrpSpPr>
              <p:grpSpPr>
                <a:xfrm flipV="1">
                  <a:off x="6465362" y="3038939"/>
                  <a:ext cx="315351" cy="452185"/>
                  <a:chOff x="2660385" y="1689916"/>
                  <a:chExt cx="315351" cy="452185"/>
                </a:xfrm>
              </p:grpSpPr>
              <p:sp>
                <p:nvSpPr>
                  <p:cNvPr id="2774" name="Down Arrow 277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52" name="Group 379"/>
                <p:cNvGrpSpPr/>
                <p:nvPr/>
              </p:nvGrpSpPr>
              <p:grpSpPr>
                <a:xfrm>
                  <a:off x="7034572" y="3042252"/>
                  <a:ext cx="315351" cy="452185"/>
                  <a:chOff x="7836091" y="3042252"/>
                  <a:chExt cx="315351" cy="452185"/>
                </a:xfrm>
              </p:grpSpPr>
              <p:sp>
                <p:nvSpPr>
                  <p:cNvPr id="2772" name="Down Arrow 277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53" name="Group 394"/>
              <p:cNvGrpSpPr/>
              <p:nvPr/>
            </p:nvGrpSpPr>
            <p:grpSpPr>
              <a:xfrm>
                <a:off x="5326940" y="3624179"/>
                <a:ext cx="2022983" cy="455500"/>
                <a:chOff x="5326940" y="3669335"/>
                <a:chExt cx="2022983" cy="455500"/>
              </a:xfrm>
            </p:grpSpPr>
            <p:grpSp>
              <p:nvGrpSpPr>
                <p:cNvPr id="2654" name="Group 382"/>
                <p:cNvGrpSpPr/>
                <p:nvPr/>
              </p:nvGrpSpPr>
              <p:grpSpPr>
                <a:xfrm>
                  <a:off x="5896151" y="3671384"/>
                  <a:ext cx="315351" cy="452185"/>
                  <a:chOff x="6144878" y="3705251"/>
                  <a:chExt cx="315351" cy="452185"/>
                </a:xfrm>
              </p:grpSpPr>
              <p:sp>
                <p:nvSpPr>
                  <p:cNvPr id="2766" name="Down Arrow 276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55" name="Group 235"/>
                <p:cNvGrpSpPr/>
                <p:nvPr/>
              </p:nvGrpSpPr>
              <p:grpSpPr>
                <a:xfrm flipV="1">
                  <a:off x="5326940" y="3669335"/>
                  <a:ext cx="315351" cy="452185"/>
                  <a:chOff x="704140" y="2354179"/>
                  <a:chExt cx="315351" cy="452185"/>
                </a:xfrm>
              </p:grpSpPr>
              <p:sp>
                <p:nvSpPr>
                  <p:cNvPr id="2764" name="Down Arrow 276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64" name="Group 381"/>
                <p:cNvGrpSpPr/>
                <p:nvPr/>
              </p:nvGrpSpPr>
              <p:grpSpPr>
                <a:xfrm>
                  <a:off x="6465362" y="3669337"/>
                  <a:ext cx="315351" cy="452185"/>
                  <a:chOff x="7012249" y="3703204"/>
                  <a:chExt cx="315351" cy="452185"/>
                </a:xfrm>
              </p:grpSpPr>
              <p:sp>
                <p:nvSpPr>
                  <p:cNvPr id="2762" name="Down Arrow 276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65" name="Group 380"/>
                <p:cNvGrpSpPr/>
                <p:nvPr/>
              </p:nvGrpSpPr>
              <p:grpSpPr>
                <a:xfrm>
                  <a:off x="7034572" y="3672650"/>
                  <a:ext cx="315351" cy="452185"/>
                  <a:chOff x="7836091" y="3706517"/>
                  <a:chExt cx="315351" cy="452185"/>
                </a:xfrm>
              </p:grpSpPr>
              <p:sp>
                <p:nvSpPr>
                  <p:cNvPr id="2760" name="Down Arrow 275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66" name="Group 393"/>
              <p:cNvGrpSpPr/>
              <p:nvPr/>
            </p:nvGrpSpPr>
            <p:grpSpPr>
              <a:xfrm>
                <a:off x="5326940" y="4209422"/>
                <a:ext cx="2022983" cy="455500"/>
                <a:chOff x="5326940" y="4333600"/>
                <a:chExt cx="2022983" cy="455500"/>
              </a:xfrm>
            </p:grpSpPr>
            <p:grpSp>
              <p:nvGrpSpPr>
                <p:cNvPr id="2667" name="Group 231"/>
                <p:cNvGrpSpPr/>
                <p:nvPr/>
              </p:nvGrpSpPr>
              <p:grpSpPr>
                <a:xfrm flipV="1">
                  <a:off x="5896151" y="4335649"/>
                  <a:ext cx="315351" cy="452185"/>
                  <a:chOff x="1680124" y="3020493"/>
                  <a:chExt cx="315351" cy="452185"/>
                </a:xfrm>
              </p:grpSpPr>
              <p:sp>
                <p:nvSpPr>
                  <p:cNvPr id="2754" name="Down Arrow 275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76" name="Group 383"/>
                <p:cNvGrpSpPr/>
                <p:nvPr/>
              </p:nvGrpSpPr>
              <p:grpSpPr>
                <a:xfrm>
                  <a:off x="5326940" y="4333600"/>
                  <a:ext cx="315351" cy="452185"/>
                  <a:chOff x="5326940" y="4367467"/>
                  <a:chExt cx="315351" cy="452185"/>
                </a:xfrm>
              </p:grpSpPr>
              <p:sp>
                <p:nvSpPr>
                  <p:cNvPr id="2752" name="Down Arrow 275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77" name="Group 229"/>
                <p:cNvGrpSpPr/>
                <p:nvPr/>
              </p:nvGrpSpPr>
              <p:grpSpPr>
                <a:xfrm flipV="1">
                  <a:off x="6465362" y="4333602"/>
                  <a:ext cx="315351" cy="452185"/>
                  <a:chOff x="2660385" y="3018446"/>
                  <a:chExt cx="315351" cy="452185"/>
                </a:xfrm>
              </p:grpSpPr>
              <p:sp>
                <p:nvSpPr>
                  <p:cNvPr id="2750" name="Down Arrow 274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78" name="Group 234"/>
                <p:cNvGrpSpPr/>
                <p:nvPr/>
              </p:nvGrpSpPr>
              <p:grpSpPr>
                <a:xfrm flipV="1">
                  <a:off x="7034572" y="4336915"/>
                  <a:ext cx="315351" cy="452185"/>
                  <a:chOff x="3687429" y="3021759"/>
                  <a:chExt cx="315351" cy="452185"/>
                </a:xfrm>
              </p:grpSpPr>
              <p:sp>
                <p:nvSpPr>
                  <p:cNvPr id="2748" name="Down Arrow 274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79" name="Group 392"/>
              <p:cNvGrpSpPr/>
              <p:nvPr/>
            </p:nvGrpSpPr>
            <p:grpSpPr>
              <a:xfrm>
                <a:off x="5326940" y="4794663"/>
                <a:ext cx="2022983" cy="455500"/>
                <a:chOff x="5326940" y="4918842"/>
                <a:chExt cx="2022983" cy="455500"/>
              </a:xfrm>
            </p:grpSpPr>
            <p:grpSp>
              <p:nvGrpSpPr>
                <p:cNvPr id="2680" name="Group 385"/>
                <p:cNvGrpSpPr/>
                <p:nvPr/>
              </p:nvGrpSpPr>
              <p:grpSpPr>
                <a:xfrm>
                  <a:off x="5896151" y="4920891"/>
                  <a:ext cx="315351" cy="452185"/>
                  <a:chOff x="6144878" y="5033781"/>
                  <a:chExt cx="315351" cy="452185"/>
                </a:xfrm>
              </p:grpSpPr>
              <p:sp>
                <p:nvSpPr>
                  <p:cNvPr id="2742" name="Down Arrow 274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81" name="Group 384"/>
                <p:cNvGrpSpPr/>
                <p:nvPr/>
              </p:nvGrpSpPr>
              <p:grpSpPr>
                <a:xfrm>
                  <a:off x="5326940" y="4918842"/>
                  <a:ext cx="315351" cy="452185"/>
                  <a:chOff x="5326940" y="5031732"/>
                  <a:chExt cx="315351" cy="452185"/>
                </a:xfrm>
              </p:grpSpPr>
              <p:sp>
                <p:nvSpPr>
                  <p:cNvPr id="2740" name="Down Arrow 273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82" name="Group 386"/>
                <p:cNvGrpSpPr/>
                <p:nvPr/>
              </p:nvGrpSpPr>
              <p:grpSpPr>
                <a:xfrm>
                  <a:off x="6465362" y="4918844"/>
                  <a:ext cx="315351" cy="452185"/>
                  <a:chOff x="7012249" y="5031734"/>
                  <a:chExt cx="315351" cy="452185"/>
                </a:xfrm>
              </p:grpSpPr>
              <p:sp>
                <p:nvSpPr>
                  <p:cNvPr id="2738" name="Down Arrow 273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83" name="Group 387"/>
                <p:cNvGrpSpPr/>
                <p:nvPr/>
              </p:nvGrpSpPr>
              <p:grpSpPr>
                <a:xfrm>
                  <a:off x="7034572" y="4922157"/>
                  <a:ext cx="315351" cy="452185"/>
                  <a:chOff x="7836091" y="5035047"/>
                  <a:chExt cx="315351" cy="452185"/>
                </a:xfrm>
              </p:grpSpPr>
              <p:sp>
                <p:nvSpPr>
                  <p:cNvPr id="2736" name="Down Arrow 273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9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693" name="Group 395"/>
              <p:cNvGrpSpPr/>
              <p:nvPr/>
            </p:nvGrpSpPr>
            <p:grpSpPr>
              <a:xfrm>
                <a:off x="5326940" y="3038938"/>
                <a:ext cx="2022983" cy="455500"/>
                <a:chOff x="5326940" y="3038937"/>
                <a:chExt cx="2022983" cy="455500"/>
              </a:xfrm>
            </p:grpSpPr>
            <p:grpSp>
              <p:nvGrpSpPr>
                <p:cNvPr id="2694" name="Group 378"/>
                <p:cNvGrpSpPr/>
                <p:nvPr/>
              </p:nvGrpSpPr>
              <p:grpSpPr>
                <a:xfrm>
                  <a:off x="5896151" y="3040986"/>
                  <a:ext cx="315351" cy="452185"/>
                  <a:chOff x="6144878" y="3040986"/>
                  <a:chExt cx="315351" cy="452185"/>
                </a:xfrm>
              </p:grpSpPr>
              <p:sp>
                <p:nvSpPr>
                  <p:cNvPr id="2726" name="Down Arrow 272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95" name="Group 377"/>
                <p:cNvGrpSpPr/>
                <p:nvPr/>
              </p:nvGrpSpPr>
              <p:grpSpPr>
                <a:xfrm>
                  <a:off x="5326940" y="3038937"/>
                  <a:ext cx="315351" cy="452185"/>
                  <a:chOff x="5326940" y="3038937"/>
                  <a:chExt cx="315351" cy="452185"/>
                </a:xfrm>
              </p:grpSpPr>
              <p:sp>
                <p:nvSpPr>
                  <p:cNvPr id="2724" name="Down Arrow 272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04" name="Group 230"/>
                <p:cNvGrpSpPr/>
                <p:nvPr/>
              </p:nvGrpSpPr>
              <p:grpSpPr>
                <a:xfrm flipV="1">
                  <a:off x="6465362" y="3038939"/>
                  <a:ext cx="315351" cy="452185"/>
                  <a:chOff x="2660385" y="1689916"/>
                  <a:chExt cx="315351" cy="452185"/>
                </a:xfrm>
              </p:grpSpPr>
              <p:sp>
                <p:nvSpPr>
                  <p:cNvPr id="2722" name="Down Arrow 272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05" name="Group 379"/>
                <p:cNvGrpSpPr/>
                <p:nvPr/>
              </p:nvGrpSpPr>
              <p:grpSpPr>
                <a:xfrm>
                  <a:off x="7034572" y="3042252"/>
                  <a:ext cx="315351" cy="452185"/>
                  <a:chOff x="7836091" y="3042252"/>
                  <a:chExt cx="315351" cy="452185"/>
                </a:xfrm>
              </p:grpSpPr>
              <p:sp>
                <p:nvSpPr>
                  <p:cNvPr id="2720" name="Down Arrow 271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06" name="Group 394"/>
              <p:cNvGrpSpPr/>
              <p:nvPr/>
            </p:nvGrpSpPr>
            <p:grpSpPr>
              <a:xfrm>
                <a:off x="5326940" y="3624179"/>
                <a:ext cx="2022983" cy="455500"/>
                <a:chOff x="5326940" y="3669335"/>
                <a:chExt cx="2022983" cy="455500"/>
              </a:xfrm>
            </p:grpSpPr>
            <p:grpSp>
              <p:nvGrpSpPr>
                <p:cNvPr id="2707" name="Group 382"/>
                <p:cNvGrpSpPr/>
                <p:nvPr/>
              </p:nvGrpSpPr>
              <p:grpSpPr>
                <a:xfrm>
                  <a:off x="5896151" y="3671384"/>
                  <a:ext cx="315351" cy="452185"/>
                  <a:chOff x="6144878" y="3705251"/>
                  <a:chExt cx="315351" cy="452185"/>
                </a:xfrm>
              </p:grpSpPr>
              <p:sp>
                <p:nvSpPr>
                  <p:cNvPr id="2714" name="Down Arrow 271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16" name="Group 235"/>
                <p:cNvGrpSpPr/>
                <p:nvPr/>
              </p:nvGrpSpPr>
              <p:grpSpPr>
                <a:xfrm flipV="1">
                  <a:off x="5326940" y="3669335"/>
                  <a:ext cx="315351" cy="452185"/>
                  <a:chOff x="704140" y="2354179"/>
                  <a:chExt cx="315351" cy="452185"/>
                </a:xfrm>
              </p:grpSpPr>
              <p:sp>
                <p:nvSpPr>
                  <p:cNvPr id="2712" name="Down Arrow 271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17" name="Group 381"/>
                <p:cNvGrpSpPr/>
                <p:nvPr/>
              </p:nvGrpSpPr>
              <p:grpSpPr>
                <a:xfrm>
                  <a:off x="6465362" y="3669337"/>
                  <a:ext cx="315351" cy="452185"/>
                  <a:chOff x="7012249" y="3703204"/>
                  <a:chExt cx="315351" cy="452185"/>
                </a:xfrm>
              </p:grpSpPr>
              <p:sp>
                <p:nvSpPr>
                  <p:cNvPr id="2710" name="Down Arrow 270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18" name="Group 380"/>
                <p:cNvGrpSpPr/>
                <p:nvPr/>
              </p:nvGrpSpPr>
              <p:grpSpPr>
                <a:xfrm>
                  <a:off x="7034572" y="3672650"/>
                  <a:ext cx="315351" cy="452185"/>
                  <a:chOff x="7836091" y="3706517"/>
                  <a:chExt cx="315351" cy="452185"/>
                </a:xfrm>
              </p:grpSpPr>
              <p:sp>
                <p:nvSpPr>
                  <p:cNvPr id="2708" name="Down Arrow 270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19" name="Group 393"/>
              <p:cNvGrpSpPr/>
              <p:nvPr/>
            </p:nvGrpSpPr>
            <p:grpSpPr>
              <a:xfrm>
                <a:off x="5326940" y="4209422"/>
                <a:ext cx="2022983" cy="455500"/>
                <a:chOff x="5326940" y="4333600"/>
                <a:chExt cx="2022983" cy="455500"/>
              </a:xfrm>
            </p:grpSpPr>
            <p:grpSp>
              <p:nvGrpSpPr>
                <p:cNvPr id="2728" name="Group 231"/>
                <p:cNvGrpSpPr/>
                <p:nvPr/>
              </p:nvGrpSpPr>
              <p:grpSpPr>
                <a:xfrm flipV="1">
                  <a:off x="5896151" y="4335649"/>
                  <a:ext cx="315351" cy="452185"/>
                  <a:chOff x="1680124" y="3020493"/>
                  <a:chExt cx="315351" cy="452185"/>
                </a:xfrm>
              </p:grpSpPr>
              <p:sp>
                <p:nvSpPr>
                  <p:cNvPr id="2702" name="Down Arrow 270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29" name="Group 383"/>
                <p:cNvGrpSpPr/>
                <p:nvPr/>
              </p:nvGrpSpPr>
              <p:grpSpPr>
                <a:xfrm>
                  <a:off x="5326940" y="4333600"/>
                  <a:ext cx="315351" cy="452185"/>
                  <a:chOff x="5326940" y="4367467"/>
                  <a:chExt cx="315351" cy="452185"/>
                </a:xfrm>
              </p:grpSpPr>
              <p:sp>
                <p:nvSpPr>
                  <p:cNvPr id="2700" name="Down Arrow 269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30" name="Group 229"/>
                <p:cNvGrpSpPr/>
                <p:nvPr/>
              </p:nvGrpSpPr>
              <p:grpSpPr>
                <a:xfrm flipV="1">
                  <a:off x="6465362" y="4333602"/>
                  <a:ext cx="315351" cy="452185"/>
                  <a:chOff x="2660385" y="3018446"/>
                  <a:chExt cx="315351" cy="452185"/>
                </a:xfrm>
              </p:grpSpPr>
              <p:sp>
                <p:nvSpPr>
                  <p:cNvPr id="2698" name="Down Arrow 269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31" name="Group 234"/>
                <p:cNvGrpSpPr/>
                <p:nvPr/>
              </p:nvGrpSpPr>
              <p:grpSpPr>
                <a:xfrm flipV="1">
                  <a:off x="7034572" y="4336915"/>
                  <a:ext cx="315351" cy="452185"/>
                  <a:chOff x="3687429" y="3021759"/>
                  <a:chExt cx="315351" cy="452185"/>
                </a:xfrm>
              </p:grpSpPr>
              <p:sp>
                <p:nvSpPr>
                  <p:cNvPr id="2696" name="Down Arrow 269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32" name="Group 392"/>
              <p:cNvGrpSpPr/>
              <p:nvPr/>
            </p:nvGrpSpPr>
            <p:grpSpPr>
              <a:xfrm>
                <a:off x="5326940" y="4794663"/>
                <a:ext cx="2022983" cy="455500"/>
                <a:chOff x="5326940" y="4918842"/>
                <a:chExt cx="2022983" cy="455500"/>
              </a:xfrm>
            </p:grpSpPr>
            <p:grpSp>
              <p:nvGrpSpPr>
                <p:cNvPr id="2733" name="Group 385"/>
                <p:cNvGrpSpPr/>
                <p:nvPr/>
              </p:nvGrpSpPr>
              <p:grpSpPr>
                <a:xfrm>
                  <a:off x="5896151" y="4920891"/>
                  <a:ext cx="315351" cy="452185"/>
                  <a:chOff x="6144878" y="5033781"/>
                  <a:chExt cx="315351" cy="452185"/>
                </a:xfrm>
              </p:grpSpPr>
              <p:sp>
                <p:nvSpPr>
                  <p:cNvPr id="2690" name="Down Arrow 268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34" name="Group 384"/>
                <p:cNvGrpSpPr/>
                <p:nvPr/>
              </p:nvGrpSpPr>
              <p:grpSpPr>
                <a:xfrm>
                  <a:off x="5326940" y="4918842"/>
                  <a:ext cx="315351" cy="452185"/>
                  <a:chOff x="5326940" y="5031732"/>
                  <a:chExt cx="315351" cy="452185"/>
                </a:xfrm>
              </p:grpSpPr>
              <p:sp>
                <p:nvSpPr>
                  <p:cNvPr id="2688" name="Down Arrow 268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35" name="Group 386"/>
                <p:cNvGrpSpPr/>
                <p:nvPr/>
              </p:nvGrpSpPr>
              <p:grpSpPr>
                <a:xfrm>
                  <a:off x="6465362" y="4918844"/>
                  <a:ext cx="315351" cy="452185"/>
                  <a:chOff x="7012249" y="5031734"/>
                  <a:chExt cx="315351" cy="452185"/>
                </a:xfrm>
              </p:grpSpPr>
              <p:sp>
                <p:nvSpPr>
                  <p:cNvPr id="2686" name="Down Arrow 268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44" name="Group 387"/>
                <p:cNvGrpSpPr/>
                <p:nvPr/>
              </p:nvGrpSpPr>
              <p:grpSpPr>
                <a:xfrm>
                  <a:off x="7034572" y="4922157"/>
                  <a:ext cx="315351" cy="452185"/>
                  <a:chOff x="7836091" y="5035047"/>
                  <a:chExt cx="315351" cy="452185"/>
                </a:xfrm>
              </p:grpSpPr>
              <p:sp>
                <p:nvSpPr>
                  <p:cNvPr id="2684" name="Down Arrow 268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4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746" name="Group 395"/>
              <p:cNvGrpSpPr/>
              <p:nvPr/>
            </p:nvGrpSpPr>
            <p:grpSpPr>
              <a:xfrm>
                <a:off x="5326940" y="3038938"/>
                <a:ext cx="2022983" cy="455500"/>
                <a:chOff x="5326940" y="3038937"/>
                <a:chExt cx="2022983" cy="455500"/>
              </a:xfrm>
            </p:grpSpPr>
            <p:grpSp>
              <p:nvGrpSpPr>
                <p:cNvPr id="2747" name="Group 378"/>
                <p:cNvGrpSpPr/>
                <p:nvPr/>
              </p:nvGrpSpPr>
              <p:grpSpPr>
                <a:xfrm>
                  <a:off x="5896151" y="3040986"/>
                  <a:ext cx="315351" cy="452185"/>
                  <a:chOff x="6144878" y="3040986"/>
                  <a:chExt cx="315351" cy="452185"/>
                </a:xfrm>
              </p:grpSpPr>
              <p:sp>
                <p:nvSpPr>
                  <p:cNvPr id="2674" name="Down Arrow 267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56" name="Group 377"/>
                <p:cNvGrpSpPr/>
                <p:nvPr/>
              </p:nvGrpSpPr>
              <p:grpSpPr>
                <a:xfrm>
                  <a:off x="5326940" y="3038937"/>
                  <a:ext cx="315351" cy="452185"/>
                  <a:chOff x="5326940" y="3038937"/>
                  <a:chExt cx="315351" cy="452185"/>
                </a:xfrm>
              </p:grpSpPr>
              <p:sp>
                <p:nvSpPr>
                  <p:cNvPr id="2672" name="Down Arrow 267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57" name="Group 230"/>
                <p:cNvGrpSpPr/>
                <p:nvPr/>
              </p:nvGrpSpPr>
              <p:grpSpPr>
                <a:xfrm flipV="1">
                  <a:off x="6465362" y="3038939"/>
                  <a:ext cx="315351" cy="452185"/>
                  <a:chOff x="2660385" y="1689916"/>
                  <a:chExt cx="315351" cy="452185"/>
                </a:xfrm>
              </p:grpSpPr>
              <p:sp>
                <p:nvSpPr>
                  <p:cNvPr id="2670" name="Down Arrow 266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58" name="Group 379"/>
                <p:cNvGrpSpPr/>
                <p:nvPr/>
              </p:nvGrpSpPr>
              <p:grpSpPr>
                <a:xfrm>
                  <a:off x="7034572" y="3042252"/>
                  <a:ext cx="315351" cy="452185"/>
                  <a:chOff x="7836091" y="3042252"/>
                  <a:chExt cx="315351" cy="452185"/>
                </a:xfrm>
              </p:grpSpPr>
              <p:sp>
                <p:nvSpPr>
                  <p:cNvPr id="2668" name="Down Arrow 266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59" name="Group 394"/>
              <p:cNvGrpSpPr/>
              <p:nvPr/>
            </p:nvGrpSpPr>
            <p:grpSpPr>
              <a:xfrm>
                <a:off x="5326940" y="3624179"/>
                <a:ext cx="2022983" cy="455500"/>
                <a:chOff x="5326940" y="3669335"/>
                <a:chExt cx="2022983" cy="455500"/>
              </a:xfrm>
            </p:grpSpPr>
            <p:grpSp>
              <p:nvGrpSpPr>
                <p:cNvPr id="2768" name="Group 382"/>
                <p:cNvGrpSpPr/>
                <p:nvPr/>
              </p:nvGrpSpPr>
              <p:grpSpPr>
                <a:xfrm>
                  <a:off x="5896151" y="3671384"/>
                  <a:ext cx="315351" cy="452185"/>
                  <a:chOff x="6144878" y="3705251"/>
                  <a:chExt cx="315351" cy="452185"/>
                </a:xfrm>
              </p:grpSpPr>
              <p:sp>
                <p:nvSpPr>
                  <p:cNvPr id="2662" name="Down Arrow 266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69" name="Group 235"/>
                <p:cNvGrpSpPr/>
                <p:nvPr/>
              </p:nvGrpSpPr>
              <p:grpSpPr>
                <a:xfrm flipV="1">
                  <a:off x="5326940" y="3669335"/>
                  <a:ext cx="315351" cy="452185"/>
                  <a:chOff x="704140" y="2354179"/>
                  <a:chExt cx="315351" cy="452185"/>
                </a:xfrm>
              </p:grpSpPr>
              <p:sp>
                <p:nvSpPr>
                  <p:cNvPr id="2660" name="Down Arrow 265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70" name="Group 381"/>
                <p:cNvGrpSpPr/>
                <p:nvPr/>
              </p:nvGrpSpPr>
              <p:grpSpPr>
                <a:xfrm>
                  <a:off x="6465362" y="3669337"/>
                  <a:ext cx="315351" cy="452185"/>
                  <a:chOff x="7012249" y="3703204"/>
                  <a:chExt cx="315351" cy="452185"/>
                </a:xfrm>
              </p:grpSpPr>
              <p:sp>
                <p:nvSpPr>
                  <p:cNvPr id="2658" name="Down Arrow 265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71" name="Group 380"/>
                <p:cNvGrpSpPr/>
                <p:nvPr/>
              </p:nvGrpSpPr>
              <p:grpSpPr>
                <a:xfrm>
                  <a:off x="7034572" y="3672650"/>
                  <a:ext cx="315351" cy="452185"/>
                  <a:chOff x="7836091" y="3706517"/>
                  <a:chExt cx="315351" cy="452185"/>
                </a:xfrm>
              </p:grpSpPr>
              <p:sp>
                <p:nvSpPr>
                  <p:cNvPr id="2656" name="Down Arrow 265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80" name="Group 393"/>
              <p:cNvGrpSpPr/>
              <p:nvPr/>
            </p:nvGrpSpPr>
            <p:grpSpPr>
              <a:xfrm>
                <a:off x="5326940" y="4209422"/>
                <a:ext cx="2022983" cy="455500"/>
                <a:chOff x="5326940" y="4333600"/>
                <a:chExt cx="2022983" cy="455500"/>
              </a:xfrm>
            </p:grpSpPr>
            <p:grpSp>
              <p:nvGrpSpPr>
                <p:cNvPr id="2781" name="Group 231"/>
                <p:cNvGrpSpPr/>
                <p:nvPr/>
              </p:nvGrpSpPr>
              <p:grpSpPr>
                <a:xfrm flipV="1">
                  <a:off x="5896151" y="4335649"/>
                  <a:ext cx="315351" cy="452185"/>
                  <a:chOff x="1680124" y="3020493"/>
                  <a:chExt cx="315351" cy="452185"/>
                </a:xfrm>
              </p:grpSpPr>
              <p:sp>
                <p:nvSpPr>
                  <p:cNvPr id="2650" name="Down Arrow 264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82" name="Group 383"/>
                <p:cNvGrpSpPr/>
                <p:nvPr/>
              </p:nvGrpSpPr>
              <p:grpSpPr>
                <a:xfrm>
                  <a:off x="5326940" y="4333600"/>
                  <a:ext cx="315351" cy="452185"/>
                  <a:chOff x="5326940" y="4367467"/>
                  <a:chExt cx="315351" cy="452185"/>
                </a:xfrm>
              </p:grpSpPr>
              <p:sp>
                <p:nvSpPr>
                  <p:cNvPr id="2648" name="Down Arrow 264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83" name="Group 229"/>
                <p:cNvGrpSpPr/>
                <p:nvPr/>
              </p:nvGrpSpPr>
              <p:grpSpPr>
                <a:xfrm flipV="1">
                  <a:off x="6465362" y="4333602"/>
                  <a:ext cx="315351" cy="452185"/>
                  <a:chOff x="2660385" y="3018446"/>
                  <a:chExt cx="315351" cy="452185"/>
                </a:xfrm>
              </p:grpSpPr>
              <p:sp>
                <p:nvSpPr>
                  <p:cNvPr id="2646" name="Down Arrow 264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84" name="Group 234"/>
                <p:cNvGrpSpPr/>
                <p:nvPr/>
              </p:nvGrpSpPr>
              <p:grpSpPr>
                <a:xfrm flipV="1">
                  <a:off x="7034572" y="4336915"/>
                  <a:ext cx="315351" cy="452185"/>
                  <a:chOff x="3687429" y="3021759"/>
                  <a:chExt cx="315351" cy="452185"/>
                </a:xfrm>
              </p:grpSpPr>
              <p:sp>
                <p:nvSpPr>
                  <p:cNvPr id="2644" name="Down Arrow 264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85" name="Group 392"/>
              <p:cNvGrpSpPr/>
              <p:nvPr/>
            </p:nvGrpSpPr>
            <p:grpSpPr>
              <a:xfrm>
                <a:off x="5326940" y="4794663"/>
                <a:ext cx="2022983" cy="455500"/>
                <a:chOff x="5326940" y="4918842"/>
                <a:chExt cx="2022983" cy="455500"/>
              </a:xfrm>
            </p:grpSpPr>
            <p:grpSp>
              <p:nvGrpSpPr>
                <p:cNvPr id="2786" name="Group 385"/>
                <p:cNvGrpSpPr/>
                <p:nvPr/>
              </p:nvGrpSpPr>
              <p:grpSpPr>
                <a:xfrm>
                  <a:off x="5896151" y="4920891"/>
                  <a:ext cx="315351" cy="452185"/>
                  <a:chOff x="6144878" y="5033781"/>
                  <a:chExt cx="315351" cy="452185"/>
                </a:xfrm>
              </p:grpSpPr>
              <p:sp>
                <p:nvSpPr>
                  <p:cNvPr id="2638" name="Down Arrow 263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87" name="Group 384"/>
                <p:cNvGrpSpPr/>
                <p:nvPr/>
              </p:nvGrpSpPr>
              <p:grpSpPr>
                <a:xfrm>
                  <a:off x="5326940" y="4918842"/>
                  <a:ext cx="315351" cy="452185"/>
                  <a:chOff x="5326940" y="5031732"/>
                  <a:chExt cx="315351" cy="452185"/>
                </a:xfrm>
              </p:grpSpPr>
              <p:sp>
                <p:nvSpPr>
                  <p:cNvPr id="2636" name="Down Arrow 263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96" name="Group 386"/>
                <p:cNvGrpSpPr/>
                <p:nvPr/>
              </p:nvGrpSpPr>
              <p:grpSpPr>
                <a:xfrm>
                  <a:off x="6465362" y="4918844"/>
                  <a:ext cx="315351" cy="452185"/>
                  <a:chOff x="7012249" y="5031734"/>
                  <a:chExt cx="315351" cy="452185"/>
                </a:xfrm>
              </p:grpSpPr>
              <p:sp>
                <p:nvSpPr>
                  <p:cNvPr id="2634" name="Down Arrow 263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97" name="Group 387"/>
                <p:cNvGrpSpPr/>
                <p:nvPr/>
              </p:nvGrpSpPr>
              <p:grpSpPr>
                <a:xfrm>
                  <a:off x="7034572" y="4922157"/>
                  <a:ext cx="315351" cy="452185"/>
                  <a:chOff x="7836091" y="5035047"/>
                  <a:chExt cx="315351" cy="452185"/>
                </a:xfrm>
              </p:grpSpPr>
              <p:sp>
                <p:nvSpPr>
                  <p:cNvPr id="2632" name="Down Arrow 263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9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799" name="Group 395"/>
              <p:cNvGrpSpPr/>
              <p:nvPr/>
            </p:nvGrpSpPr>
            <p:grpSpPr>
              <a:xfrm>
                <a:off x="5326940" y="3038938"/>
                <a:ext cx="2022983" cy="455500"/>
                <a:chOff x="5326940" y="3038937"/>
                <a:chExt cx="2022983" cy="455500"/>
              </a:xfrm>
            </p:grpSpPr>
            <p:grpSp>
              <p:nvGrpSpPr>
                <p:cNvPr id="2808" name="Group 378"/>
                <p:cNvGrpSpPr/>
                <p:nvPr/>
              </p:nvGrpSpPr>
              <p:grpSpPr>
                <a:xfrm>
                  <a:off x="5896151" y="3040986"/>
                  <a:ext cx="315351" cy="452185"/>
                  <a:chOff x="6144878" y="3040986"/>
                  <a:chExt cx="315351" cy="452185"/>
                </a:xfrm>
              </p:grpSpPr>
              <p:sp>
                <p:nvSpPr>
                  <p:cNvPr id="2622" name="Down Arrow 262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09" name="Group 377"/>
                <p:cNvGrpSpPr/>
                <p:nvPr/>
              </p:nvGrpSpPr>
              <p:grpSpPr>
                <a:xfrm>
                  <a:off x="5326940" y="3038937"/>
                  <a:ext cx="315351" cy="452185"/>
                  <a:chOff x="5326940" y="3038937"/>
                  <a:chExt cx="315351" cy="452185"/>
                </a:xfrm>
              </p:grpSpPr>
              <p:sp>
                <p:nvSpPr>
                  <p:cNvPr id="2620" name="Down Arrow 26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10" name="Group 230"/>
                <p:cNvGrpSpPr/>
                <p:nvPr/>
              </p:nvGrpSpPr>
              <p:grpSpPr>
                <a:xfrm flipV="1">
                  <a:off x="6465362" y="3038939"/>
                  <a:ext cx="315351" cy="452185"/>
                  <a:chOff x="2660385" y="1689916"/>
                  <a:chExt cx="315351" cy="452185"/>
                </a:xfrm>
              </p:grpSpPr>
              <p:sp>
                <p:nvSpPr>
                  <p:cNvPr id="2618" name="Down Arrow 261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11" name="Group 379"/>
                <p:cNvGrpSpPr/>
                <p:nvPr/>
              </p:nvGrpSpPr>
              <p:grpSpPr>
                <a:xfrm>
                  <a:off x="7034572" y="3042252"/>
                  <a:ext cx="315351" cy="452185"/>
                  <a:chOff x="7836091" y="3042252"/>
                  <a:chExt cx="315351" cy="452185"/>
                </a:xfrm>
              </p:grpSpPr>
              <p:sp>
                <p:nvSpPr>
                  <p:cNvPr id="2616" name="Down Arrow 261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20" name="Group 394"/>
              <p:cNvGrpSpPr/>
              <p:nvPr/>
            </p:nvGrpSpPr>
            <p:grpSpPr>
              <a:xfrm>
                <a:off x="5326940" y="3624179"/>
                <a:ext cx="2022983" cy="455500"/>
                <a:chOff x="5326940" y="3669335"/>
                <a:chExt cx="2022983" cy="455500"/>
              </a:xfrm>
            </p:grpSpPr>
            <p:grpSp>
              <p:nvGrpSpPr>
                <p:cNvPr id="2821" name="Group 382"/>
                <p:cNvGrpSpPr/>
                <p:nvPr/>
              </p:nvGrpSpPr>
              <p:grpSpPr>
                <a:xfrm>
                  <a:off x="5896151" y="3671384"/>
                  <a:ext cx="315351" cy="452185"/>
                  <a:chOff x="6144878" y="3705251"/>
                  <a:chExt cx="315351" cy="452185"/>
                </a:xfrm>
              </p:grpSpPr>
              <p:sp>
                <p:nvSpPr>
                  <p:cNvPr id="2610" name="Down Arrow 26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22" name="Group 235"/>
                <p:cNvGrpSpPr/>
                <p:nvPr/>
              </p:nvGrpSpPr>
              <p:grpSpPr>
                <a:xfrm flipV="1">
                  <a:off x="5326940" y="3669335"/>
                  <a:ext cx="315351" cy="452185"/>
                  <a:chOff x="704140" y="2354179"/>
                  <a:chExt cx="315351" cy="452185"/>
                </a:xfrm>
              </p:grpSpPr>
              <p:sp>
                <p:nvSpPr>
                  <p:cNvPr id="2608" name="Down Arrow 26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23" name="Group 381"/>
                <p:cNvGrpSpPr/>
                <p:nvPr/>
              </p:nvGrpSpPr>
              <p:grpSpPr>
                <a:xfrm>
                  <a:off x="6465362" y="3669337"/>
                  <a:ext cx="315351" cy="452185"/>
                  <a:chOff x="7012249" y="3703204"/>
                  <a:chExt cx="315351" cy="452185"/>
                </a:xfrm>
              </p:grpSpPr>
              <p:sp>
                <p:nvSpPr>
                  <p:cNvPr id="2606" name="Down Arrow 26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32" name="Group 380"/>
                <p:cNvGrpSpPr/>
                <p:nvPr/>
              </p:nvGrpSpPr>
              <p:grpSpPr>
                <a:xfrm>
                  <a:off x="7034572" y="3672650"/>
                  <a:ext cx="315351" cy="452185"/>
                  <a:chOff x="7836091" y="3706517"/>
                  <a:chExt cx="315351" cy="452185"/>
                </a:xfrm>
              </p:grpSpPr>
              <p:sp>
                <p:nvSpPr>
                  <p:cNvPr id="2604" name="Down Arrow 26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33" name="Group 393"/>
              <p:cNvGrpSpPr/>
              <p:nvPr/>
            </p:nvGrpSpPr>
            <p:grpSpPr>
              <a:xfrm>
                <a:off x="5326940" y="4209422"/>
                <a:ext cx="2022983" cy="455500"/>
                <a:chOff x="5326940" y="4333600"/>
                <a:chExt cx="2022983" cy="455500"/>
              </a:xfrm>
            </p:grpSpPr>
            <p:grpSp>
              <p:nvGrpSpPr>
                <p:cNvPr id="2834" name="Group 231"/>
                <p:cNvGrpSpPr/>
                <p:nvPr/>
              </p:nvGrpSpPr>
              <p:grpSpPr>
                <a:xfrm flipV="1">
                  <a:off x="5896151" y="4335649"/>
                  <a:ext cx="315351" cy="452185"/>
                  <a:chOff x="1680124" y="3020493"/>
                  <a:chExt cx="315351" cy="452185"/>
                </a:xfrm>
              </p:grpSpPr>
              <p:sp>
                <p:nvSpPr>
                  <p:cNvPr id="2598" name="Down Arrow 259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35" name="Group 383"/>
                <p:cNvGrpSpPr/>
                <p:nvPr/>
              </p:nvGrpSpPr>
              <p:grpSpPr>
                <a:xfrm>
                  <a:off x="5326940" y="4333600"/>
                  <a:ext cx="315351" cy="452185"/>
                  <a:chOff x="5326940" y="4367467"/>
                  <a:chExt cx="315351" cy="452185"/>
                </a:xfrm>
              </p:grpSpPr>
              <p:sp>
                <p:nvSpPr>
                  <p:cNvPr id="2596" name="Down Arrow 259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36" name="Group 229"/>
                <p:cNvGrpSpPr/>
                <p:nvPr/>
              </p:nvGrpSpPr>
              <p:grpSpPr>
                <a:xfrm flipV="1">
                  <a:off x="6465362" y="4333602"/>
                  <a:ext cx="315351" cy="452185"/>
                  <a:chOff x="2660385" y="3018446"/>
                  <a:chExt cx="315351" cy="452185"/>
                </a:xfrm>
              </p:grpSpPr>
              <p:sp>
                <p:nvSpPr>
                  <p:cNvPr id="2594" name="Down Arrow 25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37" name="Group 234"/>
                <p:cNvGrpSpPr/>
                <p:nvPr/>
              </p:nvGrpSpPr>
              <p:grpSpPr>
                <a:xfrm flipV="1">
                  <a:off x="7034572" y="4336915"/>
                  <a:ext cx="315351" cy="452185"/>
                  <a:chOff x="3687429" y="3021759"/>
                  <a:chExt cx="315351" cy="452185"/>
                </a:xfrm>
              </p:grpSpPr>
              <p:sp>
                <p:nvSpPr>
                  <p:cNvPr id="2592" name="Down Arrow 25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38" name="Group 392"/>
              <p:cNvGrpSpPr/>
              <p:nvPr/>
            </p:nvGrpSpPr>
            <p:grpSpPr>
              <a:xfrm>
                <a:off x="5326940" y="4794663"/>
                <a:ext cx="2022983" cy="455500"/>
                <a:chOff x="5326940" y="4918842"/>
                <a:chExt cx="2022983" cy="455500"/>
              </a:xfrm>
            </p:grpSpPr>
            <p:grpSp>
              <p:nvGrpSpPr>
                <p:cNvPr id="2839" name="Group 385"/>
                <p:cNvGrpSpPr/>
                <p:nvPr/>
              </p:nvGrpSpPr>
              <p:grpSpPr>
                <a:xfrm>
                  <a:off x="5896151" y="4920891"/>
                  <a:ext cx="315351" cy="452185"/>
                  <a:chOff x="6144878" y="5033781"/>
                  <a:chExt cx="315351" cy="452185"/>
                </a:xfrm>
              </p:grpSpPr>
              <p:sp>
                <p:nvSpPr>
                  <p:cNvPr id="2586" name="Down Arrow 258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40" name="Group 384"/>
                <p:cNvGrpSpPr/>
                <p:nvPr/>
              </p:nvGrpSpPr>
              <p:grpSpPr>
                <a:xfrm>
                  <a:off x="5326940" y="4918842"/>
                  <a:ext cx="315351" cy="452185"/>
                  <a:chOff x="5326940" y="5031732"/>
                  <a:chExt cx="315351" cy="452185"/>
                </a:xfrm>
              </p:grpSpPr>
              <p:sp>
                <p:nvSpPr>
                  <p:cNvPr id="2584" name="Down Arrow 258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41" name="Group 386"/>
                <p:cNvGrpSpPr/>
                <p:nvPr/>
              </p:nvGrpSpPr>
              <p:grpSpPr>
                <a:xfrm>
                  <a:off x="6465362" y="4918844"/>
                  <a:ext cx="315351" cy="452185"/>
                  <a:chOff x="7012249" y="5031734"/>
                  <a:chExt cx="315351" cy="452185"/>
                </a:xfrm>
              </p:grpSpPr>
              <p:sp>
                <p:nvSpPr>
                  <p:cNvPr id="2582" name="Down Arrow 258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42" name="Group 387"/>
                <p:cNvGrpSpPr/>
                <p:nvPr/>
              </p:nvGrpSpPr>
              <p:grpSpPr>
                <a:xfrm>
                  <a:off x="7034572" y="4922157"/>
                  <a:ext cx="315351" cy="452185"/>
                  <a:chOff x="7836091" y="5035047"/>
                  <a:chExt cx="315351" cy="452185"/>
                </a:xfrm>
              </p:grpSpPr>
              <p:sp>
                <p:nvSpPr>
                  <p:cNvPr id="2580" name="Down Arrow 257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4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844" name="Group 395"/>
              <p:cNvGrpSpPr/>
              <p:nvPr/>
            </p:nvGrpSpPr>
            <p:grpSpPr>
              <a:xfrm>
                <a:off x="5326940" y="3038938"/>
                <a:ext cx="2022983" cy="455500"/>
                <a:chOff x="5326940" y="3038937"/>
                <a:chExt cx="2022983" cy="455500"/>
              </a:xfrm>
            </p:grpSpPr>
            <p:grpSp>
              <p:nvGrpSpPr>
                <p:cNvPr id="2845" name="Group 378"/>
                <p:cNvGrpSpPr/>
                <p:nvPr/>
              </p:nvGrpSpPr>
              <p:grpSpPr>
                <a:xfrm>
                  <a:off x="5896151" y="3040986"/>
                  <a:ext cx="315351" cy="452185"/>
                  <a:chOff x="6144878" y="3040986"/>
                  <a:chExt cx="315351" cy="452185"/>
                </a:xfrm>
              </p:grpSpPr>
              <p:sp>
                <p:nvSpPr>
                  <p:cNvPr id="2570" name="Down Arrow 256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47" name="Group 377"/>
                <p:cNvGrpSpPr/>
                <p:nvPr/>
              </p:nvGrpSpPr>
              <p:grpSpPr>
                <a:xfrm>
                  <a:off x="5326940" y="3038937"/>
                  <a:ext cx="315351" cy="452185"/>
                  <a:chOff x="5326940" y="3038937"/>
                  <a:chExt cx="315351" cy="452185"/>
                </a:xfrm>
              </p:grpSpPr>
              <p:sp>
                <p:nvSpPr>
                  <p:cNvPr id="2568" name="Down Arrow 25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50" name="Group 230"/>
                <p:cNvGrpSpPr/>
                <p:nvPr/>
              </p:nvGrpSpPr>
              <p:grpSpPr>
                <a:xfrm flipV="1">
                  <a:off x="6465362" y="3038939"/>
                  <a:ext cx="315351" cy="452185"/>
                  <a:chOff x="2660385" y="1689916"/>
                  <a:chExt cx="315351" cy="452185"/>
                </a:xfrm>
              </p:grpSpPr>
              <p:sp>
                <p:nvSpPr>
                  <p:cNvPr id="2566" name="Down Arrow 256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51" name="Group 379"/>
                <p:cNvGrpSpPr/>
                <p:nvPr/>
              </p:nvGrpSpPr>
              <p:grpSpPr>
                <a:xfrm>
                  <a:off x="7034572" y="3042252"/>
                  <a:ext cx="315351" cy="452185"/>
                  <a:chOff x="7836091" y="3042252"/>
                  <a:chExt cx="315351" cy="452185"/>
                </a:xfrm>
              </p:grpSpPr>
              <p:sp>
                <p:nvSpPr>
                  <p:cNvPr id="2564" name="Down Arrow 256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52" name="Group 394"/>
              <p:cNvGrpSpPr/>
              <p:nvPr/>
            </p:nvGrpSpPr>
            <p:grpSpPr>
              <a:xfrm>
                <a:off x="5326940" y="3624179"/>
                <a:ext cx="2022983" cy="455500"/>
                <a:chOff x="5326940" y="3669335"/>
                <a:chExt cx="2022983" cy="455500"/>
              </a:xfrm>
            </p:grpSpPr>
            <p:grpSp>
              <p:nvGrpSpPr>
                <p:cNvPr id="2853" name="Group 382"/>
                <p:cNvGrpSpPr/>
                <p:nvPr/>
              </p:nvGrpSpPr>
              <p:grpSpPr>
                <a:xfrm>
                  <a:off x="5896151" y="3671384"/>
                  <a:ext cx="315351" cy="452185"/>
                  <a:chOff x="6144878" y="3705251"/>
                  <a:chExt cx="315351" cy="452185"/>
                </a:xfrm>
              </p:grpSpPr>
              <p:sp>
                <p:nvSpPr>
                  <p:cNvPr id="2558" name="Down Arrow 255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62" name="Group 235"/>
                <p:cNvGrpSpPr/>
                <p:nvPr/>
              </p:nvGrpSpPr>
              <p:grpSpPr>
                <a:xfrm flipV="1">
                  <a:off x="5326940" y="3669335"/>
                  <a:ext cx="315351" cy="452185"/>
                  <a:chOff x="704140" y="2354179"/>
                  <a:chExt cx="315351" cy="452185"/>
                </a:xfrm>
              </p:grpSpPr>
              <p:sp>
                <p:nvSpPr>
                  <p:cNvPr id="2556" name="Down Arrow 255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63" name="Group 381"/>
                <p:cNvGrpSpPr/>
                <p:nvPr/>
              </p:nvGrpSpPr>
              <p:grpSpPr>
                <a:xfrm>
                  <a:off x="6465362" y="3669337"/>
                  <a:ext cx="315351" cy="452185"/>
                  <a:chOff x="7012249" y="3703204"/>
                  <a:chExt cx="315351" cy="452185"/>
                </a:xfrm>
              </p:grpSpPr>
              <p:sp>
                <p:nvSpPr>
                  <p:cNvPr id="2554" name="Down Arrow 255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64" name="Group 380"/>
                <p:cNvGrpSpPr/>
                <p:nvPr/>
              </p:nvGrpSpPr>
              <p:grpSpPr>
                <a:xfrm>
                  <a:off x="7034572" y="3672650"/>
                  <a:ext cx="315351" cy="452185"/>
                  <a:chOff x="7836091" y="3706517"/>
                  <a:chExt cx="315351" cy="452185"/>
                </a:xfrm>
              </p:grpSpPr>
              <p:sp>
                <p:nvSpPr>
                  <p:cNvPr id="2552" name="Down Arrow 255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65" name="Group 393"/>
              <p:cNvGrpSpPr/>
              <p:nvPr/>
            </p:nvGrpSpPr>
            <p:grpSpPr>
              <a:xfrm>
                <a:off x="5326940" y="4209422"/>
                <a:ext cx="2022983" cy="455500"/>
                <a:chOff x="5326940" y="4333600"/>
                <a:chExt cx="2022983" cy="455500"/>
              </a:xfrm>
            </p:grpSpPr>
            <p:grpSp>
              <p:nvGrpSpPr>
                <p:cNvPr id="2874" name="Group 231"/>
                <p:cNvGrpSpPr/>
                <p:nvPr/>
              </p:nvGrpSpPr>
              <p:grpSpPr>
                <a:xfrm flipV="1">
                  <a:off x="5896151" y="4335649"/>
                  <a:ext cx="315351" cy="452185"/>
                  <a:chOff x="1680124" y="3020493"/>
                  <a:chExt cx="315351" cy="452185"/>
                </a:xfrm>
              </p:grpSpPr>
              <p:sp>
                <p:nvSpPr>
                  <p:cNvPr id="2546" name="Down Arrow 254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75" name="Group 383"/>
                <p:cNvGrpSpPr/>
                <p:nvPr/>
              </p:nvGrpSpPr>
              <p:grpSpPr>
                <a:xfrm>
                  <a:off x="5326940" y="4333600"/>
                  <a:ext cx="315351" cy="452185"/>
                  <a:chOff x="5326940" y="4367467"/>
                  <a:chExt cx="315351" cy="452185"/>
                </a:xfrm>
              </p:grpSpPr>
              <p:sp>
                <p:nvSpPr>
                  <p:cNvPr id="2544" name="Down Arrow 254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76" name="Group 229"/>
                <p:cNvGrpSpPr/>
                <p:nvPr/>
              </p:nvGrpSpPr>
              <p:grpSpPr>
                <a:xfrm flipV="1">
                  <a:off x="6465362" y="4333602"/>
                  <a:ext cx="315351" cy="452185"/>
                  <a:chOff x="2660385" y="3018446"/>
                  <a:chExt cx="315351" cy="452185"/>
                </a:xfrm>
              </p:grpSpPr>
              <p:sp>
                <p:nvSpPr>
                  <p:cNvPr id="2542" name="Down Arrow 254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77" name="Group 234"/>
                <p:cNvGrpSpPr/>
                <p:nvPr/>
              </p:nvGrpSpPr>
              <p:grpSpPr>
                <a:xfrm flipV="1">
                  <a:off x="7034572" y="4336915"/>
                  <a:ext cx="315351" cy="452185"/>
                  <a:chOff x="3687429" y="3021759"/>
                  <a:chExt cx="315351" cy="452185"/>
                </a:xfrm>
              </p:grpSpPr>
              <p:sp>
                <p:nvSpPr>
                  <p:cNvPr id="2540" name="Down Arrow 253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86" name="Group 392"/>
              <p:cNvGrpSpPr/>
              <p:nvPr/>
            </p:nvGrpSpPr>
            <p:grpSpPr>
              <a:xfrm>
                <a:off x="5326940" y="4794663"/>
                <a:ext cx="2022983" cy="455500"/>
                <a:chOff x="5326940" y="4918842"/>
                <a:chExt cx="2022983" cy="455500"/>
              </a:xfrm>
            </p:grpSpPr>
            <p:grpSp>
              <p:nvGrpSpPr>
                <p:cNvPr id="2887" name="Group 385"/>
                <p:cNvGrpSpPr/>
                <p:nvPr/>
              </p:nvGrpSpPr>
              <p:grpSpPr>
                <a:xfrm>
                  <a:off x="5896151" y="4920891"/>
                  <a:ext cx="315351" cy="452185"/>
                  <a:chOff x="6144878" y="5033781"/>
                  <a:chExt cx="315351" cy="452185"/>
                </a:xfrm>
              </p:grpSpPr>
              <p:sp>
                <p:nvSpPr>
                  <p:cNvPr id="2534" name="Down Arrow 25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88" name="Group 384"/>
                <p:cNvGrpSpPr/>
                <p:nvPr/>
              </p:nvGrpSpPr>
              <p:grpSpPr>
                <a:xfrm>
                  <a:off x="5326940" y="4918842"/>
                  <a:ext cx="315351" cy="452185"/>
                  <a:chOff x="5326940" y="5031732"/>
                  <a:chExt cx="315351" cy="452185"/>
                </a:xfrm>
              </p:grpSpPr>
              <p:sp>
                <p:nvSpPr>
                  <p:cNvPr id="2532" name="Down Arrow 25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89" name="Group 386"/>
                <p:cNvGrpSpPr/>
                <p:nvPr/>
              </p:nvGrpSpPr>
              <p:grpSpPr>
                <a:xfrm>
                  <a:off x="6465362" y="4918844"/>
                  <a:ext cx="315351" cy="452185"/>
                  <a:chOff x="7012249" y="5031734"/>
                  <a:chExt cx="315351" cy="452185"/>
                </a:xfrm>
              </p:grpSpPr>
              <p:sp>
                <p:nvSpPr>
                  <p:cNvPr id="2530" name="Down Arrow 25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90" name="Group 387"/>
                <p:cNvGrpSpPr/>
                <p:nvPr/>
              </p:nvGrpSpPr>
              <p:grpSpPr>
                <a:xfrm>
                  <a:off x="7034572" y="4922157"/>
                  <a:ext cx="315351" cy="452185"/>
                  <a:chOff x="7836091" y="5035047"/>
                  <a:chExt cx="315351" cy="452185"/>
                </a:xfrm>
              </p:grpSpPr>
              <p:sp>
                <p:nvSpPr>
                  <p:cNvPr id="2528" name="Down Arrow 25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1667" name="TextBox 1666"/>
          <p:cNvSpPr txBox="1"/>
          <p:nvPr/>
        </p:nvSpPr>
        <p:spPr bwMode="ltGray">
          <a:xfrm>
            <a:off x="1726027" y="1797278"/>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#2</a:t>
            </a:r>
          </a:p>
        </p:txBody>
      </p:sp>
      <p:sp>
        <p:nvSpPr>
          <p:cNvPr id="1668" name="TextBox 1667"/>
          <p:cNvSpPr txBox="1"/>
          <p:nvPr/>
        </p:nvSpPr>
        <p:spPr bwMode="ltGray">
          <a:xfrm>
            <a:off x="1726027" y="2613616"/>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#3</a:t>
            </a:r>
          </a:p>
        </p:txBody>
      </p:sp>
      <p:sp>
        <p:nvSpPr>
          <p:cNvPr id="3686" name="TextBox 3685"/>
          <p:cNvSpPr txBox="1"/>
          <p:nvPr/>
        </p:nvSpPr>
        <p:spPr bwMode="ltGray">
          <a:xfrm>
            <a:off x="346841" y="3463334"/>
            <a:ext cx="8639504"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Associating a positive weight between a </a:t>
            </a:r>
            <a:r>
              <a:rPr lang="en-US" sz="2000" dirty="0" smtClean="0">
                <a:solidFill>
                  <a:schemeClr val="accent2">
                    <a:lumMod val="40000"/>
                    <a:lumOff val="60000"/>
                  </a:schemeClr>
                </a:solidFill>
                <a:latin typeface="Calibri" pitchFamily="34" charset="0"/>
              </a:rPr>
              <a:t>hidden atom </a:t>
            </a:r>
          </a:p>
        </p:txBody>
      </p:sp>
      <p:sp>
        <p:nvSpPr>
          <p:cNvPr id="3690" name="Rectangle 3689"/>
          <p:cNvSpPr/>
          <p:nvPr/>
        </p:nvSpPr>
        <p:spPr>
          <a:xfrm>
            <a:off x="436188" y="3849927"/>
            <a:ext cx="8550165" cy="646331"/>
          </a:xfrm>
          <a:prstGeom prst="rect">
            <a:avLst/>
          </a:prstGeom>
        </p:spPr>
        <p:txBody>
          <a:bodyPr wrap="square">
            <a:spAutoFit/>
          </a:bodyPr>
          <a:lstStyle/>
          <a:p>
            <a:pPr>
              <a:lnSpc>
                <a:spcPct val="90000"/>
              </a:lnSpc>
              <a:spcBef>
                <a:spcPts val="0"/>
              </a:spcBef>
              <a:spcAft>
                <a:spcPts val="800"/>
              </a:spcAft>
            </a:pPr>
            <a:r>
              <a:rPr lang="en-US" sz="2000" dirty="0" smtClean="0">
                <a:solidFill>
                  <a:srgbClr val="00CC99"/>
                </a:solidFill>
                <a:latin typeface="Calibri" pitchFamily="34" charset="0"/>
              </a:rPr>
              <a:t>and one or more </a:t>
            </a:r>
            <a:r>
              <a:rPr lang="en-US" sz="2000" dirty="0" smtClean="0">
                <a:solidFill>
                  <a:schemeClr val="accent2">
                    <a:lumMod val="40000"/>
                    <a:lumOff val="60000"/>
                  </a:schemeClr>
                </a:solidFill>
                <a:latin typeface="Calibri" pitchFamily="34" charset="0"/>
              </a:rPr>
              <a:t>visible atom(s) </a:t>
            </a:r>
            <a:r>
              <a:rPr lang="en-US" sz="2000" dirty="0" smtClean="0">
                <a:solidFill>
                  <a:srgbClr val="00CC99"/>
                </a:solidFill>
                <a:latin typeface="Calibri" pitchFamily="34" charset="0"/>
              </a:rPr>
              <a:t>that are </a:t>
            </a:r>
            <a:r>
              <a:rPr lang="en-US" sz="2000" dirty="0" smtClean="0">
                <a:solidFill>
                  <a:schemeClr val="accent2">
                    <a:lumMod val="40000"/>
                    <a:lumOff val="60000"/>
                  </a:schemeClr>
                </a:solidFill>
                <a:latin typeface="Calibri" pitchFamily="34" charset="0"/>
              </a:rPr>
              <a:t>frequently on </a:t>
            </a:r>
            <a:br>
              <a:rPr lang="en-US" sz="2000" dirty="0" smtClean="0">
                <a:solidFill>
                  <a:schemeClr val="accent2">
                    <a:lumMod val="40000"/>
                    <a:lumOff val="60000"/>
                  </a:schemeClr>
                </a:solidFill>
                <a:latin typeface="Calibri" pitchFamily="34" charset="0"/>
              </a:rPr>
            </a:br>
            <a:r>
              <a:rPr lang="en-US" sz="2000" dirty="0" smtClean="0">
                <a:solidFill>
                  <a:srgbClr val="00CC99"/>
                </a:solidFill>
                <a:latin typeface="Calibri" pitchFamily="34" charset="0"/>
              </a:rPr>
              <a:t>across </a:t>
            </a:r>
            <a:r>
              <a:rPr lang="en-US" sz="2000" dirty="0" smtClean="0">
                <a:solidFill>
                  <a:srgbClr val="C9A4E4"/>
                </a:solidFill>
                <a:latin typeface="Calibri" pitchFamily="34" charset="0"/>
              </a:rPr>
              <a:t>multiple</a:t>
            </a:r>
            <a:r>
              <a:rPr lang="en-US" sz="2000" dirty="0" smtClean="0">
                <a:solidFill>
                  <a:srgbClr val="FF0000"/>
                </a:solidFill>
                <a:latin typeface="Calibri" pitchFamily="34" charset="0"/>
              </a:rPr>
              <a:t> </a:t>
            </a:r>
            <a:r>
              <a:rPr lang="en-US" sz="2000" dirty="0" smtClean="0">
                <a:solidFill>
                  <a:srgbClr val="00CC99"/>
                </a:solidFill>
                <a:latin typeface="Calibri" pitchFamily="34" charset="0"/>
              </a:rPr>
              <a:t>training images…</a:t>
            </a:r>
          </a:p>
        </p:txBody>
      </p:sp>
      <p:sp>
        <p:nvSpPr>
          <p:cNvPr id="3691" name="TextBox 3690"/>
          <p:cNvSpPr txBox="1"/>
          <p:nvPr/>
        </p:nvSpPr>
        <p:spPr bwMode="ltGray">
          <a:xfrm>
            <a:off x="697011" y="4544760"/>
            <a:ext cx="8081009"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means that any time that </a:t>
            </a:r>
            <a:r>
              <a:rPr lang="en-US" sz="2000" dirty="0" smtClean="0">
                <a:solidFill>
                  <a:schemeClr val="accent2">
                    <a:lumMod val="40000"/>
                    <a:lumOff val="60000"/>
                  </a:schemeClr>
                </a:solidFill>
                <a:latin typeface="Calibri" pitchFamily="34" charset="0"/>
              </a:rPr>
              <a:t>hidden atom </a:t>
            </a:r>
            <a:r>
              <a:rPr lang="en-US" sz="2000" dirty="0" smtClean="0">
                <a:solidFill>
                  <a:srgbClr val="00CC99"/>
                </a:solidFill>
                <a:latin typeface="Calibri" pitchFamily="34" charset="0"/>
              </a:rPr>
              <a:t>activates,</a:t>
            </a:r>
          </a:p>
        </p:txBody>
      </p:sp>
      <p:sp>
        <p:nvSpPr>
          <p:cNvPr id="3693" name="TextBox 3692"/>
          <p:cNvSpPr txBox="1"/>
          <p:nvPr/>
        </p:nvSpPr>
        <p:spPr bwMode="ltGray">
          <a:xfrm>
            <a:off x="621844" y="5642468"/>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this increases the odds that one of those multiple trained images</a:t>
            </a:r>
            <a:br>
              <a:rPr lang="en-US" sz="2000" dirty="0" smtClean="0">
                <a:solidFill>
                  <a:srgbClr val="00CC99"/>
                </a:solidFill>
                <a:latin typeface="Calibri" pitchFamily="34" charset="0"/>
              </a:rPr>
            </a:br>
            <a:r>
              <a:rPr lang="en-US" sz="2000" dirty="0" smtClean="0">
                <a:solidFill>
                  <a:srgbClr val="00CC99"/>
                </a:solidFill>
                <a:latin typeface="Calibri" pitchFamily="34" charset="0"/>
              </a:rPr>
              <a:t>will vibrate up on the RBM’s visible surface!</a:t>
            </a:r>
          </a:p>
        </p:txBody>
      </p:sp>
      <p:cxnSp>
        <p:nvCxnSpPr>
          <p:cNvPr id="1347" name="Straight Arrow Connector 1346"/>
          <p:cNvCxnSpPr/>
          <p:nvPr/>
        </p:nvCxnSpPr>
        <p:spPr bwMode="auto">
          <a:xfrm flipV="1">
            <a:off x="773805" y="1099739"/>
            <a:ext cx="219769" cy="166383"/>
          </a:xfrm>
          <a:prstGeom prst="straightConnector1">
            <a:avLst/>
          </a:prstGeom>
          <a:ln w="28575">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1348" name="Straight Arrow Connector 1347"/>
          <p:cNvCxnSpPr/>
          <p:nvPr/>
        </p:nvCxnSpPr>
        <p:spPr bwMode="auto">
          <a:xfrm flipV="1">
            <a:off x="779024" y="1947334"/>
            <a:ext cx="219769" cy="166383"/>
          </a:xfrm>
          <a:prstGeom prst="straightConnector1">
            <a:avLst/>
          </a:prstGeom>
          <a:ln w="28575">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cxnSp>
        <p:nvCxnSpPr>
          <p:cNvPr id="1349" name="Straight Arrow Connector 1348"/>
          <p:cNvCxnSpPr/>
          <p:nvPr/>
        </p:nvCxnSpPr>
        <p:spPr bwMode="auto">
          <a:xfrm flipV="1">
            <a:off x="774849" y="2751088"/>
            <a:ext cx="219769" cy="166383"/>
          </a:xfrm>
          <a:prstGeom prst="straightConnector1">
            <a:avLst/>
          </a:prstGeom>
          <a:ln w="28575">
            <a:solidFill>
              <a:srgbClr val="FF0000"/>
            </a:solidFill>
            <a:headEnd type="none" w="med" len="med"/>
            <a:tailEnd type="arrow"/>
          </a:ln>
        </p:spPr>
        <p:style>
          <a:lnRef idx="1">
            <a:schemeClr val="dk1"/>
          </a:lnRef>
          <a:fillRef idx="0">
            <a:schemeClr val="dk1"/>
          </a:fillRef>
          <a:effectRef idx="0">
            <a:schemeClr val="dk1"/>
          </a:effectRef>
          <a:fontRef idx="minor">
            <a:schemeClr val="tx1"/>
          </a:fontRef>
        </p:style>
      </p:cxnSp>
      <p:sp>
        <p:nvSpPr>
          <p:cNvPr id="3689" name="Rounded Rectangle 3688"/>
          <p:cNvSpPr/>
          <p:nvPr/>
        </p:nvSpPr>
        <p:spPr bwMode="auto">
          <a:xfrm>
            <a:off x="3631521" y="140363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0" name="Group 801"/>
          <p:cNvGrpSpPr/>
          <p:nvPr/>
        </p:nvGrpSpPr>
        <p:grpSpPr>
          <a:xfrm>
            <a:off x="3236040" y="897375"/>
            <a:ext cx="2150049" cy="2226846"/>
            <a:chOff x="6884295" y="3041841"/>
            <a:chExt cx="2150049" cy="2226846"/>
          </a:xfrm>
        </p:grpSpPr>
        <p:grpSp>
          <p:nvGrpSpPr>
            <p:cNvPr id="1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2" name="Group 395"/>
              <p:cNvGrpSpPr/>
              <p:nvPr/>
            </p:nvGrpSpPr>
            <p:grpSpPr>
              <a:xfrm>
                <a:off x="5326940" y="3038938"/>
                <a:ext cx="2022983" cy="455500"/>
                <a:chOff x="5326940" y="3038937"/>
                <a:chExt cx="2022983" cy="455500"/>
              </a:xfrm>
            </p:grpSpPr>
            <p:grpSp>
              <p:nvGrpSpPr>
                <p:cNvPr id="13" name="Group 378"/>
                <p:cNvGrpSpPr/>
                <p:nvPr/>
              </p:nvGrpSpPr>
              <p:grpSpPr>
                <a:xfrm>
                  <a:off x="5896151" y="3040986"/>
                  <a:ext cx="315351" cy="452185"/>
                  <a:chOff x="6144878" y="3040986"/>
                  <a:chExt cx="315351" cy="452185"/>
                </a:xfrm>
              </p:grpSpPr>
              <p:sp>
                <p:nvSpPr>
                  <p:cNvPr id="47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 name="Group 377"/>
                <p:cNvGrpSpPr/>
                <p:nvPr/>
              </p:nvGrpSpPr>
              <p:grpSpPr>
                <a:xfrm>
                  <a:off x="5326940" y="3038937"/>
                  <a:ext cx="315351" cy="452185"/>
                  <a:chOff x="5326940" y="3038937"/>
                  <a:chExt cx="315351" cy="452185"/>
                </a:xfrm>
              </p:grpSpPr>
              <p:sp>
                <p:nvSpPr>
                  <p:cNvPr id="47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 name="Group 230"/>
                <p:cNvGrpSpPr/>
                <p:nvPr/>
              </p:nvGrpSpPr>
              <p:grpSpPr>
                <a:xfrm flipV="1">
                  <a:off x="6465362" y="3038939"/>
                  <a:ext cx="315351" cy="452185"/>
                  <a:chOff x="2660385" y="1689916"/>
                  <a:chExt cx="315351" cy="452185"/>
                </a:xfrm>
              </p:grpSpPr>
              <p:sp>
                <p:nvSpPr>
                  <p:cNvPr id="468" name="Down Arrow 4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 name="Group 379"/>
                <p:cNvGrpSpPr/>
                <p:nvPr/>
              </p:nvGrpSpPr>
              <p:grpSpPr>
                <a:xfrm>
                  <a:off x="7034572" y="3042252"/>
                  <a:ext cx="315351" cy="452185"/>
                  <a:chOff x="7836091" y="3042252"/>
                  <a:chExt cx="315351" cy="452185"/>
                </a:xfrm>
              </p:grpSpPr>
              <p:sp>
                <p:nvSpPr>
                  <p:cNvPr id="466" name="Down Arrow 4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 name="Group 394"/>
              <p:cNvGrpSpPr/>
              <p:nvPr/>
            </p:nvGrpSpPr>
            <p:grpSpPr>
              <a:xfrm>
                <a:off x="5326940" y="3624179"/>
                <a:ext cx="2022983" cy="455500"/>
                <a:chOff x="5326940" y="3669335"/>
                <a:chExt cx="2022983" cy="455500"/>
              </a:xfrm>
            </p:grpSpPr>
            <p:grpSp>
              <p:nvGrpSpPr>
                <p:cNvPr id="18" name="Group 382"/>
                <p:cNvGrpSpPr/>
                <p:nvPr/>
              </p:nvGrpSpPr>
              <p:grpSpPr>
                <a:xfrm>
                  <a:off x="5896151" y="3671384"/>
                  <a:ext cx="315351" cy="452185"/>
                  <a:chOff x="6144878" y="3705251"/>
                  <a:chExt cx="315351" cy="452185"/>
                </a:xfrm>
              </p:grpSpPr>
              <p:sp>
                <p:nvSpPr>
                  <p:cNvPr id="46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 name="Group 235"/>
                <p:cNvGrpSpPr/>
                <p:nvPr/>
              </p:nvGrpSpPr>
              <p:grpSpPr>
                <a:xfrm flipV="1">
                  <a:off x="5326940" y="3669335"/>
                  <a:ext cx="315351" cy="452185"/>
                  <a:chOff x="704140" y="2354179"/>
                  <a:chExt cx="315351" cy="452185"/>
                </a:xfrm>
              </p:grpSpPr>
              <p:sp>
                <p:nvSpPr>
                  <p:cNvPr id="45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 name="Group 381"/>
                <p:cNvGrpSpPr/>
                <p:nvPr/>
              </p:nvGrpSpPr>
              <p:grpSpPr>
                <a:xfrm>
                  <a:off x="6465362" y="3669337"/>
                  <a:ext cx="315351" cy="452185"/>
                  <a:chOff x="7012249" y="3703204"/>
                  <a:chExt cx="315351" cy="452185"/>
                </a:xfrm>
              </p:grpSpPr>
              <p:sp>
                <p:nvSpPr>
                  <p:cNvPr id="456" name="Down Arrow 4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 name="Group 380"/>
                <p:cNvGrpSpPr/>
                <p:nvPr/>
              </p:nvGrpSpPr>
              <p:grpSpPr>
                <a:xfrm>
                  <a:off x="7034572" y="3672650"/>
                  <a:ext cx="315351" cy="452185"/>
                  <a:chOff x="7836091" y="3706517"/>
                  <a:chExt cx="315351" cy="452185"/>
                </a:xfrm>
              </p:grpSpPr>
              <p:sp>
                <p:nvSpPr>
                  <p:cNvPr id="454" name="Down Arrow 4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 name="Group 393"/>
              <p:cNvGrpSpPr/>
              <p:nvPr/>
            </p:nvGrpSpPr>
            <p:grpSpPr>
              <a:xfrm>
                <a:off x="5326940" y="4209422"/>
                <a:ext cx="2022983" cy="455500"/>
                <a:chOff x="5326940" y="4333600"/>
                <a:chExt cx="2022983" cy="455500"/>
              </a:xfrm>
            </p:grpSpPr>
            <p:grpSp>
              <p:nvGrpSpPr>
                <p:cNvPr id="23" name="Group 231"/>
                <p:cNvGrpSpPr/>
                <p:nvPr/>
              </p:nvGrpSpPr>
              <p:grpSpPr>
                <a:xfrm flipV="1">
                  <a:off x="5896151" y="4335649"/>
                  <a:ext cx="315351" cy="452185"/>
                  <a:chOff x="1680124" y="3020493"/>
                  <a:chExt cx="315351" cy="452185"/>
                </a:xfrm>
              </p:grpSpPr>
              <p:sp>
                <p:nvSpPr>
                  <p:cNvPr id="44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 name="Group 383"/>
                <p:cNvGrpSpPr/>
                <p:nvPr/>
              </p:nvGrpSpPr>
              <p:grpSpPr>
                <a:xfrm>
                  <a:off x="5326940" y="4333600"/>
                  <a:ext cx="315351" cy="452185"/>
                  <a:chOff x="5326940" y="4367467"/>
                  <a:chExt cx="315351" cy="452185"/>
                </a:xfrm>
              </p:grpSpPr>
              <p:sp>
                <p:nvSpPr>
                  <p:cNvPr id="44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 name="Group 229"/>
                <p:cNvGrpSpPr/>
                <p:nvPr/>
              </p:nvGrpSpPr>
              <p:grpSpPr>
                <a:xfrm flipV="1">
                  <a:off x="6465362" y="4333602"/>
                  <a:ext cx="315351" cy="452185"/>
                  <a:chOff x="2660385" y="3018446"/>
                  <a:chExt cx="315351" cy="452185"/>
                </a:xfrm>
              </p:grpSpPr>
              <p:sp>
                <p:nvSpPr>
                  <p:cNvPr id="44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 name="Group 234"/>
                <p:cNvGrpSpPr/>
                <p:nvPr/>
              </p:nvGrpSpPr>
              <p:grpSpPr>
                <a:xfrm flipV="1">
                  <a:off x="7034572" y="4336915"/>
                  <a:ext cx="315351" cy="452185"/>
                  <a:chOff x="3687429" y="3021759"/>
                  <a:chExt cx="315351" cy="452185"/>
                </a:xfrm>
              </p:grpSpPr>
              <p:sp>
                <p:nvSpPr>
                  <p:cNvPr id="44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 name="Group 392"/>
              <p:cNvGrpSpPr/>
              <p:nvPr/>
            </p:nvGrpSpPr>
            <p:grpSpPr>
              <a:xfrm>
                <a:off x="5326940" y="4794663"/>
                <a:ext cx="2022983" cy="455500"/>
                <a:chOff x="5326940" y="4918842"/>
                <a:chExt cx="2022983" cy="455500"/>
              </a:xfrm>
            </p:grpSpPr>
            <p:grpSp>
              <p:nvGrpSpPr>
                <p:cNvPr id="28" name="Group 385"/>
                <p:cNvGrpSpPr/>
                <p:nvPr/>
              </p:nvGrpSpPr>
              <p:grpSpPr>
                <a:xfrm>
                  <a:off x="5896151" y="4920891"/>
                  <a:ext cx="315351" cy="452185"/>
                  <a:chOff x="6144878" y="5033781"/>
                  <a:chExt cx="315351" cy="452185"/>
                </a:xfrm>
              </p:grpSpPr>
              <p:sp>
                <p:nvSpPr>
                  <p:cNvPr id="436" name="Down Arrow 4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 name="Group 384"/>
                <p:cNvGrpSpPr/>
                <p:nvPr/>
              </p:nvGrpSpPr>
              <p:grpSpPr>
                <a:xfrm>
                  <a:off x="5326940" y="4918842"/>
                  <a:ext cx="315351" cy="452185"/>
                  <a:chOff x="5326940" y="5031732"/>
                  <a:chExt cx="315351" cy="452185"/>
                </a:xfrm>
              </p:grpSpPr>
              <p:sp>
                <p:nvSpPr>
                  <p:cNvPr id="434" name="Down Arrow 4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 name="Group 386"/>
                <p:cNvGrpSpPr/>
                <p:nvPr/>
              </p:nvGrpSpPr>
              <p:grpSpPr>
                <a:xfrm>
                  <a:off x="6465362" y="4918844"/>
                  <a:ext cx="315351" cy="452185"/>
                  <a:chOff x="7012249" y="5031734"/>
                  <a:chExt cx="315351" cy="452185"/>
                </a:xfrm>
              </p:grpSpPr>
              <p:sp>
                <p:nvSpPr>
                  <p:cNvPr id="43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 name="Group 387"/>
                <p:cNvGrpSpPr/>
                <p:nvPr/>
              </p:nvGrpSpPr>
              <p:grpSpPr>
                <a:xfrm>
                  <a:off x="7034572" y="4922157"/>
                  <a:ext cx="315351" cy="452185"/>
                  <a:chOff x="7836091" y="5035047"/>
                  <a:chExt cx="315351" cy="452185"/>
                </a:xfrm>
              </p:grpSpPr>
              <p:sp>
                <p:nvSpPr>
                  <p:cNvPr id="43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48"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149" name="Group 395"/>
              <p:cNvGrpSpPr/>
              <p:nvPr/>
            </p:nvGrpSpPr>
            <p:grpSpPr>
              <a:xfrm>
                <a:off x="5326940" y="3038938"/>
                <a:ext cx="2022983" cy="455500"/>
                <a:chOff x="5326940" y="3038937"/>
                <a:chExt cx="2022983" cy="455500"/>
              </a:xfrm>
            </p:grpSpPr>
            <p:grpSp>
              <p:nvGrpSpPr>
                <p:cNvPr id="2150" name="Group 378"/>
                <p:cNvGrpSpPr/>
                <p:nvPr/>
              </p:nvGrpSpPr>
              <p:grpSpPr>
                <a:xfrm>
                  <a:off x="5896151" y="3040986"/>
                  <a:ext cx="315351" cy="452185"/>
                  <a:chOff x="6144878" y="3040986"/>
                  <a:chExt cx="315351" cy="452185"/>
                </a:xfrm>
              </p:grpSpPr>
              <p:sp>
                <p:nvSpPr>
                  <p:cNvPr id="420" name="Down Arrow 4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51" name="Group 377"/>
                <p:cNvGrpSpPr/>
                <p:nvPr/>
              </p:nvGrpSpPr>
              <p:grpSpPr>
                <a:xfrm>
                  <a:off x="5326940" y="3038937"/>
                  <a:ext cx="315351" cy="452185"/>
                  <a:chOff x="5326940" y="3038937"/>
                  <a:chExt cx="315351" cy="452185"/>
                </a:xfrm>
              </p:grpSpPr>
              <p:sp>
                <p:nvSpPr>
                  <p:cNvPr id="418" name="Down Arrow 4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60" name="Group 230"/>
                <p:cNvGrpSpPr/>
                <p:nvPr/>
              </p:nvGrpSpPr>
              <p:grpSpPr>
                <a:xfrm flipV="1">
                  <a:off x="6465362" y="3038939"/>
                  <a:ext cx="315351" cy="452185"/>
                  <a:chOff x="2660385" y="1689916"/>
                  <a:chExt cx="315351" cy="452185"/>
                </a:xfrm>
              </p:grpSpPr>
              <p:sp>
                <p:nvSpPr>
                  <p:cNvPr id="416" name="Down Arrow 4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66" name="Group 379"/>
                <p:cNvGrpSpPr/>
                <p:nvPr/>
              </p:nvGrpSpPr>
              <p:grpSpPr>
                <a:xfrm>
                  <a:off x="7034572" y="3042252"/>
                  <a:ext cx="315351" cy="452185"/>
                  <a:chOff x="7836091" y="3042252"/>
                  <a:chExt cx="315351" cy="452185"/>
                </a:xfrm>
              </p:grpSpPr>
              <p:sp>
                <p:nvSpPr>
                  <p:cNvPr id="414" name="Down Arrow 4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70" name="Group 394"/>
              <p:cNvGrpSpPr/>
              <p:nvPr/>
            </p:nvGrpSpPr>
            <p:grpSpPr>
              <a:xfrm>
                <a:off x="5326940" y="3624179"/>
                <a:ext cx="2022983" cy="455500"/>
                <a:chOff x="5326940" y="3669335"/>
                <a:chExt cx="2022983" cy="455500"/>
              </a:xfrm>
            </p:grpSpPr>
            <p:grpSp>
              <p:nvGrpSpPr>
                <p:cNvPr id="2173" name="Group 382"/>
                <p:cNvGrpSpPr/>
                <p:nvPr/>
              </p:nvGrpSpPr>
              <p:grpSpPr>
                <a:xfrm>
                  <a:off x="5896151" y="3671384"/>
                  <a:ext cx="315351" cy="452185"/>
                  <a:chOff x="6144878" y="3705251"/>
                  <a:chExt cx="315351" cy="452185"/>
                </a:xfrm>
              </p:grpSpPr>
              <p:sp>
                <p:nvSpPr>
                  <p:cNvPr id="408" name="Down Arrow 4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74" name="Group 235"/>
                <p:cNvGrpSpPr/>
                <p:nvPr/>
              </p:nvGrpSpPr>
              <p:grpSpPr>
                <a:xfrm flipV="1">
                  <a:off x="5326940" y="3669335"/>
                  <a:ext cx="315351" cy="452185"/>
                  <a:chOff x="704140" y="2354179"/>
                  <a:chExt cx="315351" cy="452185"/>
                </a:xfrm>
              </p:grpSpPr>
              <p:sp>
                <p:nvSpPr>
                  <p:cNvPr id="406" name="Down Arrow 4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75" name="Group 381"/>
                <p:cNvGrpSpPr/>
                <p:nvPr/>
              </p:nvGrpSpPr>
              <p:grpSpPr>
                <a:xfrm>
                  <a:off x="6465362" y="3669337"/>
                  <a:ext cx="315351" cy="452185"/>
                  <a:chOff x="7012249" y="3703204"/>
                  <a:chExt cx="315351" cy="452185"/>
                </a:xfrm>
              </p:grpSpPr>
              <p:sp>
                <p:nvSpPr>
                  <p:cNvPr id="404" name="Down Arrow 4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76" name="Group 380"/>
                <p:cNvGrpSpPr/>
                <p:nvPr/>
              </p:nvGrpSpPr>
              <p:grpSpPr>
                <a:xfrm>
                  <a:off x="7034572" y="3672650"/>
                  <a:ext cx="315351" cy="452185"/>
                  <a:chOff x="7836091" y="3706517"/>
                  <a:chExt cx="315351" cy="452185"/>
                </a:xfrm>
              </p:grpSpPr>
              <p:sp>
                <p:nvSpPr>
                  <p:cNvPr id="402" name="Down Arrow 4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77" name="Group 393"/>
              <p:cNvGrpSpPr/>
              <p:nvPr/>
            </p:nvGrpSpPr>
            <p:grpSpPr>
              <a:xfrm>
                <a:off x="5326940" y="4209422"/>
                <a:ext cx="2022983" cy="455500"/>
                <a:chOff x="5326940" y="4333600"/>
                <a:chExt cx="2022983" cy="455500"/>
              </a:xfrm>
            </p:grpSpPr>
            <p:grpSp>
              <p:nvGrpSpPr>
                <p:cNvPr id="2178" name="Group 231"/>
                <p:cNvGrpSpPr/>
                <p:nvPr/>
              </p:nvGrpSpPr>
              <p:grpSpPr>
                <a:xfrm flipV="1">
                  <a:off x="5896151" y="4335649"/>
                  <a:ext cx="315351" cy="452185"/>
                  <a:chOff x="1680124" y="3020493"/>
                  <a:chExt cx="315351" cy="452185"/>
                </a:xfrm>
              </p:grpSpPr>
              <p:sp>
                <p:nvSpPr>
                  <p:cNvPr id="396" name="Down Arrow 3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79" name="Group 383"/>
                <p:cNvGrpSpPr/>
                <p:nvPr/>
              </p:nvGrpSpPr>
              <p:grpSpPr>
                <a:xfrm>
                  <a:off x="5326940" y="4333600"/>
                  <a:ext cx="315351" cy="452185"/>
                  <a:chOff x="5326940" y="4367467"/>
                  <a:chExt cx="315351" cy="452185"/>
                </a:xfrm>
              </p:grpSpPr>
              <p:sp>
                <p:nvSpPr>
                  <p:cNvPr id="394" name="Down Arrow 3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80" name="Group 229"/>
                <p:cNvGrpSpPr/>
                <p:nvPr/>
              </p:nvGrpSpPr>
              <p:grpSpPr>
                <a:xfrm flipV="1">
                  <a:off x="6465362" y="4333602"/>
                  <a:ext cx="315351" cy="452185"/>
                  <a:chOff x="2660385" y="3018446"/>
                  <a:chExt cx="315351" cy="452185"/>
                </a:xfrm>
              </p:grpSpPr>
              <p:sp>
                <p:nvSpPr>
                  <p:cNvPr id="392" name="Down Arrow 3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81" name="Group 234"/>
                <p:cNvGrpSpPr/>
                <p:nvPr/>
              </p:nvGrpSpPr>
              <p:grpSpPr>
                <a:xfrm flipV="1">
                  <a:off x="7034572" y="4336915"/>
                  <a:ext cx="315351" cy="452185"/>
                  <a:chOff x="3687429" y="3021759"/>
                  <a:chExt cx="315351" cy="452185"/>
                </a:xfrm>
              </p:grpSpPr>
              <p:sp>
                <p:nvSpPr>
                  <p:cNvPr id="390" name="Down Arrow 3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82" name="Group 392"/>
              <p:cNvGrpSpPr/>
              <p:nvPr/>
            </p:nvGrpSpPr>
            <p:grpSpPr>
              <a:xfrm>
                <a:off x="5326940" y="4794663"/>
                <a:ext cx="2022983" cy="455500"/>
                <a:chOff x="5326940" y="4918842"/>
                <a:chExt cx="2022983" cy="455500"/>
              </a:xfrm>
            </p:grpSpPr>
            <p:grpSp>
              <p:nvGrpSpPr>
                <p:cNvPr id="2183" name="Group 385"/>
                <p:cNvGrpSpPr/>
                <p:nvPr/>
              </p:nvGrpSpPr>
              <p:grpSpPr>
                <a:xfrm>
                  <a:off x="5896151" y="4920891"/>
                  <a:ext cx="315351" cy="452185"/>
                  <a:chOff x="6144878" y="5033781"/>
                  <a:chExt cx="315351" cy="452185"/>
                </a:xfrm>
              </p:grpSpPr>
              <p:sp>
                <p:nvSpPr>
                  <p:cNvPr id="384" name="Down Arrow 3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84" name="Group 384"/>
                <p:cNvGrpSpPr/>
                <p:nvPr/>
              </p:nvGrpSpPr>
              <p:grpSpPr>
                <a:xfrm>
                  <a:off x="5326940" y="4918842"/>
                  <a:ext cx="315351" cy="452185"/>
                  <a:chOff x="5326940" y="5031732"/>
                  <a:chExt cx="315351" cy="452185"/>
                </a:xfrm>
              </p:grpSpPr>
              <p:sp>
                <p:nvSpPr>
                  <p:cNvPr id="382" name="Down Arrow 3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85" name="Group 386"/>
                <p:cNvGrpSpPr/>
                <p:nvPr/>
              </p:nvGrpSpPr>
              <p:grpSpPr>
                <a:xfrm>
                  <a:off x="6465362" y="4918844"/>
                  <a:ext cx="315351" cy="452185"/>
                  <a:chOff x="7012249" y="5031734"/>
                  <a:chExt cx="315351" cy="452185"/>
                </a:xfrm>
              </p:grpSpPr>
              <p:sp>
                <p:nvSpPr>
                  <p:cNvPr id="380" name="Down Arrow 3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86" name="Group 387"/>
                <p:cNvGrpSpPr/>
                <p:nvPr/>
              </p:nvGrpSpPr>
              <p:grpSpPr>
                <a:xfrm>
                  <a:off x="7034572" y="4922157"/>
                  <a:ext cx="315351" cy="452185"/>
                  <a:chOff x="7836091" y="5035047"/>
                  <a:chExt cx="315351" cy="452185"/>
                </a:xfrm>
              </p:grpSpPr>
              <p:sp>
                <p:nvSpPr>
                  <p:cNvPr id="378" name="Down Arrow 3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9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196" name="Group 395"/>
              <p:cNvGrpSpPr/>
              <p:nvPr/>
            </p:nvGrpSpPr>
            <p:grpSpPr>
              <a:xfrm>
                <a:off x="5326940" y="3038938"/>
                <a:ext cx="2022983" cy="455500"/>
                <a:chOff x="5326940" y="3038937"/>
                <a:chExt cx="2022983" cy="455500"/>
              </a:xfrm>
            </p:grpSpPr>
            <p:grpSp>
              <p:nvGrpSpPr>
                <p:cNvPr id="2197" name="Group 378"/>
                <p:cNvGrpSpPr/>
                <p:nvPr/>
              </p:nvGrpSpPr>
              <p:grpSpPr>
                <a:xfrm>
                  <a:off x="5896151" y="3040986"/>
                  <a:ext cx="315351" cy="452185"/>
                  <a:chOff x="6144878" y="3040986"/>
                  <a:chExt cx="315351" cy="452185"/>
                </a:xfrm>
              </p:grpSpPr>
              <p:sp>
                <p:nvSpPr>
                  <p:cNvPr id="368" name="Down Arrow 3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98" name="Group 377"/>
                <p:cNvGrpSpPr/>
                <p:nvPr/>
              </p:nvGrpSpPr>
              <p:grpSpPr>
                <a:xfrm>
                  <a:off x="5326940" y="3038937"/>
                  <a:ext cx="315351" cy="452185"/>
                  <a:chOff x="5326940" y="3038937"/>
                  <a:chExt cx="315351" cy="452185"/>
                </a:xfrm>
              </p:grpSpPr>
              <p:sp>
                <p:nvSpPr>
                  <p:cNvPr id="366" name="Down Arrow 3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07" name="Group 230"/>
                <p:cNvGrpSpPr/>
                <p:nvPr/>
              </p:nvGrpSpPr>
              <p:grpSpPr>
                <a:xfrm flipV="1">
                  <a:off x="6465362" y="3038939"/>
                  <a:ext cx="315351" cy="452185"/>
                  <a:chOff x="2660385" y="1689916"/>
                  <a:chExt cx="315351" cy="452185"/>
                </a:xfrm>
              </p:grpSpPr>
              <p:sp>
                <p:nvSpPr>
                  <p:cNvPr id="364" name="Down Arrow 3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08" name="Group 379"/>
                <p:cNvGrpSpPr/>
                <p:nvPr/>
              </p:nvGrpSpPr>
              <p:grpSpPr>
                <a:xfrm>
                  <a:off x="7034572" y="3042252"/>
                  <a:ext cx="315351" cy="452185"/>
                  <a:chOff x="7836091" y="3042252"/>
                  <a:chExt cx="315351" cy="452185"/>
                </a:xfrm>
              </p:grpSpPr>
              <p:sp>
                <p:nvSpPr>
                  <p:cNvPr id="362" name="Down Arrow 3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09" name="Group 394"/>
              <p:cNvGrpSpPr/>
              <p:nvPr/>
            </p:nvGrpSpPr>
            <p:grpSpPr>
              <a:xfrm>
                <a:off x="5326940" y="3624179"/>
                <a:ext cx="2022983" cy="455500"/>
                <a:chOff x="5326940" y="3669335"/>
                <a:chExt cx="2022983" cy="455500"/>
              </a:xfrm>
            </p:grpSpPr>
            <p:grpSp>
              <p:nvGrpSpPr>
                <p:cNvPr id="2210" name="Group 382"/>
                <p:cNvGrpSpPr/>
                <p:nvPr/>
              </p:nvGrpSpPr>
              <p:grpSpPr>
                <a:xfrm>
                  <a:off x="5896151" y="3671384"/>
                  <a:ext cx="315351" cy="452185"/>
                  <a:chOff x="6144878" y="3705251"/>
                  <a:chExt cx="315351" cy="452185"/>
                </a:xfrm>
              </p:grpSpPr>
              <p:sp>
                <p:nvSpPr>
                  <p:cNvPr id="356" name="Down Arrow 3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19" name="Group 235"/>
                <p:cNvGrpSpPr/>
                <p:nvPr/>
              </p:nvGrpSpPr>
              <p:grpSpPr>
                <a:xfrm flipV="1">
                  <a:off x="5326940" y="3669335"/>
                  <a:ext cx="315351" cy="452185"/>
                  <a:chOff x="704140" y="2354179"/>
                  <a:chExt cx="315351" cy="452185"/>
                </a:xfrm>
              </p:grpSpPr>
              <p:sp>
                <p:nvSpPr>
                  <p:cNvPr id="354" name="Down Arrow 3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20" name="Group 381"/>
                <p:cNvGrpSpPr/>
                <p:nvPr/>
              </p:nvGrpSpPr>
              <p:grpSpPr>
                <a:xfrm>
                  <a:off x="6465362" y="3669337"/>
                  <a:ext cx="315351" cy="452185"/>
                  <a:chOff x="7012249" y="3703204"/>
                  <a:chExt cx="315351" cy="452185"/>
                </a:xfrm>
              </p:grpSpPr>
              <p:sp>
                <p:nvSpPr>
                  <p:cNvPr id="352" name="Down Arrow 3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21" name="Group 380"/>
                <p:cNvGrpSpPr/>
                <p:nvPr/>
              </p:nvGrpSpPr>
              <p:grpSpPr>
                <a:xfrm>
                  <a:off x="7034572" y="3672650"/>
                  <a:ext cx="315351" cy="452185"/>
                  <a:chOff x="7836091" y="3706517"/>
                  <a:chExt cx="315351" cy="452185"/>
                </a:xfrm>
              </p:grpSpPr>
              <p:sp>
                <p:nvSpPr>
                  <p:cNvPr id="350" name="Down Arrow 3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22" name="Group 393"/>
              <p:cNvGrpSpPr/>
              <p:nvPr/>
            </p:nvGrpSpPr>
            <p:grpSpPr>
              <a:xfrm>
                <a:off x="5326940" y="4209422"/>
                <a:ext cx="2022983" cy="455500"/>
                <a:chOff x="5326940" y="4333600"/>
                <a:chExt cx="2022983" cy="455500"/>
              </a:xfrm>
            </p:grpSpPr>
            <p:grpSp>
              <p:nvGrpSpPr>
                <p:cNvPr id="2231" name="Group 231"/>
                <p:cNvGrpSpPr/>
                <p:nvPr/>
              </p:nvGrpSpPr>
              <p:grpSpPr>
                <a:xfrm flipV="1">
                  <a:off x="5896151" y="4335649"/>
                  <a:ext cx="315351" cy="452185"/>
                  <a:chOff x="1680124" y="3020493"/>
                  <a:chExt cx="315351" cy="452185"/>
                </a:xfrm>
              </p:grpSpPr>
              <p:sp>
                <p:nvSpPr>
                  <p:cNvPr id="344" name="Down Arrow 3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32" name="Group 383"/>
                <p:cNvGrpSpPr/>
                <p:nvPr/>
              </p:nvGrpSpPr>
              <p:grpSpPr>
                <a:xfrm>
                  <a:off x="5326940" y="4333600"/>
                  <a:ext cx="315351" cy="452185"/>
                  <a:chOff x="5326940" y="4367467"/>
                  <a:chExt cx="315351" cy="452185"/>
                </a:xfrm>
              </p:grpSpPr>
              <p:sp>
                <p:nvSpPr>
                  <p:cNvPr id="342" name="Down Arrow 3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33" name="Group 229"/>
                <p:cNvGrpSpPr/>
                <p:nvPr/>
              </p:nvGrpSpPr>
              <p:grpSpPr>
                <a:xfrm flipV="1">
                  <a:off x="6465362" y="4333602"/>
                  <a:ext cx="315351" cy="452185"/>
                  <a:chOff x="2660385" y="3018446"/>
                  <a:chExt cx="315351" cy="452185"/>
                </a:xfrm>
              </p:grpSpPr>
              <p:sp>
                <p:nvSpPr>
                  <p:cNvPr id="340" name="Down Arrow 3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34" name="Group 234"/>
                <p:cNvGrpSpPr/>
                <p:nvPr/>
              </p:nvGrpSpPr>
              <p:grpSpPr>
                <a:xfrm flipV="1">
                  <a:off x="7034572" y="4336915"/>
                  <a:ext cx="315351" cy="452185"/>
                  <a:chOff x="3687429" y="3021759"/>
                  <a:chExt cx="315351" cy="452185"/>
                </a:xfrm>
              </p:grpSpPr>
              <p:sp>
                <p:nvSpPr>
                  <p:cNvPr id="338" name="Down Arrow 3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35" name="Group 392"/>
              <p:cNvGrpSpPr/>
              <p:nvPr/>
            </p:nvGrpSpPr>
            <p:grpSpPr>
              <a:xfrm>
                <a:off x="5326940" y="4794663"/>
                <a:ext cx="2022983" cy="455500"/>
                <a:chOff x="5326940" y="4918842"/>
                <a:chExt cx="2022983" cy="455500"/>
              </a:xfrm>
            </p:grpSpPr>
            <p:grpSp>
              <p:nvGrpSpPr>
                <p:cNvPr id="2236" name="Group 385"/>
                <p:cNvGrpSpPr/>
                <p:nvPr/>
              </p:nvGrpSpPr>
              <p:grpSpPr>
                <a:xfrm>
                  <a:off x="5896151" y="4920891"/>
                  <a:ext cx="315351" cy="452185"/>
                  <a:chOff x="6144878" y="5033781"/>
                  <a:chExt cx="315351" cy="452185"/>
                </a:xfrm>
              </p:grpSpPr>
              <p:sp>
                <p:nvSpPr>
                  <p:cNvPr id="332" name="Down Arrow 3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37" name="Group 384"/>
                <p:cNvGrpSpPr/>
                <p:nvPr/>
              </p:nvGrpSpPr>
              <p:grpSpPr>
                <a:xfrm>
                  <a:off x="5326940" y="4918842"/>
                  <a:ext cx="315351" cy="452185"/>
                  <a:chOff x="5326940" y="5031732"/>
                  <a:chExt cx="315351" cy="452185"/>
                </a:xfrm>
              </p:grpSpPr>
              <p:sp>
                <p:nvSpPr>
                  <p:cNvPr id="330" name="Down Arrow 3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38"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96" name="Group 387"/>
                <p:cNvGrpSpPr/>
                <p:nvPr/>
              </p:nvGrpSpPr>
              <p:grpSpPr>
                <a:xfrm>
                  <a:off x="7034572" y="4922157"/>
                  <a:ext cx="315351" cy="452185"/>
                  <a:chOff x="7836091" y="5035047"/>
                  <a:chExt cx="315351" cy="452185"/>
                </a:xfrm>
              </p:grpSpPr>
              <p:sp>
                <p:nvSpPr>
                  <p:cNvPr id="326" name="Down Arrow 3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98" name="Group 395"/>
              <p:cNvGrpSpPr/>
              <p:nvPr/>
            </p:nvGrpSpPr>
            <p:grpSpPr>
              <a:xfrm>
                <a:off x="5326940" y="3038938"/>
                <a:ext cx="2022983" cy="455500"/>
                <a:chOff x="5326940" y="3038937"/>
                <a:chExt cx="2022983" cy="455500"/>
              </a:xfrm>
            </p:grpSpPr>
            <p:grpSp>
              <p:nvGrpSpPr>
                <p:cNvPr id="100" name="Group 378"/>
                <p:cNvGrpSpPr/>
                <p:nvPr/>
              </p:nvGrpSpPr>
              <p:grpSpPr>
                <a:xfrm>
                  <a:off x="5896151" y="3040986"/>
                  <a:ext cx="315351" cy="452185"/>
                  <a:chOff x="6144878" y="3040986"/>
                  <a:chExt cx="315351" cy="452185"/>
                </a:xfrm>
              </p:grpSpPr>
              <p:sp>
                <p:nvSpPr>
                  <p:cNvPr id="316" name="Down Arrow 3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02" name="Group 377"/>
                <p:cNvGrpSpPr/>
                <p:nvPr/>
              </p:nvGrpSpPr>
              <p:grpSpPr>
                <a:xfrm>
                  <a:off x="5326940" y="3038937"/>
                  <a:ext cx="315351" cy="452185"/>
                  <a:chOff x="5326940" y="3038937"/>
                  <a:chExt cx="315351" cy="452185"/>
                </a:xfrm>
              </p:grpSpPr>
              <p:sp>
                <p:nvSpPr>
                  <p:cNvPr id="314" name="Down Arrow 3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03" name="Group 230"/>
                <p:cNvGrpSpPr/>
                <p:nvPr/>
              </p:nvGrpSpPr>
              <p:grpSpPr>
                <a:xfrm flipV="1">
                  <a:off x="6465362" y="3038939"/>
                  <a:ext cx="315351" cy="452185"/>
                  <a:chOff x="2660385" y="1689916"/>
                  <a:chExt cx="315351" cy="452185"/>
                </a:xfrm>
              </p:grpSpPr>
              <p:sp>
                <p:nvSpPr>
                  <p:cNvPr id="312" name="Down Arrow 3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04"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05" name="Group 394"/>
              <p:cNvGrpSpPr/>
              <p:nvPr/>
            </p:nvGrpSpPr>
            <p:grpSpPr>
              <a:xfrm>
                <a:off x="5326940" y="3624179"/>
                <a:ext cx="2022983" cy="455500"/>
                <a:chOff x="5326940" y="3669335"/>
                <a:chExt cx="2022983" cy="455500"/>
              </a:xfrm>
            </p:grpSpPr>
            <p:grpSp>
              <p:nvGrpSpPr>
                <p:cNvPr id="106" name="Group 382"/>
                <p:cNvGrpSpPr/>
                <p:nvPr/>
              </p:nvGrpSpPr>
              <p:grpSpPr>
                <a:xfrm>
                  <a:off x="5896151" y="3671384"/>
                  <a:ext cx="315351" cy="452185"/>
                  <a:chOff x="6144878" y="3705251"/>
                  <a:chExt cx="315351" cy="452185"/>
                </a:xfrm>
              </p:grpSpPr>
              <p:sp>
                <p:nvSpPr>
                  <p:cNvPr id="304" name="Down Arrow 3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07" name="Group 235"/>
                <p:cNvGrpSpPr/>
                <p:nvPr/>
              </p:nvGrpSpPr>
              <p:grpSpPr>
                <a:xfrm flipV="1">
                  <a:off x="5326940" y="3669335"/>
                  <a:ext cx="315351" cy="452185"/>
                  <a:chOff x="704140" y="2354179"/>
                  <a:chExt cx="315351" cy="452185"/>
                </a:xfrm>
              </p:grpSpPr>
              <p:sp>
                <p:nvSpPr>
                  <p:cNvPr id="302" name="Down Arrow 3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16" name="Group 381"/>
                <p:cNvGrpSpPr/>
                <p:nvPr/>
              </p:nvGrpSpPr>
              <p:grpSpPr>
                <a:xfrm>
                  <a:off x="6465362" y="3669337"/>
                  <a:ext cx="315351" cy="452185"/>
                  <a:chOff x="7012249" y="3703204"/>
                  <a:chExt cx="315351" cy="452185"/>
                </a:xfrm>
              </p:grpSpPr>
              <p:sp>
                <p:nvSpPr>
                  <p:cNvPr id="299" name="Down Arrow 2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17" name="Group 380"/>
                <p:cNvGrpSpPr/>
                <p:nvPr/>
              </p:nvGrpSpPr>
              <p:grpSpPr>
                <a:xfrm>
                  <a:off x="7034572" y="3672650"/>
                  <a:ext cx="315351" cy="452185"/>
                  <a:chOff x="7836091" y="3706517"/>
                  <a:chExt cx="315351" cy="452185"/>
                </a:xfrm>
              </p:grpSpPr>
              <p:sp>
                <p:nvSpPr>
                  <p:cNvPr id="295" name="Down Arrow 2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18" name="Group 393"/>
              <p:cNvGrpSpPr/>
              <p:nvPr/>
            </p:nvGrpSpPr>
            <p:grpSpPr>
              <a:xfrm>
                <a:off x="5326940" y="4209422"/>
                <a:ext cx="2022983" cy="455500"/>
                <a:chOff x="5326940" y="4333600"/>
                <a:chExt cx="2022983" cy="455500"/>
              </a:xfrm>
            </p:grpSpPr>
            <p:grpSp>
              <p:nvGrpSpPr>
                <p:cNvPr id="119" name="Group 231"/>
                <p:cNvGrpSpPr/>
                <p:nvPr/>
              </p:nvGrpSpPr>
              <p:grpSpPr>
                <a:xfrm flipV="1">
                  <a:off x="5896151" y="4335649"/>
                  <a:ext cx="315351" cy="452185"/>
                  <a:chOff x="1680124" y="3020493"/>
                  <a:chExt cx="315351" cy="452185"/>
                </a:xfrm>
              </p:grpSpPr>
              <p:sp>
                <p:nvSpPr>
                  <p:cNvPr id="283" name="Down Arrow 2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47" name="Group 383"/>
                <p:cNvGrpSpPr/>
                <p:nvPr/>
              </p:nvGrpSpPr>
              <p:grpSpPr>
                <a:xfrm>
                  <a:off x="5326940" y="4333600"/>
                  <a:ext cx="315351" cy="452185"/>
                  <a:chOff x="5326940" y="4367467"/>
                  <a:chExt cx="315351" cy="452185"/>
                </a:xfrm>
              </p:grpSpPr>
              <p:sp>
                <p:nvSpPr>
                  <p:cNvPr id="279" name="Down Arrow 27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48" name="Group 229"/>
                <p:cNvGrpSpPr/>
                <p:nvPr/>
              </p:nvGrpSpPr>
              <p:grpSpPr>
                <a:xfrm flipV="1">
                  <a:off x="6465362" y="4333602"/>
                  <a:ext cx="315351" cy="452185"/>
                  <a:chOff x="2660385" y="3018446"/>
                  <a:chExt cx="315351" cy="452185"/>
                </a:xfrm>
              </p:grpSpPr>
              <p:sp>
                <p:nvSpPr>
                  <p:cNvPr id="275" name="Down Arrow 27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49" name="Group 234"/>
                <p:cNvGrpSpPr/>
                <p:nvPr/>
              </p:nvGrpSpPr>
              <p:grpSpPr>
                <a:xfrm flipV="1">
                  <a:off x="7034572" y="4336915"/>
                  <a:ext cx="315351" cy="452185"/>
                  <a:chOff x="3687429" y="3021759"/>
                  <a:chExt cx="315351" cy="452185"/>
                </a:xfrm>
              </p:grpSpPr>
              <p:sp>
                <p:nvSpPr>
                  <p:cNvPr id="271" name="Down Arrow 27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50" name="Group 392"/>
              <p:cNvGrpSpPr/>
              <p:nvPr/>
            </p:nvGrpSpPr>
            <p:grpSpPr>
              <a:xfrm>
                <a:off x="5326940" y="4794663"/>
                <a:ext cx="2022983" cy="455500"/>
                <a:chOff x="5326940" y="4918842"/>
                <a:chExt cx="2022983" cy="455500"/>
              </a:xfrm>
            </p:grpSpPr>
            <p:grpSp>
              <p:nvGrpSpPr>
                <p:cNvPr id="2259" name="Group 385"/>
                <p:cNvGrpSpPr/>
                <p:nvPr/>
              </p:nvGrpSpPr>
              <p:grpSpPr>
                <a:xfrm>
                  <a:off x="5896151" y="4920891"/>
                  <a:ext cx="315351" cy="452185"/>
                  <a:chOff x="6144878" y="5033781"/>
                  <a:chExt cx="315351" cy="452185"/>
                </a:xfrm>
              </p:grpSpPr>
              <p:sp>
                <p:nvSpPr>
                  <p:cNvPr id="259" name="Down Arrow 2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60" name="Group 384"/>
                <p:cNvGrpSpPr/>
                <p:nvPr/>
              </p:nvGrpSpPr>
              <p:grpSpPr>
                <a:xfrm>
                  <a:off x="5326940" y="4918842"/>
                  <a:ext cx="315351" cy="452185"/>
                  <a:chOff x="5326940" y="5031732"/>
                  <a:chExt cx="315351" cy="452185"/>
                </a:xfrm>
              </p:grpSpPr>
              <p:sp>
                <p:nvSpPr>
                  <p:cNvPr id="255" name="Down Arrow 25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61" name="Group 386"/>
                <p:cNvGrpSpPr/>
                <p:nvPr/>
              </p:nvGrpSpPr>
              <p:grpSpPr>
                <a:xfrm>
                  <a:off x="6465362" y="4918844"/>
                  <a:ext cx="315351" cy="452185"/>
                  <a:chOff x="7012249" y="5031734"/>
                  <a:chExt cx="315351" cy="452185"/>
                </a:xfrm>
              </p:grpSpPr>
              <p:sp>
                <p:nvSpPr>
                  <p:cNvPr id="251" name="Down Arrow 2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262" name="Group 387"/>
                <p:cNvGrpSpPr/>
                <p:nvPr/>
              </p:nvGrpSpPr>
              <p:grpSpPr>
                <a:xfrm>
                  <a:off x="7034572" y="4922157"/>
                  <a:ext cx="315351" cy="452185"/>
                  <a:chOff x="7836091" y="5035047"/>
                  <a:chExt cx="315351" cy="452185"/>
                </a:xfrm>
              </p:grpSpPr>
              <p:sp>
                <p:nvSpPr>
                  <p:cNvPr id="247" name="Down Arrow 24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271"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272" name="Group 395"/>
              <p:cNvGrpSpPr/>
              <p:nvPr/>
            </p:nvGrpSpPr>
            <p:grpSpPr>
              <a:xfrm>
                <a:off x="5326940" y="3038938"/>
                <a:ext cx="2022983" cy="455500"/>
                <a:chOff x="5326940" y="3038937"/>
                <a:chExt cx="2022983" cy="455500"/>
              </a:xfrm>
            </p:grpSpPr>
            <p:grpSp>
              <p:nvGrpSpPr>
                <p:cNvPr id="2273" name="Group 378"/>
                <p:cNvGrpSpPr/>
                <p:nvPr/>
              </p:nvGrpSpPr>
              <p:grpSpPr>
                <a:xfrm>
                  <a:off x="5896151" y="3040986"/>
                  <a:ext cx="315351" cy="452185"/>
                  <a:chOff x="6144878" y="3040986"/>
                  <a:chExt cx="315351" cy="452185"/>
                </a:xfrm>
              </p:grpSpPr>
              <p:sp>
                <p:nvSpPr>
                  <p:cNvPr id="232" name="Down Arrow 23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74" name="Group 377"/>
                <p:cNvGrpSpPr/>
                <p:nvPr/>
              </p:nvGrpSpPr>
              <p:grpSpPr>
                <a:xfrm>
                  <a:off x="5326940" y="3038937"/>
                  <a:ext cx="315351" cy="452185"/>
                  <a:chOff x="5326940" y="3038937"/>
                  <a:chExt cx="315351" cy="452185"/>
                </a:xfrm>
              </p:grpSpPr>
              <p:sp>
                <p:nvSpPr>
                  <p:cNvPr id="230" name="Down Arrow 2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83" name="Group 230"/>
                <p:cNvGrpSpPr/>
                <p:nvPr/>
              </p:nvGrpSpPr>
              <p:grpSpPr>
                <a:xfrm flipV="1">
                  <a:off x="6465362" y="3038939"/>
                  <a:ext cx="315351" cy="452185"/>
                  <a:chOff x="2660385" y="1689916"/>
                  <a:chExt cx="315351" cy="452185"/>
                </a:xfrm>
              </p:grpSpPr>
              <p:sp>
                <p:nvSpPr>
                  <p:cNvPr id="227" name="Down Arrow 22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84" name="Group 379"/>
                <p:cNvGrpSpPr/>
                <p:nvPr/>
              </p:nvGrpSpPr>
              <p:grpSpPr>
                <a:xfrm>
                  <a:off x="7034572" y="3042252"/>
                  <a:ext cx="315351" cy="452185"/>
                  <a:chOff x="7836091" y="3042252"/>
                  <a:chExt cx="315351" cy="452185"/>
                </a:xfrm>
              </p:grpSpPr>
              <p:sp>
                <p:nvSpPr>
                  <p:cNvPr id="223" name="Down Arrow 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85" name="Group 394"/>
              <p:cNvGrpSpPr/>
              <p:nvPr/>
            </p:nvGrpSpPr>
            <p:grpSpPr>
              <a:xfrm>
                <a:off x="5326940" y="3624179"/>
                <a:ext cx="2022983" cy="455500"/>
                <a:chOff x="5326940" y="3669335"/>
                <a:chExt cx="2022983" cy="455500"/>
              </a:xfrm>
            </p:grpSpPr>
            <p:grpSp>
              <p:nvGrpSpPr>
                <p:cNvPr id="2286" name="Group 382"/>
                <p:cNvGrpSpPr/>
                <p:nvPr/>
              </p:nvGrpSpPr>
              <p:grpSpPr>
                <a:xfrm>
                  <a:off x="5896151" y="3671384"/>
                  <a:ext cx="315351" cy="452185"/>
                  <a:chOff x="6144878" y="3705251"/>
                  <a:chExt cx="315351" cy="452185"/>
                </a:xfrm>
              </p:grpSpPr>
              <p:sp>
                <p:nvSpPr>
                  <p:cNvPr id="210" name="Down Arrow 2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87" name="Group 235"/>
                <p:cNvGrpSpPr/>
                <p:nvPr/>
              </p:nvGrpSpPr>
              <p:grpSpPr>
                <a:xfrm flipV="1">
                  <a:off x="5326940" y="3669335"/>
                  <a:ext cx="315351" cy="452185"/>
                  <a:chOff x="704140" y="2354179"/>
                  <a:chExt cx="315351" cy="452185"/>
                </a:xfrm>
              </p:grpSpPr>
              <p:sp>
                <p:nvSpPr>
                  <p:cNvPr id="208" name="Down Arrow 2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88" name="Group 381"/>
                <p:cNvGrpSpPr/>
                <p:nvPr/>
              </p:nvGrpSpPr>
              <p:grpSpPr>
                <a:xfrm>
                  <a:off x="6465362" y="3669337"/>
                  <a:ext cx="315351" cy="452185"/>
                  <a:chOff x="7012249" y="3703204"/>
                  <a:chExt cx="315351" cy="452185"/>
                </a:xfrm>
              </p:grpSpPr>
              <p:sp>
                <p:nvSpPr>
                  <p:cNvPr id="206" name="Down Arrow 2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89" name="Group 380"/>
                <p:cNvGrpSpPr/>
                <p:nvPr/>
              </p:nvGrpSpPr>
              <p:grpSpPr>
                <a:xfrm>
                  <a:off x="7034572" y="3672650"/>
                  <a:ext cx="315351" cy="452185"/>
                  <a:chOff x="7836091" y="3706517"/>
                  <a:chExt cx="315351" cy="452185"/>
                </a:xfrm>
              </p:grpSpPr>
              <p:sp>
                <p:nvSpPr>
                  <p:cNvPr id="204" name="Down Arrow 2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90" name="Group 393"/>
              <p:cNvGrpSpPr/>
              <p:nvPr/>
            </p:nvGrpSpPr>
            <p:grpSpPr>
              <a:xfrm>
                <a:off x="5326940" y="4209422"/>
                <a:ext cx="2022983" cy="455500"/>
                <a:chOff x="5326940" y="4333600"/>
                <a:chExt cx="2022983" cy="455500"/>
              </a:xfrm>
            </p:grpSpPr>
            <p:grpSp>
              <p:nvGrpSpPr>
                <p:cNvPr id="2299" name="Group 231"/>
                <p:cNvGrpSpPr/>
                <p:nvPr/>
              </p:nvGrpSpPr>
              <p:grpSpPr>
                <a:xfrm flipV="1">
                  <a:off x="5896151" y="4335649"/>
                  <a:ext cx="315351" cy="452185"/>
                  <a:chOff x="1680124" y="3020493"/>
                  <a:chExt cx="315351" cy="452185"/>
                </a:xfrm>
              </p:grpSpPr>
              <p:sp>
                <p:nvSpPr>
                  <p:cNvPr id="188" name="Down Arrow 1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00" name="Group 383"/>
                <p:cNvGrpSpPr/>
                <p:nvPr/>
              </p:nvGrpSpPr>
              <p:grpSpPr>
                <a:xfrm>
                  <a:off x="5326940" y="4333600"/>
                  <a:ext cx="315351" cy="452185"/>
                  <a:chOff x="5326940" y="4367467"/>
                  <a:chExt cx="315351" cy="452185"/>
                </a:xfrm>
              </p:grpSpPr>
              <p:sp>
                <p:nvSpPr>
                  <p:cNvPr id="182" name="Down Arrow 1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01" name="Group 229"/>
                <p:cNvGrpSpPr/>
                <p:nvPr/>
              </p:nvGrpSpPr>
              <p:grpSpPr>
                <a:xfrm flipV="1">
                  <a:off x="6465362" y="4333602"/>
                  <a:ext cx="315351" cy="452185"/>
                  <a:chOff x="2660385" y="3018446"/>
                  <a:chExt cx="315351" cy="452185"/>
                </a:xfrm>
              </p:grpSpPr>
              <p:sp>
                <p:nvSpPr>
                  <p:cNvPr id="176" name="Down Arrow 17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02" name="Group 234"/>
                <p:cNvGrpSpPr/>
                <p:nvPr/>
              </p:nvGrpSpPr>
              <p:grpSpPr>
                <a:xfrm flipV="1">
                  <a:off x="7034572" y="4336915"/>
                  <a:ext cx="315351" cy="452185"/>
                  <a:chOff x="3687429" y="3021759"/>
                  <a:chExt cx="315351" cy="452185"/>
                </a:xfrm>
              </p:grpSpPr>
              <p:sp>
                <p:nvSpPr>
                  <p:cNvPr id="174" name="Down Arrow 17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8" name="Group 392"/>
              <p:cNvGrpSpPr/>
              <p:nvPr/>
            </p:nvGrpSpPr>
            <p:grpSpPr>
              <a:xfrm>
                <a:off x="5326940" y="4794663"/>
                <a:ext cx="2022983" cy="455500"/>
                <a:chOff x="5326940" y="4918842"/>
                <a:chExt cx="2022983" cy="455500"/>
              </a:xfrm>
            </p:grpSpPr>
            <p:grpSp>
              <p:nvGrpSpPr>
                <p:cNvPr id="129" name="Group 385"/>
                <p:cNvGrpSpPr/>
                <p:nvPr/>
              </p:nvGrpSpPr>
              <p:grpSpPr>
                <a:xfrm>
                  <a:off x="5896151" y="4920891"/>
                  <a:ext cx="315351" cy="452185"/>
                  <a:chOff x="6144878" y="5033781"/>
                  <a:chExt cx="315351" cy="452185"/>
                </a:xfrm>
              </p:grpSpPr>
              <p:sp>
                <p:nvSpPr>
                  <p:cNvPr id="168" name="Down Arrow 16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0" name="Group 384"/>
                <p:cNvGrpSpPr/>
                <p:nvPr/>
              </p:nvGrpSpPr>
              <p:grpSpPr>
                <a:xfrm>
                  <a:off x="5326940" y="4918842"/>
                  <a:ext cx="315351" cy="452185"/>
                  <a:chOff x="5326940" y="5031732"/>
                  <a:chExt cx="315351" cy="452185"/>
                </a:xfrm>
              </p:grpSpPr>
              <p:sp>
                <p:nvSpPr>
                  <p:cNvPr id="166" name="Down Arrow 16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1" name="Group 386"/>
                <p:cNvGrpSpPr/>
                <p:nvPr/>
              </p:nvGrpSpPr>
              <p:grpSpPr>
                <a:xfrm>
                  <a:off x="6465362" y="4918844"/>
                  <a:ext cx="315351" cy="452185"/>
                  <a:chOff x="7012249" y="5031734"/>
                  <a:chExt cx="315351" cy="452185"/>
                </a:xfrm>
              </p:grpSpPr>
              <p:sp>
                <p:nvSpPr>
                  <p:cNvPr id="164" name="Down Arrow 16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0" name="Group 387"/>
                <p:cNvGrpSpPr/>
                <p:nvPr/>
              </p:nvGrpSpPr>
              <p:grpSpPr>
                <a:xfrm>
                  <a:off x="7034572" y="4922157"/>
                  <a:ext cx="315351" cy="452185"/>
                  <a:chOff x="7836091" y="5035047"/>
                  <a:chExt cx="315351" cy="452185"/>
                </a:xfrm>
              </p:grpSpPr>
              <p:sp>
                <p:nvSpPr>
                  <p:cNvPr id="160" name="Down Arrow 1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4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42" name="Group 395"/>
              <p:cNvGrpSpPr/>
              <p:nvPr/>
            </p:nvGrpSpPr>
            <p:grpSpPr>
              <a:xfrm>
                <a:off x="5326940" y="3038938"/>
                <a:ext cx="2022983" cy="455500"/>
                <a:chOff x="5326940" y="3038937"/>
                <a:chExt cx="2022983" cy="455500"/>
              </a:xfrm>
            </p:grpSpPr>
            <p:grpSp>
              <p:nvGrpSpPr>
                <p:cNvPr id="143" name="Group 378"/>
                <p:cNvGrpSpPr/>
                <p:nvPr/>
              </p:nvGrpSpPr>
              <p:grpSpPr>
                <a:xfrm>
                  <a:off x="5896151" y="3040986"/>
                  <a:ext cx="315351" cy="452185"/>
                  <a:chOff x="6144878" y="3040986"/>
                  <a:chExt cx="315351" cy="452185"/>
                </a:xfrm>
              </p:grpSpPr>
              <p:sp>
                <p:nvSpPr>
                  <p:cNvPr id="150" name="Down Arrow 1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52" name="Group 377"/>
                <p:cNvGrpSpPr/>
                <p:nvPr/>
              </p:nvGrpSpPr>
              <p:grpSpPr>
                <a:xfrm>
                  <a:off x="5326940" y="3038937"/>
                  <a:ext cx="315351" cy="452185"/>
                  <a:chOff x="5326940" y="3038937"/>
                  <a:chExt cx="315351" cy="452185"/>
                </a:xfrm>
              </p:grpSpPr>
              <p:sp>
                <p:nvSpPr>
                  <p:cNvPr id="148" name="Down Arrow 1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3" name="Group 230"/>
                <p:cNvGrpSpPr/>
                <p:nvPr/>
              </p:nvGrpSpPr>
              <p:grpSpPr>
                <a:xfrm flipV="1">
                  <a:off x="6465362" y="3038939"/>
                  <a:ext cx="315351" cy="452185"/>
                  <a:chOff x="2660385" y="1689916"/>
                  <a:chExt cx="315351" cy="452185"/>
                </a:xfrm>
              </p:grpSpPr>
              <p:sp>
                <p:nvSpPr>
                  <p:cNvPr id="146" name="Down Arrow 1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54" name="Group 379"/>
                <p:cNvGrpSpPr/>
                <p:nvPr/>
              </p:nvGrpSpPr>
              <p:grpSpPr>
                <a:xfrm>
                  <a:off x="7034572" y="3042252"/>
                  <a:ext cx="315351" cy="452185"/>
                  <a:chOff x="7836091" y="3042252"/>
                  <a:chExt cx="315351" cy="452185"/>
                </a:xfrm>
              </p:grpSpPr>
              <p:sp>
                <p:nvSpPr>
                  <p:cNvPr id="144" name="Down Arrow 1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55" name="Group 394"/>
              <p:cNvGrpSpPr/>
              <p:nvPr/>
            </p:nvGrpSpPr>
            <p:grpSpPr>
              <a:xfrm>
                <a:off x="5326940" y="3624179"/>
                <a:ext cx="2022983" cy="455500"/>
                <a:chOff x="5326940" y="3669335"/>
                <a:chExt cx="2022983" cy="455500"/>
              </a:xfrm>
            </p:grpSpPr>
            <p:grpSp>
              <p:nvGrpSpPr>
                <p:cNvPr id="156" name="Group 382"/>
                <p:cNvGrpSpPr/>
                <p:nvPr/>
              </p:nvGrpSpPr>
              <p:grpSpPr>
                <a:xfrm>
                  <a:off x="5896151" y="3671384"/>
                  <a:ext cx="315351" cy="452185"/>
                  <a:chOff x="6144878" y="3705251"/>
                  <a:chExt cx="315351" cy="452185"/>
                </a:xfrm>
              </p:grpSpPr>
              <p:sp>
                <p:nvSpPr>
                  <p:cNvPr id="138" name="Down Arrow 1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57" name="Group 235"/>
                <p:cNvGrpSpPr/>
                <p:nvPr/>
              </p:nvGrpSpPr>
              <p:grpSpPr>
                <a:xfrm flipV="1">
                  <a:off x="5326940" y="3669335"/>
                  <a:ext cx="315351" cy="452185"/>
                  <a:chOff x="704140" y="2354179"/>
                  <a:chExt cx="315351" cy="452185"/>
                </a:xfrm>
              </p:grpSpPr>
              <p:sp>
                <p:nvSpPr>
                  <p:cNvPr id="136" name="Down Arrow 1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58" name="Group 381"/>
                <p:cNvGrpSpPr/>
                <p:nvPr/>
              </p:nvGrpSpPr>
              <p:grpSpPr>
                <a:xfrm>
                  <a:off x="6465362" y="3669337"/>
                  <a:ext cx="315351" cy="452185"/>
                  <a:chOff x="7012249" y="3703204"/>
                  <a:chExt cx="315351" cy="452185"/>
                </a:xfrm>
              </p:grpSpPr>
              <p:sp>
                <p:nvSpPr>
                  <p:cNvPr id="134" name="Down Arrow 1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59" name="Group 380"/>
                <p:cNvGrpSpPr/>
                <p:nvPr/>
              </p:nvGrpSpPr>
              <p:grpSpPr>
                <a:xfrm>
                  <a:off x="7034572" y="3672650"/>
                  <a:ext cx="315351" cy="452185"/>
                  <a:chOff x="7836091" y="3706517"/>
                  <a:chExt cx="315351" cy="452185"/>
                </a:xfrm>
              </p:grpSpPr>
              <p:sp>
                <p:nvSpPr>
                  <p:cNvPr id="132" name="Down Arrow 1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11" name="Group 393"/>
              <p:cNvGrpSpPr/>
              <p:nvPr/>
            </p:nvGrpSpPr>
            <p:grpSpPr>
              <a:xfrm>
                <a:off x="5326940" y="4209422"/>
                <a:ext cx="2022983" cy="455500"/>
                <a:chOff x="5326940" y="4333600"/>
                <a:chExt cx="2022983" cy="455500"/>
              </a:xfrm>
            </p:grpSpPr>
            <p:grpSp>
              <p:nvGrpSpPr>
                <p:cNvPr id="2312" name="Group 231"/>
                <p:cNvGrpSpPr/>
                <p:nvPr/>
              </p:nvGrpSpPr>
              <p:grpSpPr>
                <a:xfrm flipV="1">
                  <a:off x="5896151" y="4335649"/>
                  <a:ext cx="315351" cy="452185"/>
                  <a:chOff x="1680124" y="3020493"/>
                  <a:chExt cx="315351" cy="452185"/>
                </a:xfrm>
              </p:grpSpPr>
              <p:sp>
                <p:nvSpPr>
                  <p:cNvPr id="126" name="Down Arrow 1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13" name="Group 383"/>
                <p:cNvGrpSpPr/>
                <p:nvPr/>
              </p:nvGrpSpPr>
              <p:grpSpPr>
                <a:xfrm>
                  <a:off x="5326940" y="4333600"/>
                  <a:ext cx="315351" cy="452185"/>
                  <a:chOff x="5326940" y="4367467"/>
                  <a:chExt cx="315351" cy="452185"/>
                </a:xfrm>
              </p:grpSpPr>
              <p:sp>
                <p:nvSpPr>
                  <p:cNvPr id="124" name="Down Arrow 1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14" name="Group 229"/>
                <p:cNvGrpSpPr/>
                <p:nvPr/>
              </p:nvGrpSpPr>
              <p:grpSpPr>
                <a:xfrm flipV="1">
                  <a:off x="6465362" y="4333602"/>
                  <a:ext cx="315351" cy="452185"/>
                  <a:chOff x="2660385" y="3018446"/>
                  <a:chExt cx="315351" cy="452185"/>
                </a:xfrm>
              </p:grpSpPr>
              <p:sp>
                <p:nvSpPr>
                  <p:cNvPr id="122" name="Down Arrow 1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23" name="Group 234"/>
                <p:cNvGrpSpPr/>
                <p:nvPr/>
              </p:nvGrpSpPr>
              <p:grpSpPr>
                <a:xfrm flipV="1">
                  <a:off x="7034572" y="4336915"/>
                  <a:ext cx="315351" cy="452185"/>
                  <a:chOff x="3687429" y="3021759"/>
                  <a:chExt cx="315351" cy="452185"/>
                </a:xfrm>
              </p:grpSpPr>
              <p:sp>
                <p:nvSpPr>
                  <p:cNvPr id="120" name="Down Arrow 1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24" name="Group 392"/>
              <p:cNvGrpSpPr/>
              <p:nvPr/>
            </p:nvGrpSpPr>
            <p:grpSpPr>
              <a:xfrm>
                <a:off x="5326940" y="4794663"/>
                <a:ext cx="2022983" cy="455500"/>
                <a:chOff x="5326940" y="4918842"/>
                <a:chExt cx="2022983" cy="455500"/>
              </a:xfrm>
            </p:grpSpPr>
            <p:grpSp>
              <p:nvGrpSpPr>
                <p:cNvPr id="2325" name="Group 385"/>
                <p:cNvGrpSpPr/>
                <p:nvPr/>
              </p:nvGrpSpPr>
              <p:grpSpPr>
                <a:xfrm>
                  <a:off x="5896151" y="4920891"/>
                  <a:ext cx="315351" cy="452185"/>
                  <a:chOff x="6144878" y="5033781"/>
                  <a:chExt cx="315351" cy="452185"/>
                </a:xfrm>
              </p:grpSpPr>
              <p:sp>
                <p:nvSpPr>
                  <p:cNvPr id="114" name="Down Arrow 1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26" name="Group 384"/>
                <p:cNvGrpSpPr/>
                <p:nvPr/>
              </p:nvGrpSpPr>
              <p:grpSpPr>
                <a:xfrm>
                  <a:off x="5326940" y="4918842"/>
                  <a:ext cx="315351" cy="452185"/>
                  <a:chOff x="5326940" y="5031732"/>
                  <a:chExt cx="315351" cy="452185"/>
                </a:xfrm>
              </p:grpSpPr>
              <p:sp>
                <p:nvSpPr>
                  <p:cNvPr id="112" name="Down Arrow 1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35" name="Group 386"/>
                <p:cNvGrpSpPr/>
                <p:nvPr/>
              </p:nvGrpSpPr>
              <p:grpSpPr>
                <a:xfrm>
                  <a:off x="6465362" y="4918844"/>
                  <a:ext cx="315351" cy="452185"/>
                  <a:chOff x="7012249" y="5031734"/>
                  <a:chExt cx="315351" cy="452185"/>
                </a:xfrm>
              </p:grpSpPr>
              <p:sp>
                <p:nvSpPr>
                  <p:cNvPr id="110" name="Down Arrow 1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62" name="Group 387"/>
                <p:cNvGrpSpPr/>
                <p:nvPr/>
              </p:nvGrpSpPr>
              <p:grpSpPr>
                <a:xfrm>
                  <a:off x="7034572" y="4922157"/>
                  <a:ext cx="315351" cy="452185"/>
                  <a:chOff x="7836091" y="5035047"/>
                  <a:chExt cx="315351" cy="452185"/>
                </a:xfrm>
              </p:grpSpPr>
              <p:sp>
                <p:nvSpPr>
                  <p:cNvPr id="108" name="Down Arrow 1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1350" name="TextBox 1349"/>
          <p:cNvSpPr txBox="1"/>
          <p:nvPr/>
        </p:nvSpPr>
        <p:spPr bwMode="ltGray">
          <a:xfrm>
            <a:off x="794792" y="4937779"/>
            <a:ext cx="8081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there’s a good chance it’ll also activate </a:t>
            </a:r>
            <a:r>
              <a:rPr lang="en-US" sz="2000" dirty="0" smtClean="0">
                <a:solidFill>
                  <a:schemeClr val="accent2">
                    <a:lumMod val="40000"/>
                    <a:lumOff val="60000"/>
                  </a:schemeClr>
                </a:solidFill>
                <a:latin typeface="Calibri" pitchFamily="34" charset="0"/>
              </a:rPr>
              <a:t>visible atom(s) </a:t>
            </a:r>
            <a:r>
              <a:rPr lang="en-US" sz="2000" dirty="0" smtClean="0">
                <a:solidFill>
                  <a:srgbClr val="00CC99"/>
                </a:solidFill>
                <a:latin typeface="Calibri" pitchFamily="34" charset="0"/>
              </a:rPr>
              <a:t>that are useful in reconstructing </a:t>
            </a:r>
            <a:r>
              <a:rPr lang="en-US" sz="2000" dirty="0" smtClean="0">
                <a:solidFill>
                  <a:schemeClr val="accent2">
                    <a:lumMod val="40000"/>
                    <a:lumOff val="60000"/>
                  </a:schemeClr>
                </a:solidFill>
                <a:latin typeface="Calibri" pitchFamily="34" charset="0"/>
              </a:rPr>
              <a:t>many</a:t>
            </a:r>
            <a:r>
              <a:rPr lang="en-US" sz="2000" dirty="0" smtClean="0">
                <a:solidFill>
                  <a:srgbClr val="00CC99"/>
                </a:solidFill>
                <a:latin typeface="Calibri" pitchFamily="34" charset="0"/>
              </a:rPr>
              <a:t> of our </a:t>
            </a:r>
            <a:r>
              <a:rPr lang="en-US" sz="2000" dirty="0" smtClean="0">
                <a:solidFill>
                  <a:schemeClr val="accent2">
                    <a:lumMod val="40000"/>
                    <a:lumOff val="60000"/>
                  </a:schemeClr>
                </a:solidFill>
                <a:latin typeface="Calibri" pitchFamily="34" charset="0"/>
              </a:rPr>
              <a:t>training images</a:t>
            </a:r>
            <a:r>
              <a:rPr lang="en-US" sz="2000" dirty="0" smtClean="0">
                <a:solidFill>
                  <a:srgbClr val="00CC99"/>
                </a:solidFill>
                <a:latin typeface="Calibri" pitchFamily="34" charset="0"/>
              </a:rPr>
              <a:t> …</a:t>
            </a:r>
          </a:p>
        </p:txBody>
      </p:sp>
      <p:grpSp>
        <p:nvGrpSpPr>
          <p:cNvPr id="1344" name="Group 1343"/>
          <p:cNvGrpSpPr/>
          <p:nvPr/>
        </p:nvGrpSpPr>
        <p:grpSpPr>
          <a:xfrm>
            <a:off x="7664893" y="146711"/>
            <a:ext cx="1367624" cy="205602"/>
            <a:chOff x="7696863" y="287379"/>
            <a:chExt cx="1367624" cy="205602"/>
          </a:xfrm>
        </p:grpSpPr>
        <p:pic>
          <p:nvPicPr>
            <p:cNvPr id="1345"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46" name="Right Arrow 1345"/>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3" name="Right Arrow 1352"/>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4"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5" name="Right Arrow 1354"/>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6" name="Picture 1355"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357" name="Rounded Rectangle 1356"/>
          <p:cNvSpPr/>
          <p:nvPr/>
        </p:nvSpPr>
        <p:spPr bwMode="auto">
          <a:xfrm>
            <a:off x="81810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87"/>
                                        </p:tgtEl>
                                        <p:attrNameLst>
                                          <p:attrName>style.visibility</p:attrName>
                                        </p:attrNameLst>
                                      </p:cBhvr>
                                      <p:to>
                                        <p:strVal val="visible"/>
                                      </p:to>
                                    </p:set>
                                    <p:animEffect transition="in" filter="fade">
                                      <p:cBhvr>
                                        <p:cTn id="11" dur="2000"/>
                                        <p:tgtEl>
                                          <p:spTgt spid="368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9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89"/>
                                        </p:tgtEl>
                                        <p:attrNameLst>
                                          <p:attrName>style.visibility</p:attrName>
                                        </p:attrNameLst>
                                      </p:cBhvr>
                                      <p:to>
                                        <p:strVal val="visible"/>
                                      </p:to>
                                    </p:set>
                                    <p:animEffect transition="in" filter="fade">
                                      <p:cBhvr>
                                        <p:cTn id="20" dur="2000"/>
                                        <p:tgtEl>
                                          <p:spTgt spid="368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51"/>
                                        </p:tgtEl>
                                        <p:attrNameLst>
                                          <p:attrName>style.visibility</p:attrName>
                                        </p:attrNameLst>
                                      </p:cBhvr>
                                      <p:to>
                                        <p:strVal val="visible"/>
                                      </p:to>
                                    </p:set>
                                    <p:animEffect transition="in" filter="fade">
                                      <p:cBhvr>
                                        <p:cTn id="23" dur="2000"/>
                                        <p:tgtEl>
                                          <p:spTgt spid="13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347"/>
                                        </p:tgtEl>
                                        <p:attrNameLst>
                                          <p:attrName>style.visibility</p:attrName>
                                        </p:attrNameLst>
                                      </p:cBhvr>
                                      <p:to>
                                        <p:strVal val="visible"/>
                                      </p:to>
                                    </p:set>
                                    <p:animEffect transition="in" filter="wipe(down)">
                                      <p:cBhvr>
                                        <p:cTn id="28" dur="500"/>
                                        <p:tgtEl>
                                          <p:spTgt spid="1347"/>
                                        </p:tgtEl>
                                      </p:cBhvr>
                                    </p:animEffect>
                                  </p:childTnLst>
                                </p:cTn>
                              </p:par>
                              <p:par>
                                <p:cTn id="29" presetID="22" presetClass="entr" presetSubtype="4" fill="hold" nodeType="withEffect">
                                  <p:stCondLst>
                                    <p:cond delay="0"/>
                                  </p:stCondLst>
                                  <p:childTnLst>
                                    <p:set>
                                      <p:cBhvr>
                                        <p:cTn id="30" dur="1" fill="hold">
                                          <p:stCondLst>
                                            <p:cond delay="0"/>
                                          </p:stCondLst>
                                        </p:cTn>
                                        <p:tgtEl>
                                          <p:spTgt spid="1348"/>
                                        </p:tgtEl>
                                        <p:attrNameLst>
                                          <p:attrName>style.visibility</p:attrName>
                                        </p:attrNameLst>
                                      </p:cBhvr>
                                      <p:to>
                                        <p:strVal val="visible"/>
                                      </p:to>
                                    </p:set>
                                    <p:animEffect transition="in" filter="wipe(down)">
                                      <p:cBhvr>
                                        <p:cTn id="31" dur="500"/>
                                        <p:tgtEl>
                                          <p:spTgt spid="1348"/>
                                        </p:tgtEl>
                                      </p:cBhvr>
                                    </p:animEffect>
                                  </p:childTnLst>
                                </p:cTn>
                              </p:par>
                              <p:par>
                                <p:cTn id="32" presetID="22" presetClass="entr" presetSubtype="4" fill="hold" nodeType="withEffect">
                                  <p:stCondLst>
                                    <p:cond delay="0"/>
                                  </p:stCondLst>
                                  <p:childTnLst>
                                    <p:set>
                                      <p:cBhvr>
                                        <p:cTn id="33" dur="1" fill="hold">
                                          <p:stCondLst>
                                            <p:cond delay="0"/>
                                          </p:stCondLst>
                                        </p:cTn>
                                        <p:tgtEl>
                                          <p:spTgt spid="1349"/>
                                        </p:tgtEl>
                                        <p:attrNameLst>
                                          <p:attrName>style.visibility</p:attrName>
                                        </p:attrNameLst>
                                      </p:cBhvr>
                                      <p:to>
                                        <p:strVal val="visible"/>
                                      </p:to>
                                    </p:set>
                                    <p:animEffect transition="in" filter="wipe(down)">
                                      <p:cBhvr>
                                        <p:cTn id="34" dur="500"/>
                                        <p:tgtEl>
                                          <p:spTgt spid="134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mph" presetSubtype="0" repeatCount="3000" fill="hold" grpId="1" nodeType="clickEffect">
                                  <p:stCondLst>
                                    <p:cond delay="0"/>
                                  </p:stCondLst>
                                  <p:childTnLst>
                                    <p:animEffect transition="out" filter="fade">
                                      <p:cBhvr>
                                        <p:cTn id="42" dur="500" tmFilter="0, 0; .2, .5; .8, .5; 1, 0"/>
                                        <p:tgtEl>
                                          <p:spTgt spid="3687"/>
                                        </p:tgtEl>
                                      </p:cBhvr>
                                    </p:animEffect>
                                    <p:animScale>
                                      <p:cBhvr>
                                        <p:cTn id="43" dur="250" autoRev="1" fill="hold"/>
                                        <p:tgtEl>
                                          <p:spTgt spid="3687"/>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5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6" presetClass="emph" presetSubtype="0" repeatCount="3000" fill="hold" grpId="1" nodeType="clickEffect">
                                  <p:stCondLst>
                                    <p:cond delay="0"/>
                                  </p:stCondLst>
                                  <p:childTnLst>
                                    <p:animEffect transition="out" filter="fade">
                                      <p:cBhvr>
                                        <p:cTn id="51" dur="500" tmFilter="0, 0; .2, .5; .8, .5; 1, 0"/>
                                        <p:tgtEl>
                                          <p:spTgt spid="3689"/>
                                        </p:tgtEl>
                                      </p:cBhvr>
                                    </p:animEffect>
                                    <p:animScale>
                                      <p:cBhvr>
                                        <p:cTn id="52" dur="250" autoRev="1" fill="hold"/>
                                        <p:tgtEl>
                                          <p:spTgt spid="3689"/>
                                        </p:tgtEl>
                                      </p:cBhvr>
                                      <p:by x="105000" y="105000"/>
                                    </p:animScale>
                                  </p:childTnLst>
                                </p:cTn>
                              </p:par>
                              <p:par>
                                <p:cTn id="53" presetID="26" presetClass="emph" presetSubtype="0" repeatCount="3000" fill="hold" grpId="1" nodeType="withEffect">
                                  <p:stCondLst>
                                    <p:cond delay="0"/>
                                  </p:stCondLst>
                                  <p:childTnLst>
                                    <p:animEffect transition="out" filter="fade">
                                      <p:cBhvr>
                                        <p:cTn id="54" dur="500" tmFilter="0, 0; .2, .5; .8, .5; 1, 0"/>
                                        <p:tgtEl>
                                          <p:spTgt spid="1351"/>
                                        </p:tgtEl>
                                      </p:cBhvr>
                                    </p:animEffect>
                                    <p:animScale>
                                      <p:cBhvr>
                                        <p:cTn id="55" dur="250" autoRev="1" fill="hold"/>
                                        <p:tgtEl>
                                          <p:spTgt spid="1351"/>
                                        </p:tgtEl>
                                      </p:cBhvr>
                                      <p:by x="105000" y="105000"/>
                                    </p:animScale>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 grpId="0" animBg="1"/>
      <p:bldP spid="1351" grpId="1" animBg="1"/>
      <p:bldP spid="3687" grpId="0" animBg="1"/>
      <p:bldP spid="3687" grpId="1" animBg="1"/>
      <p:bldP spid="3686" grpId="0"/>
      <p:bldP spid="3691" grpId="0"/>
      <p:bldP spid="3693" grpId="0"/>
      <p:bldP spid="3689" grpId="0" animBg="1"/>
      <p:bldP spid="3689" grpId="1" animBg="1"/>
      <p:bldP spid="13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Rounded Rectangle 1353"/>
          <p:cNvSpPr/>
          <p:nvPr/>
        </p:nvSpPr>
        <p:spPr bwMode="auto">
          <a:xfrm>
            <a:off x="3981516" y="161618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352" name="Rounded Rectangle 1351"/>
          <p:cNvSpPr/>
          <p:nvPr/>
        </p:nvSpPr>
        <p:spPr bwMode="auto">
          <a:xfrm>
            <a:off x="4668555" y="3065251"/>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350" name="Rounded Rectangle 1349"/>
          <p:cNvSpPr/>
          <p:nvPr/>
        </p:nvSpPr>
        <p:spPr bwMode="auto">
          <a:xfrm>
            <a:off x="3345771" y="125123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87" name="Rounded Rectangle 3686"/>
          <p:cNvSpPr/>
          <p:nvPr/>
        </p:nvSpPr>
        <p:spPr bwMode="auto">
          <a:xfrm>
            <a:off x="4304181" y="30747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 name="Group 2490"/>
          <p:cNvGrpSpPr/>
          <p:nvPr/>
        </p:nvGrpSpPr>
        <p:grpSpPr>
          <a:xfrm>
            <a:off x="4313755" y="3116595"/>
            <a:ext cx="929584" cy="228212"/>
            <a:chOff x="7043441" y="4495205"/>
            <a:chExt cx="1369452" cy="416607"/>
          </a:xfrm>
        </p:grpSpPr>
        <p:grpSp>
          <p:nvGrpSpPr>
            <p:cNvPr id="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05" name="Down Arrow 25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03" name="Down Arrow 25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01" name="Down Arrow 25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9" name="Down Arrow 24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97" name="Down Arrow 24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3692" name="Straight Connector 3691"/>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89" name="Rounded Rectangle 3688"/>
          <p:cNvSpPr/>
          <p:nvPr/>
        </p:nvSpPr>
        <p:spPr bwMode="auto">
          <a:xfrm>
            <a:off x="3631521" y="140363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cxnSp>
        <p:nvCxnSpPr>
          <p:cNvPr id="3650" name="Straight Connector 3649"/>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3" name="Straight Connector 3652"/>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6" name="Straight Connector 3655"/>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57" name="Straight Connector 3656"/>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4" name="Straight Connector 3663"/>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65" name="Straight Connector 3664"/>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0" name="Straight Connector 3669"/>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71" name="Straight Connector 3670"/>
          <p:cNvCxnSpPr>
            <a:stCxn id="2502" idx="2"/>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31</a:t>
            </a:fld>
            <a:endParaRPr lang="en-US" dirty="0"/>
          </a:p>
        </p:txBody>
      </p:sp>
      <p:sp>
        <p:nvSpPr>
          <p:cNvPr id="101" name="Title 1"/>
          <p:cNvSpPr>
            <a:spLocks noGrp="1"/>
          </p:cNvSpPr>
          <p:nvPr>
            <p:ph type="title"/>
          </p:nvPr>
        </p:nvSpPr>
        <p:spPr>
          <a:xfrm>
            <a:off x="381000" y="-45212"/>
            <a:ext cx="8382000" cy="838200"/>
          </a:xfrm>
        </p:spPr>
        <p:txBody>
          <a:bodyPr/>
          <a:lstStyle/>
          <a:p>
            <a:r>
              <a:rPr lang="en-US" dirty="0" smtClean="0"/>
              <a:t>Learning Multiple Images - Intuition</a:t>
            </a:r>
            <a:endParaRPr lang="en-US" dirty="0"/>
          </a:p>
        </p:txBody>
      </p:sp>
      <p:grpSp>
        <p:nvGrpSpPr>
          <p:cNvPr id="10" name="Group 801"/>
          <p:cNvGrpSpPr/>
          <p:nvPr/>
        </p:nvGrpSpPr>
        <p:grpSpPr>
          <a:xfrm>
            <a:off x="3236040" y="897375"/>
            <a:ext cx="2150049" cy="2226846"/>
            <a:chOff x="6884295" y="3041841"/>
            <a:chExt cx="2150049" cy="2226846"/>
          </a:xfrm>
        </p:grpSpPr>
        <p:grpSp>
          <p:nvGrpSpPr>
            <p:cNvPr id="1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2" name="Group 395"/>
              <p:cNvGrpSpPr/>
              <p:nvPr/>
            </p:nvGrpSpPr>
            <p:grpSpPr>
              <a:xfrm>
                <a:off x="5326940" y="3038938"/>
                <a:ext cx="2022983" cy="455500"/>
                <a:chOff x="5326940" y="3038937"/>
                <a:chExt cx="2022983" cy="455500"/>
              </a:xfrm>
            </p:grpSpPr>
            <p:grpSp>
              <p:nvGrpSpPr>
                <p:cNvPr id="13" name="Group 378"/>
                <p:cNvGrpSpPr/>
                <p:nvPr/>
              </p:nvGrpSpPr>
              <p:grpSpPr>
                <a:xfrm>
                  <a:off x="5896151" y="3040986"/>
                  <a:ext cx="315351" cy="452185"/>
                  <a:chOff x="6144878" y="3040986"/>
                  <a:chExt cx="315351" cy="452185"/>
                </a:xfrm>
              </p:grpSpPr>
              <p:sp>
                <p:nvSpPr>
                  <p:cNvPr id="47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 name="Group 377"/>
                <p:cNvGrpSpPr/>
                <p:nvPr/>
              </p:nvGrpSpPr>
              <p:grpSpPr>
                <a:xfrm>
                  <a:off x="5326940" y="3038937"/>
                  <a:ext cx="315351" cy="452185"/>
                  <a:chOff x="5326940" y="3038937"/>
                  <a:chExt cx="315351" cy="452185"/>
                </a:xfrm>
              </p:grpSpPr>
              <p:sp>
                <p:nvSpPr>
                  <p:cNvPr id="47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 name="Group 230"/>
                <p:cNvGrpSpPr/>
                <p:nvPr/>
              </p:nvGrpSpPr>
              <p:grpSpPr>
                <a:xfrm flipV="1">
                  <a:off x="6465362" y="3038939"/>
                  <a:ext cx="315351" cy="452185"/>
                  <a:chOff x="2660385" y="1689916"/>
                  <a:chExt cx="315351" cy="452185"/>
                </a:xfrm>
              </p:grpSpPr>
              <p:sp>
                <p:nvSpPr>
                  <p:cNvPr id="468" name="Down Arrow 4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 name="Group 379"/>
                <p:cNvGrpSpPr/>
                <p:nvPr/>
              </p:nvGrpSpPr>
              <p:grpSpPr>
                <a:xfrm>
                  <a:off x="7034572" y="3042252"/>
                  <a:ext cx="315351" cy="452185"/>
                  <a:chOff x="7836091" y="3042252"/>
                  <a:chExt cx="315351" cy="452185"/>
                </a:xfrm>
              </p:grpSpPr>
              <p:sp>
                <p:nvSpPr>
                  <p:cNvPr id="466" name="Down Arrow 4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 name="Group 394"/>
              <p:cNvGrpSpPr/>
              <p:nvPr/>
            </p:nvGrpSpPr>
            <p:grpSpPr>
              <a:xfrm>
                <a:off x="5326940" y="3624179"/>
                <a:ext cx="2022983" cy="455500"/>
                <a:chOff x="5326940" y="3669335"/>
                <a:chExt cx="2022983" cy="455500"/>
              </a:xfrm>
            </p:grpSpPr>
            <p:grpSp>
              <p:nvGrpSpPr>
                <p:cNvPr id="18" name="Group 382"/>
                <p:cNvGrpSpPr/>
                <p:nvPr/>
              </p:nvGrpSpPr>
              <p:grpSpPr>
                <a:xfrm>
                  <a:off x="5896151" y="3671384"/>
                  <a:ext cx="315351" cy="452185"/>
                  <a:chOff x="6144878" y="3705251"/>
                  <a:chExt cx="315351" cy="452185"/>
                </a:xfrm>
              </p:grpSpPr>
              <p:sp>
                <p:nvSpPr>
                  <p:cNvPr id="46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 name="Group 235"/>
                <p:cNvGrpSpPr/>
                <p:nvPr/>
              </p:nvGrpSpPr>
              <p:grpSpPr>
                <a:xfrm flipV="1">
                  <a:off x="5326940" y="3669335"/>
                  <a:ext cx="315351" cy="452185"/>
                  <a:chOff x="704140" y="2354179"/>
                  <a:chExt cx="315351" cy="452185"/>
                </a:xfrm>
              </p:grpSpPr>
              <p:sp>
                <p:nvSpPr>
                  <p:cNvPr id="45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 name="Group 381"/>
                <p:cNvGrpSpPr/>
                <p:nvPr/>
              </p:nvGrpSpPr>
              <p:grpSpPr>
                <a:xfrm>
                  <a:off x="6465362" y="3669337"/>
                  <a:ext cx="315351" cy="452185"/>
                  <a:chOff x="7012249" y="3703204"/>
                  <a:chExt cx="315351" cy="452185"/>
                </a:xfrm>
              </p:grpSpPr>
              <p:sp>
                <p:nvSpPr>
                  <p:cNvPr id="456" name="Down Arrow 4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 name="Group 380"/>
                <p:cNvGrpSpPr/>
                <p:nvPr/>
              </p:nvGrpSpPr>
              <p:grpSpPr>
                <a:xfrm>
                  <a:off x="7034572" y="3672650"/>
                  <a:ext cx="315351" cy="452185"/>
                  <a:chOff x="7836091" y="3706517"/>
                  <a:chExt cx="315351" cy="452185"/>
                </a:xfrm>
              </p:grpSpPr>
              <p:sp>
                <p:nvSpPr>
                  <p:cNvPr id="454" name="Down Arrow 4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 name="Group 393"/>
              <p:cNvGrpSpPr/>
              <p:nvPr/>
            </p:nvGrpSpPr>
            <p:grpSpPr>
              <a:xfrm>
                <a:off x="5326940" y="4209422"/>
                <a:ext cx="2022983" cy="455500"/>
                <a:chOff x="5326940" y="4333600"/>
                <a:chExt cx="2022983" cy="455500"/>
              </a:xfrm>
            </p:grpSpPr>
            <p:grpSp>
              <p:nvGrpSpPr>
                <p:cNvPr id="23" name="Group 231"/>
                <p:cNvGrpSpPr/>
                <p:nvPr/>
              </p:nvGrpSpPr>
              <p:grpSpPr>
                <a:xfrm flipV="1">
                  <a:off x="5896151" y="4335649"/>
                  <a:ext cx="315351" cy="452185"/>
                  <a:chOff x="1680124" y="3020493"/>
                  <a:chExt cx="315351" cy="452185"/>
                </a:xfrm>
              </p:grpSpPr>
              <p:sp>
                <p:nvSpPr>
                  <p:cNvPr id="44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 name="Group 383"/>
                <p:cNvGrpSpPr/>
                <p:nvPr/>
              </p:nvGrpSpPr>
              <p:grpSpPr>
                <a:xfrm>
                  <a:off x="5326940" y="4333600"/>
                  <a:ext cx="315351" cy="452185"/>
                  <a:chOff x="5326940" y="4367467"/>
                  <a:chExt cx="315351" cy="452185"/>
                </a:xfrm>
              </p:grpSpPr>
              <p:sp>
                <p:nvSpPr>
                  <p:cNvPr id="44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 name="Group 229"/>
                <p:cNvGrpSpPr/>
                <p:nvPr/>
              </p:nvGrpSpPr>
              <p:grpSpPr>
                <a:xfrm flipV="1">
                  <a:off x="6465362" y="4333602"/>
                  <a:ext cx="315351" cy="452185"/>
                  <a:chOff x="2660385" y="3018446"/>
                  <a:chExt cx="315351" cy="452185"/>
                </a:xfrm>
              </p:grpSpPr>
              <p:sp>
                <p:nvSpPr>
                  <p:cNvPr id="44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 name="Group 234"/>
                <p:cNvGrpSpPr/>
                <p:nvPr/>
              </p:nvGrpSpPr>
              <p:grpSpPr>
                <a:xfrm flipV="1">
                  <a:off x="7034572" y="4336915"/>
                  <a:ext cx="315351" cy="452185"/>
                  <a:chOff x="3687429" y="3021759"/>
                  <a:chExt cx="315351" cy="452185"/>
                </a:xfrm>
              </p:grpSpPr>
              <p:sp>
                <p:nvSpPr>
                  <p:cNvPr id="44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 name="Group 392"/>
              <p:cNvGrpSpPr/>
              <p:nvPr/>
            </p:nvGrpSpPr>
            <p:grpSpPr>
              <a:xfrm>
                <a:off x="5326940" y="4794663"/>
                <a:ext cx="2022983" cy="455500"/>
                <a:chOff x="5326940" y="4918842"/>
                <a:chExt cx="2022983" cy="455500"/>
              </a:xfrm>
            </p:grpSpPr>
            <p:grpSp>
              <p:nvGrpSpPr>
                <p:cNvPr id="28" name="Group 385"/>
                <p:cNvGrpSpPr/>
                <p:nvPr/>
              </p:nvGrpSpPr>
              <p:grpSpPr>
                <a:xfrm>
                  <a:off x="5896151" y="4920891"/>
                  <a:ext cx="315351" cy="452185"/>
                  <a:chOff x="6144878" y="5033781"/>
                  <a:chExt cx="315351" cy="452185"/>
                </a:xfrm>
              </p:grpSpPr>
              <p:sp>
                <p:nvSpPr>
                  <p:cNvPr id="436" name="Down Arrow 4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 name="Group 384"/>
                <p:cNvGrpSpPr/>
                <p:nvPr/>
              </p:nvGrpSpPr>
              <p:grpSpPr>
                <a:xfrm>
                  <a:off x="5326940" y="4918842"/>
                  <a:ext cx="315351" cy="452185"/>
                  <a:chOff x="5326940" y="5031732"/>
                  <a:chExt cx="315351" cy="452185"/>
                </a:xfrm>
              </p:grpSpPr>
              <p:sp>
                <p:nvSpPr>
                  <p:cNvPr id="434" name="Down Arrow 4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0" name="Group 386"/>
                <p:cNvGrpSpPr/>
                <p:nvPr/>
              </p:nvGrpSpPr>
              <p:grpSpPr>
                <a:xfrm>
                  <a:off x="6465362" y="4918844"/>
                  <a:ext cx="315351" cy="452185"/>
                  <a:chOff x="7012249" y="5031734"/>
                  <a:chExt cx="315351" cy="452185"/>
                </a:xfrm>
              </p:grpSpPr>
              <p:sp>
                <p:nvSpPr>
                  <p:cNvPr id="43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 name="Group 387"/>
                <p:cNvGrpSpPr/>
                <p:nvPr/>
              </p:nvGrpSpPr>
              <p:grpSpPr>
                <a:xfrm>
                  <a:off x="7034572" y="4922157"/>
                  <a:ext cx="315351" cy="452185"/>
                  <a:chOff x="7836091" y="5035047"/>
                  <a:chExt cx="315351" cy="452185"/>
                </a:xfrm>
              </p:grpSpPr>
              <p:sp>
                <p:nvSpPr>
                  <p:cNvPr id="43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24"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25" name="Group 395"/>
              <p:cNvGrpSpPr/>
              <p:nvPr/>
            </p:nvGrpSpPr>
            <p:grpSpPr>
              <a:xfrm>
                <a:off x="5326940" y="3038938"/>
                <a:ext cx="2022983" cy="455500"/>
                <a:chOff x="5326940" y="3038937"/>
                <a:chExt cx="2022983" cy="455500"/>
              </a:xfrm>
            </p:grpSpPr>
            <p:grpSp>
              <p:nvGrpSpPr>
                <p:cNvPr id="2626" name="Group 378"/>
                <p:cNvGrpSpPr/>
                <p:nvPr/>
              </p:nvGrpSpPr>
              <p:grpSpPr>
                <a:xfrm>
                  <a:off x="5896151" y="3040986"/>
                  <a:ext cx="315351" cy="452185"/>
                  <a:chOff x="6144878" y="3040986"/>
                  <a:chExt cx="315351" cy="452185"/>
                </a:xfrm>
              </p:grpSpPr>
              <p:sp>
                <p:nvSpPr>
                  <p:cNvPr id="420" name="Down Arrow 4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27" name="Group 377"/>
                <p:cNvGrpSpPr/>
                <p:nvPr/>
              </p:nvGrpSpPr>
              <p:grpSpPr>
                <a:xfrm>
                  <a:off x="5326940" y="3038937"/>
                  <a:ext cx="315351" cy="452185"/>
                  <a:chOff x="5326940" y="3038937"/>
                  <a:chExt cx="315351" cy="452185"/>
                </a:xfrm>
              </p:grpSpPr>
              <p:sp>
                <p:nvSpPr>
                  <p:cNvPr id="418" name="Down Arrow 4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28" name="Group 230"/>
                <p:cNvGrpSpPr/>
                <p:nvPr/>
              </p:nvGrpSpPr>
              <p:grpSpPr>
                <a:xfrm flipV="1">
                  <a:off x="6465362" y="3038939"/>
                  <a:ext cx="315351" cy="452185"/>
                  <a:chOff x="2660385" y="1689916"/>
                  <a:chExt cx="315351" cy="452185"/>
                </a:xfrm>
              </p:grpSpPr>
              <p:sp>
                <p:nvSpPr>
                  <p:cNvPr id="416" name="Down Arrow 4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29" name="Group 379"/>
                <p:cNvGrpSpPr/>
                <p:nvPr/>
              </p:nvGrpSpPr>
              <p:grpSpPr>
                <a:xfrm>
                  <a:off x="7034572" y="3042252"/>
                  <a:ext cx="315351" cy="452185"/>
                  <a:chOff x="7836091" y="3042252"/>
                  <a:chExt cx="315351" cy="452185"/>
                </a:xfrm>
              </p:grpSpPr>
              <p:sp>
                <p:nvSpPr>
                  <p:cNvPr id="414" name="Down Arrow 4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30" name="Group 394"/>
              <p:cNvGrpSpPr/>
              <p:nvPr/>
            </p:nvGrpSpPr>
            <p:grpSpPr>
              <a:xfrm>
                <a:off x="5326940" y="3624179"/>
                <a:ext cx="2022983" cy="455500"/>
                <a:chOff x="5326940" y="3669335"/>
                <a:chExt cx="2022983" cy="455500"/>
              </a:xfrm>
            </p:grpSpPr>
            <p:grpSp>
              <p:nvGrpSpPr>
                <p:cNvPr id="2631" name="Group 382"/>
                <p:cNvGrpSpPr/>
                <p:nvPr/>
              </p:nvGrpSpPr>
              <p:grpSpPr>
                <a:xfrm>
                  <a:off x="5896151" y="3671384"/>
                  <a:ext cx="315351" cy="452185"/>
                  <a:chOff x="6144878" y="3705251"/>
                  <a:chExt cx="315351" cy="452185"/>
                </a:xfrm>
              </p:grpSpPr>
              <p:sp>
                <p:nvSpPr>
                  <p:cNvPr id="408" name="Down Arrow 4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40" name="Group 235"/>
                <p:cNvGrpSpPr/>
                <p:nvPr/>
              </p:nvGrpSpPr>
              <p:grpSpPr>
                <a:xfrm flipV="1">
                  <a:off x="5326940" y="3669335"/>
                  <a:ext cx="315351" cy="452185"/>
                  <a:chOff x="704140" y="2354179"/>
                  <a:chExt cx="315351" cy="452185"/>
                </a:xfrm>
              </p:grpSpPr>
              <p:sp>
                <p:nvSpPr>
                  <p:cNvPr id="406" name="Down Arrow 4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41" name="Group 381"/>
                <p:cNvGrpSpPr/>
                <p:nvPr/>
              </p:nvGrpSpPr>
              <p:grpSpPr>
                <a:xfrm>
                  <a:off x="6465362" y="3669337"/>
                  <a:ext cx="315351" cy="452185"/>
                  <a:chOff x="7012249" y="3703204"/>
                  <a:chExt cx="315351" cy="452185"/>
                </a:xfrm>
              </p:grpSpPr>
              <p:sp>
                <p:nvSpPr>
                  <p:cNvPr id="404" name="Down Arrow 4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42" name="Group 380"/>
                <p:cNvGrpSpPr/>
                <p:nvPr/>
              </p:nvGrpSpPr>
              <p:grpSpPr>
                <a:xfrm>
                  <a:off x="7034572" y="3672650"/>
                  <a:ext cx="315351" cy="452185"/>
                  <a:chOff x="7836091" y="3706517"/>
                  <a:chExt cx="315351" cy="452185"/>
                </a:xfrm>
              </p:grpSpPr>
              <p:sp>
                <p:nvSpPr>
                  <p:cNvPr id="402" name="Down Arrow 4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43" name="Group 393"/>
              <p:cNvGrpSpPr/>
              <p:nvPr/>
            </p:nvGrpSpPr>
            <p:grpSpPr>
              <a:xfrm>
                <a:off x="5326940" y="4209422"/>
                <a:ext cx="2022983" cy="455500"/>
                <a:chOff x="5326940" y="4333600"/>
                <a:chExt cx="2022983" cy="455500"/>
              </a:xfrm>
            </p:grpSpPr>
            <p:grpSp>
              <p:nvGrpSpPr>
                <p:cNvPr id="2652" name="Group 231"/>
                <p:cNvGrpSpPr/>
                <p:nvPr/>
              </p:nvGrpSpPr>
              <p:grpSpPr>
                <a:xfrm flipV="1">
                  <a:off x="5896151" y="4335649"/>
                  <a:ext cx="315351" cy="452185"/>
                  <a:chOff x="1680124" y="3020493"/>
                  <a:chExt cx="315351" cy="452185"/>
                </a:xfrm>
              </p:grpSpPr>
              <p:sp>
                <p:nvSpPr>
                  <p:cNvPr id="396" name="Down Arrow 3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53" name="Group 383"/>
                <p:cNvGrpSpPr/>
                <p:nvPr/>
              </p:nvGrpSpPr>
              <p:grpSpPr>
                <a:xfrm>
                  <a:off x="5326940" y="4333600"/>
                  <a:ext cx="315351" cy="452185"/>
                  <a:chOff x="5326940" y="4367467"/>
                  <a:chExt cx="315351" cy="452185"/>
                </a:xfrm>
              </p:grpSpPr>
              <p:sp>
                <p:nvSpPr>
                  <p:cNvPr id="394" name="Down Arrow 3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54" name="Group 229"/>
                <p:cNvGrpSpPr/>
                <p:nvPr/>
              </p:nvGrpSpPr>
              <p:grpSpPr>
                <a:xfrm flipV="1">
                  <a:off x="6465362" y="4333602"/>
                  <a:ext cx="315351" cy="452185"/>
                  <a:chOff x="2660385" y="3018446"/>
                  <a:chExt cx="315351" cy="452185"/>
                </a:xfrm>
              </p:grpSpPr>
              <p:sp>
                <p:nvSpPr>
                  <p:cNvPr id="392" name="Down Arrow 3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55" name="Group 234"/>
                <p:cNvGrpSpPr/>
                <p:nvPr/>
              </p:nvGrpSpPr>
              <p:grpSpPr>
                <a:xfrm flipV="1">
                  <a:off x="7034572" y="4336915"/>
                  <a:ext cx="315351" cy="452185"/>
                  <a:chOff x="3687429" y="3021759"/>
                  <a:chExt cx="315351" cy="452185"/>
                </a:xfrm>
              </p:grpSpPr>
              <p:sp>
                <p:nvSpPr>
                  <p:cNvPr id="390" name="Down Arrow 3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64" name="Group 392"/>
              <p:cNvGrpSpPr/>
              <p:nvPr/>
            </p:nvGrpSpPr>
            <p:grpSpPr>
              <a:xfrm>
                <a:off x="5326940" y="4794663"/>
                <a:ext cx="2022983" cy="455500"/>
                <a:chOff x="5326940" y="4918842"/>
                <a:chExt cx="2022983" cy="455500"/>
              </a:xfrm>
            </p:grpSpPr>
            <p:grpSp>
              <p:nvGrpSpPr>
                <p:cNvPr id="2665" name="Group 385"/>
                <p:cNvGrpSpPr/>
                <p:nvPr/>
              </p:nvGrpSpPr>
              <p:grpSpPr>
                <a:xfrm>
                  <a:off x="5896151" y="4920891"/>
                  <a:ext cx="315351" cy="452185"/>
                  <a:chOff x="6144878" y="5033781"/>
                  <a:chExt cx="315351" cy="452185"/>
                </a:xfrm>
              </p:grpSpPr>
              <p:sp>
                <p:nvSpPr>
                  <p:cNvPr id="384" name="Down Arrow 3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66" name="Group 384"/>
                <p:cNvGrpSpPr/>
                <p:nvPr/>
              </p:nvGrpSpPr>
              <p:grpSpPr>
                <a:xfrm>
                  <a:off x="5326940" y="4918842"/>
                  <a:ext cx="315351" cy="452185"/>
                  <a:chOff x="5326940" y="5031732"/>
                  <a:chExt cx="315351" cy="452185"/>
                </a:xfrm>
              </p:grpSpPr>
              <p:sp>
                <p:nvSpPr>
                  <p:cNvPr id="382" name="Down Arrow 3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67" name="Group 386"/>
                <p:cNvGrpSpPr/>
                <p:nvPr/>
              </p:nvGrpSpPr>
              <p:grpSpPr>
                <a:xfrm>
                  <a:off x="6465362" y="4918844"/>
                  <a:ext cx="315351" cy="452185"/>
                  <a:chOff x="7012249" y="5031734"/>
                  <a:chExt cx="315351" cy="452185"/>
                </a:xfrm>
              </p:grpSpPr>
              <p:sp>
                <p:nvSpPr>
                  <p:cNvPr id="380" name="Down Arrow 3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76" name="Group 387"/>
                <p:cNvGrpSpPr/>
                <p:nvPr/>
              </p:nvGrpSpPr>
              <p:grpSpPr>
                <a:xfrm>
                  <a:off x="7034572" y="4922157"/>
                  <a:ext cx="315351" cy="452185"/>
                  <a:chOff x="7836091" y="5035047"/>
                  <a:chExt cx="315351" cy="452185"/>
                </a:xfrm>
              </p:grpSpPr>
              <p:sp>
                <p:nvSpPr>
                  <p:cNvPr id="378" name="Down Arrow 3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77"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678" name="Group 395"/>
              <p:cNvGrpSpPr/>
              <p:nvPr/>
            </p:nvGrpSpPr>
            <p:grpSpPr>
              <a:xfrm>
                <a:off x="5326940" y="3038938"/>
                <a:ext cx="2022983" cy="455500"/>
                <a:chOff x="5326940" y="3038937"/>
                <a:chExt cx="2022983" cy="455500"/>
              </a:xfrm>
            </p:grpSpPr>
            <p:grpSp>
              <p:nvGrpSpPr>
                <p:cNvPr id="2679" name="Group 378"/>
                <p:cNvGrpSpPr/>
                <p:nvPr/>
              </p:nvGrpSpPr>
              <p:grpSpPr>
                <a:xfrm>
                  <a:off x="5896151" y="3040986"/>
                  <a:ext cx="315351" cy="452185"/>
                  <a:chOff x="6144878" y="3040986"/>
                  <a:chExt cx="315351" cy="452185"/>
                </a:xfrm>
              </p:grpSpPr>
              <p:sp>
                <p:nvSpPr>
                  <p:cNvPr id="368" name="Down Arrow 3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80" name="Group 377"/>
                <p:cNvGrpSpPr/>
                <p:nvPr/>
              </p:nvGrpSpPr>
              <p:grpSpPr>
                <a:xfrm>
                  <a:off x="5326940" y="3038937"/>
                  <a:ext cx="315351" cy="452185"/>
                  <a:chOff x="5326940" y="3038937"/>
                  <a:chExt cx="315351" cy="452185"/>
                </a:xfrm>
              </p:grpSpPr>
              <p:sp>
                <p:nvSpPr>
                  <p:cNvPr id="366" name="Down Arrow 3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81" name="Group 230"/>
                <p:cNvGrpSpPr/>
                <p:nvPr/>
              </p:nvGrpSpPr>
              <p:grpSpPr>
                <a:xfrm flipV="1">
                  <a:off x="6465362" y="3038939"/>
                  <a:ext cx="315351" cy="452185"/>
                  <a:chOff x="2660385" y="1689916"/>
                  <a:chExt cx="315351" cy="452185"/>
                </a:xfrm>
              </p:grpSpPr>
              <p:sp>
                <p:nvSpPr>
                  <p:cNvPr id="364" name="Down Arrow 3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82" name="Group 379"/>
                <p:cNvGrpSpPr/>
                <p:nvPr/>
              </p:nvGrpSpPr>
              <p:grpSpPr>
                <a:xfrm>
                  <a:off x="7034572" y="3042252"/>
                  <a:ext cx="315351" cy="452185"/>
                  <a:chOff x="7836091" y="3042252"/>
                  <a:chExt cx="315351" cy="452185"/>
                </a:xfrm>
              </p:grpSpPr>
              <p:sp>
                <p:nvSpPr>
                  <p:cNvPr id="362" name="Down Arrow 3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83" name="Group 394"/>
              <p:cNvGrpSpPr/>
              <p:nvPr/>
            </p:nvGrpSpPr>
            <p:grpSpPr>
              <a:xfrm>
                <a:off x="5326940" y="3624179"/>
                <a:ext cx="2022983" cy="455500"/>
                <a:chOff x="5326940" y="3669335"/>
                <a:chExt cx="2022983" cy="455500"/>
              </a:xfrm>
            </p:grpSpPr>
            <p:grpSp>
              <p:nvGrpSpPr>
                <p:cNvPr id="2692" name="Group 382"/>
                <p:cNvGrpSpPr/>
                <p:nvPr/>
              </p:nvGrpSpPr>
              <p:grpSpPr>
                <a:xfrm>
                  <a:off x="5896151" y="3671384"/>
                  <a:ext cx="315351" cy="452185"/>
                  <a:chOff x="6144878" y="3705251"/>
                  <a:chExt cx="315351" cy="452185"/>
                </a:xfrm>
              </p:grpSpPr>
              <p:sp>
                <p:nvSpPr>
                  <p:cNvPr id="356" name="Down Arrow 3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93" name="Group 235"/>
                <p:cNvGrpSpPr/>
                <p:nvPr/>
              </p:nvGrpSpPr>
              <p:grpSpPr>
                <a:xfrm flipV="1">
                  <a:off x="5326940" y="3669335"/>
                  <a:ext cx="315351" cy="452185"/>
                  <a:chOff x="704140" y="2354179"/>
                  <a:chExt cx="315351" cy="452185"/>
                </a:xfrm>
              </p:grpSpPr>
              <p:sp>
                <p:nvSpPr>
                  <p:cNvPr id="354" name="Down Arrow 3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94" name="Group 381"/>
                <p:cNvGrpSpPr/>
                <p:nvPr/>
              </p:nvGrpSpPr>
              <p:grpSpPr>
                <a:xfrm>
                  <a:off x="6465362" y="3669337"/>
                  <a:ext cx="315351" cy="452185"/>
                  <a:chOff x="7012249" y="3703204"/>
                  <a:chExt cx="315351" cy="452185"/>
                </a:xfrm>
              </p:grpSpPr>
              <p:sp>
                <p:nvSpPr>
                  <p:cNvPr id="352" name="Down Arrow 3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95" name="Group 380"/>
                <p:cNvGrpSpPr/>
                <p:nvPr/>
              </p:nvGrpSpPr>
              <p:grpSpPr>
                <a:xfrm>
                  <a:off x="7034572" y="3672650"/>
                  <a:ext cx="315351" cy="452185"/>
                  <a:chOff x="7836091" y="3706517"/>
                  <a:chExt cx="315351" cy="452185"/>
                </a:xfrm>
              </p:grpSpPr>
              <p:sp>
                <p:nvSpPr>
                  <p:cNvPr id="350" name="Down Arrow 3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04" name="Group 393"/>
              <p:cNvGrpSpPr/>
              <p:nvPr/>
            </p:nvGrpSpPr>
            <p:grpSpPr>
              <a:xfrm>
                <a:off x="5326940" y="4209422"/>
                <a:ext cx="2022983" cy="455500"/>
                <a:chOff x="5326940" y="4333600"/>
                <a:chExt cx="2022983" cy="455500"/>
              </a:xfrm>
            </p:grpSpPr>
            <p:grpSp>
              <p:nvGrpSpPr>
                <p:cNvPr id="2705" name="Group 231"/>
                <p:cNvGrpSpPr/>
                <p:nvPr/>
              </p:nvGrpSpPr>
              <p:grpSpPr>
                <a:xfrm flipV="1">
                  <a:off x="5896151" y="4335649"/>
                  <a:ext cx="315351" cy="452185"/>
                  <a:chOff x="1680124" y="3020493"/>
                  <a:chExt cx="315351" cy="452185"/>
                </a:xfrm>
              </p:grpSpPr>
              <p:sp>
                <p:nvSpPr>
                  <p:cNvPr id="344" name="Down Arrow 3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06" name="Group 383"/>
                <p:cNvGrpSpPr/>
                <p:nvPr/>
              </p:nvGrpSpPr>
              <p:grpSpPr>
                <a:xfrm>
                  <a:off x="5326940" y="4333600"/>
                  <a:ext cx="315351" cy="452185"/>
                  <a:chOff x="5326940" y="4367467"/>
                  <a:chExt cx="315351" cy="452185"/>
                </a:xfrm>
              </p:grpSpPr>
              <p:sp>
                <p:nvSpPr>
                  <p:cNvPr id="342" name="Down Arrow 3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07" name="Group 229"/>
                <p:cNvGrpSpPr/>
                <p:nvPr/>
              </p:nvGrpSpPr>
              <p:grpSpPr>
                <a:xfrm flipV="1">
                  <a:off x="6465362" y="4333602"/>
                  <a:ext cx="315351" cy="452185"/>
                  <a:chOff x="2660385" y="3018446"/>
                  <a:chExt cx="315351" cy="452185"/>
                </a:xfrm>
              </p:grpSpPr>
              <p:sp>
                <p:nvSpPr>
                  <p:cNvPr id="340" name="Down Arrow 3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16" name="Group 234"/>
                <p:cNvGrpSpPr/>
                <p:nvPr/>
              </p:nvGrpSpPr>
              <p:grpSpPr>
                <a:xfrm flipV="1">
                  <a:off x="7034572" y="4336915"/>
                  <a:ext cx="315351" cy="452185"/>
                  <a:chOff x="3687429" y="3021759"/>
                  <a:chExt cx="315351" cy="452185"/>
                </a:xfrm>
              </p:grpSpPr>
              <p:sp>
                <p:nvSpPr>
                  <p:cNvPr id="338" name="Down Arrow 3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17" name="Group 392"/>
              <p:cNvGrpSpPr/>
              <p:nvPr/>
            </p:nvGrpSpPr>
            <p:grpSpPr>
              <a:xfrm>
                <a:off x="5326940" y="4794663"/>
                <a:ext cx="2022983" cy="455500"/>
                <a:chOff x="5326940" y="4918842"/>
                <a:chExt cx="2022983" cy="455500"/>
              </a:xfrm>
            </p:grpSpPr>
            <p:grpSp>
              <p:nvGrpSpPr>
                <p:cNvPr id="2718" name="Group 385"/>
                <p:cNvGrpSpPr/>
                <p:nvPr/>
              </p:nvGrpSpPr>
              <p:grpSpPr>
                <a:xfrm>
                  <a:off x="5896151" y="4920891"/>
                  <a:ext cx="315351" cy="452185"/>
                  <a:chOff x="6144878" y="5033781"/>
                  <a:chExt cx="315351" cy="452185"/>
                </a:xfrm>
              </p:grpSpPr>
              <p:sp>
                <p:nvSpPr>
                  <p:cNvPr id="332" name="Down Arrow 3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19" name="Group 384"/>
                <p:cNvGrpSpPr/>
                <p:nvPr/>
              </p:nvGrpSpPr>
              <p:grpSpPr>
                <a:xfrm>
                  <a:off x="5326940" y="4918842"/>
                  <a:ext cx="315351" cy="452185"/>
                  <a:chOff x="5326940" y="5031732"/>
                  <a:chExt cx="315351" cy="452185"/>
                </a:xfrm>
              </p:grpSpPr>
              <p:sp>
                <p:nvSpPr>
                  <p:cNvPr id="330" name="Down Arrow 3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96" name="Group 386"/>
                <p:cNvGrpSpPr/>
                <p:nvPr/>
              </p:nvGrpSpPr>
              <p:grpSpPr>
                <a:xfrm>
                  <a:off x="6465362" y="4918844"/>
                  <a:ext cx="315351" cy="452185"/>
                  <a:chOff x="7012249" y="5031734"/>
                  <a:chExt cx="315351" cy="452185"/>
                </a:xfrm>
              </p:grpSpPr>
              <p:sp>
                <p:nvSpPr>
                  <p:cNvPr id="328" name="Down Arrow 3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97" name="Group 387"/>
                <p:cNvGrpSpPr/>
                <p:nvPr/>
              </p:nvGrpSpPr>
              <p:grpSpPr>
                <a:xfrm>
                  <a:off x="7034572" y="4922157"/>
                  <a:ext cx="315351" cy="452185"/>
                  <a:chOff x="7836091" y="5035047"/>
                  <a:chExt cx="315351" cy="452185"/>
                </a:xfrm>
              </p:grpSpPr>
              <p:sp>
                <p:nvSpPr>
                  <p:cNvPr id="326" name="Down Arrow 3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98"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99" name="Group 395"/>
              <p:cNvGrpSpPr/>
              <p:nvPr/>
            </p:nvGrpSpPr>
            <p:grpSpPr>
              <a:xfrm>
                <a:off x="5326940" y="3038938"/>
                <a:ext cx="2022983" cy="455500"/>
                <a:chOff x="5326940" y="3038937"/>
                <a:chExt cx="2022983" cy="455500"/>
              </a:xfrm>
            </p:grpSpPr>
            <p:grpSp>
              <p:nvGrpSpPr>
                <p:cNvPr id="100" name="Group 378"/>
                <p:cNvGrpSpPr/>
                <p:nvPr/>
              </p:nvGrpSpPr>
              <p:grpSpPr>
                <a:xfrm>
                  <a:off x="5896151" y="3040986"/>
                  <a:ext cx="315351" cy="452185"/>
                  <a:chOff x="6144878" y="3040986"/>
                  <a:chExt cx="315351" cy="452185"/>
                </a:xfrm>
              </p:grpSpPr>
              <p:sp>
                <p:nvSpPr>
                  <p:cNvPr id="316" name="Down Arrow 3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02" name="Group 377"/>
                <p:cNvGrpSpPr/>
                <p:nvPr/>
              </p:nvGrpSpPr>
              <p:grpSpPr>
                <a:xfrm>
                  <a:off x="5326940" y="3038937"/>
                  <a:ext cx="315351" cy="452185"/>
                  <a:chOff x="5326940" y="3038937"/>
                  <a:chExt cx="315351" cy="452185"/>
                </a:xfrm>
              </p:grpSpPr>
              <p:sp>
                <p:nvSpPr>
                  <p:cNvPr id="314" name="Down Arrow 3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03" name="Group 230"/>
                <p:cNvGrpSpPr/>
                <p:nvPr/>
              </p:nvGrpSpPr>
              <p:grpSpPr>
                <a:xfrm flipV="1">
                  <a:off x="6465362" y="3038939"/>
                  <a:ext cx="315351" cy="452185"/>
                  <a:chOff x="2660385" y="1689916"/>
                  <a:chExt cx="315351" cy="452185"/>
                </a:xfrm>
              </p:grpSpPr>
              <p:sp>
                <p:nvSpPr>
                  <p:cNvPr id="312" name="Down Arrow 3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04" name="Group 379"/>
                <p:cNvGrpSpPr/>
                <p:nvPr/>
              </p:nvGrpSpPr>
              <p:grpSpPr>
                <a:xfrm>
                  <a:off x="7034572" y="3042252"/>
                  <a:ext cx="315351" cy="452185"/>
                  <a:chOff x="7836091" y="3042252"/>
                  <a:chExt cx="315351" cy="452185"/>
                </a:xfrm>
              </p:grpSpPr>
              <p:sp>
                <p:nvSpPr>
                  <p:cNvPr id="310" name="Down Arrow 3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05" name="Group 394"/>
              <p:cNvGrpSpPr/>
              <p:nvPr/>
            </p:nvGrpSpPr>
            <p:grpSpPr>
              <a:xfrm>
                <a:off x="5326940" y="3624179"/>
                <a:ext cx="2022983" cy="455500"/>
                <a:chOff x="5326940" y="3669335"/>
                <a:chExt cx="2022983" cy="455500"/>
              </a:xfrm>
            </p:grpSpPr>
            <p:grpSp>
              <p:nvGrpSpPr>
                <p:cNvPr id="106" name="Group 382"/>
                <p:cNvGrpSpPr/>
                <p:nvPr/>
              </p:nvGrpSpPr>
              <p:grpSpPr>
                <a:xfrm>
                  <a:off x="5896151" y="3671384"/>
                  <a:ext cx="315351" cy="452185"/>
                  <a:chOff x="6144878" y="3705251"/>
                  <a:chExt cx="315351" cy="452185"/>
                </a:xfrm>
              </p:grpSpPr>
              <p:sp>
                <p:nvSpPr>
                  <p:cNvPr id="304" name="Down Arrow 3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07" name="Group 235"/>
                <p:cNvGrpSpPr/>
                <p:nvPr/>
              </p:nvGrpSpPr>
              <p:grpSpPr>
                <a:xfrm flipV="1">
                  <a:off x="5326940" y="3669335"/>
                  <a:ext cx="315351" cy="452185"/>
                  <a:chOff x="704140" y="2354179"/>
                  <a:chExt cx="315351" cy="452185"/>
                </a:xfrm>
              </p:grpSpPr>
              <p:sp>
                <p:nvSpPr>
                  <p:cNvPr id="302" name="Down Arrow 3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16" name="Group 381"/>
                <p:cNvGrpSpPr/>
                <p:nvPr/>
              </p:nvGrpSpPr>
              <p:grpSpPr>
                <a:xfrm>
                  <a:off x="6465362" y="3669337"/>
                  <a:ext cx="315351" cy="452185"/>
                  <a:chOff x="7012249" y="3703204"/>
                  <a:chExt cx="315351" cy="452185"/>
                </a:xfrm>
              </p:grpSpPr>
              <p:sp>
                <p:nvSpPr>
                  <p:cNvPr id="299" name="Down Arrow 2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17" name="Group 380"/>
                <p:cNvGrpSpPr/>
                <p:nvPr/>
              </p:nvGrpSpPr>
              <p:grpSpPr>
                <a:xfrm>
                  <a:off x="7034572" y="3672650"/>
                  <a:ext cx="315351" cy="452185"/>
                  <a:chOff x="7836091" y="3706517"/>
                  <a:chExt cx="315351" cy="452185"/>
                </a:xfrm>
              </p:grpSpPr>
              <p:sp>
                <p:nvSpPr>
                  <p:cNvPr id="295" name="Down Arrow 2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18" name="Group 393"/>
              <p:cNvGrpSpPr/>
              <p:nvPr/>
            </p:nvGrpSpPr>
            <p:grpSpPr>
              <a:xfrm>
                <a:off x="5326940" y="4209422"/>
                <a:ext cx="2022983" cy="455500"/>
                <a:chOff x="5326940" y="4333600"/>
                <a:chExt cx="2022983" cy="455500"/>
              </a:xfrm>
            </p:grpSpPr>
            <p:grpSp>
              <p:nvGrpSpPr>
                <p:cNvPr id="119" name="Group 231"/>
                <p:cNvGrpSpPr/>
                <p:nvPr/>
              </p:nvGrpSpPr>
              <p:grpSpPr>
                <a:xfrm flipV="1">
                  <a:off x="5896151" y="4335649"/>
                  <a:ext cx="315351" cy="452185"/>
                  <a:chOff x="1680124" y="3020493"/>
                  <a:chExt cx="315351" cy="452185"/>
                </a:xfrm>
              </p:grpSpPr>
              <p:sp>
                <p:nvSpPr>
                  <p:cNvPr id="283" name="Down Arrow 2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28" name="Group 383"/>
                <p:cNvGrpSpPr/>
                <p:nvPr/>
              </p:nvGrpSpPr>
              <p:grpSpPr>
                <a:xfrm>
                  <a:off x="5326940" y="4333600"/>
                  <a:ext cx="315351" cy="452185"/>
                  <a:chOff x="5326940" y="4367467"/>
                  <a:chExt cx="315351" cy="452185"/>
                </a:xfrm>
              </p:grpSpPr>
              <p:sp>
                <p:nvSpPr>
                  <p:cNvPr id="279" name="Down Arrow 27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29" name="Group 229"/>
                <p:cNvGrpSpPr/>
                <p:nvPr/>
              </p:nvGrpSpPr>
              <p:grpSpPr>
                <a:xfrm flipV="1">
                  <a:off x="6465362" y="4333602"/>
                  <a:ext cx="315351" cy="452185"/>
                  <a:chOff x="2660385" y="3018446"/>
                  <a:chExt cx="315351" cy="452185"/>
                </a:xfrm>
              </p:grpSpPr>
              <p:sp>
                <p:nvSpPr>
                  <p:cNvPr id="275" name="Down Arrow 27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30" name="Group 234"/>
                <p:cNvGrpSpPr/>
                <p:nvPr/>
              </p:nvGrpSpPr>
              <p:grpSpPr>
                <a:xfrm flipV="1">
                  <a:off x="7034572" y="4336915"/>
                  <a:ext cx="315351" cy="452185"/>
                  <a:chOff x="3687429" y="3021759"/>
                  <a:chExt cx="315351" cy="452185"/>
                </a:xfrm>
              </p:grpSpPr>
              <p:sp>
                <p:nvSpPr>
                  <p:cNvPr id="271" name="Down Arrow 27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31" name="Group 392"/>
              <p:cNvGrpSpPr/>
              <p:nvPr/>
            </p:nvGrpSpPr>
            <p:grpSpPr>
              <a:xfrm>
                <a:off x="5326940" y="4794663"/>
                <a:ext cx="2022983" cy="455500"/>
                <a:chOff x="5326940" y="4918842"/>
                <a:chExt cx="2022983" cy="455500"/>
              </a:xfrm>
            </p:grpSpPr>
            <p:grpSp>
              <p:nvGrpSpPr>
                <p:cNvPr id="2732" name="Group 385"/>
                <p:cNvGrpSpPr/>
                <p:nvPr/>
              </p:nvGrpSpPr>
              <p:grpSpPr>
                <a:xfrm>
                  <a:off x="5896151" y="4920891"/>
                  <a:ext cx="315351" cy="452185"/>
                  <a:chOff x="6144878" y="5033781"/>
                  <a:chExt cx="315351" cy="452185"/>
                </a:xfrm>
              </p:grpSpPr>
              <p:sp>
                <p:nvSpPr>
                  <p:cNvPr id="259" name="Down Arrow 2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33" name="Group 384"/>
                <p:cNvGrpSpPr/>
                <p:nvPr/>
              </p:nvGrpSpPr>
              <p:grpSpPr>
                <a:xfrm>
                  <a:off x="5326940" y="4918842"/>
                  <a:ext cx="315351" cy="452185"/>
                  <a:chOff x="5326940" y="5031732"/>
                  <a:chExt cx="315351" cy="452185"/>
                </a:xfrm>
              </p:grpSpPr>
              <p:sp>
                <p:nvSpPr>
                  <p:cNvPr id="255" name="Down Arrow 25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34" name="Group 386"/>
                <p:cNvGrpSpPr/>
                <p:nvPr/>
              </p:nvGrpSpPr>
              <p:grpSpPr>
                <a:xfrm>
                  <a:off x="6465362" y="4918844"/>
                  <a:ext cx="315351" cy="452185"/>
                  <a:chOff x="7012249" y="5031734"/>
                  <a:chExt cx="315351" cy="452185"/>
                </a:xfrm>
              </p:grpSpPr>
              <p:sp>
                <p:nvSpPr>
                  <p:cNvPr id="251" name="Down Arrow 2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35" name="Group 387"/>
                <p:cNvGrpSpPr/>
                <p:nvPr/>
              </p:nvGrpSpPr>
              <p:grpSpPr>
                <a:xfrm>
                  <a:off x="7034572" y="4922157"/>
                  <a:ext cx="315351" cy="452185"/>
                  <a:chOff x="7836091" y="5035047"/>
                  <a:chExt cx="315351" cy="452185"/>
                </a:xfrm>
              </p:grpSpPr>
              <p:sp>
                <p:nvSpPr>
                  <p:cNvPr id="247" name="Down Arrow 24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4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745" name="Group 395"/>
              <p:cNvGrpSpPr/>
              <p:nvPr/>
            </p:nvGrpSpPr>
            <p:grpSpPr>
              <a:xfrm>
                <a:off x="5326940" y="3038938"/>
                <a:ext cx="2022983" cy="455500"/>
                <a:chOff x="5326940" y="3038937"/>
                <a:chExt cx="2022983" cy="455500"/>
              </a:xfrm>
            </p:grpSpPr>
            <p:grpSp>
              <p:nvGrpSpPr>
                <p:cNvPr id="2746" name="Group 378"/>
                <p:cNvGrpSpPr/>
                <p:nvPr/>
              </p:nvGrpSpPr>
              <p:grpSpPr>
                <a:xfrm>
                  <a:off x="5896151" y="3040986"/>
                  <a:ext cx="315351" cy="452185"/>
                  <a:chOff x="6144878" y="3040986"/>
                  <a:chExt cx="315351" cy="452185"/>
                </a:xfrm>
              </p:grpSpPr>
              <p:sp>
                <p:nvSpPr>
                  <p:cNvPr id="232" name="Down Arrow 23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47" name="Group 377"/>
                <p:cNvGrpSpPr/>
                <p:nvPr/>
              </p:nvGrpSpPr>
              <p:grpSpPr>
                <a:xfrm>
                  <a:off x="5326940" y="3038937"/>
                  <a:ext cx="315351" cy="452185"/>
                  <a:chOff x="5326940" y="3038937"/>
                  <a:chExt cx="315351" cy="452185"/>
                </a:xfrm>
              </p:grpSpPr>
              <p:sp>
                <p:nvSpPr>
                  <p:cNvPr id="230" name="Down Arrow 2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56" name="Group 230"/>
                <p:cNvGrpSpPr/>
                <p:nvPr/>
              </p:nvGrpSpPr>
              <p:grpSpPr>
                <a:xfrm flipV="1">
                  <a:off x="6465362" y="3038939"/>
                  <a:ext cx="315351" cy="452185"/>
                  <a:chOff x="2660385" y="1689916"/>
                  <a:chExt cx="315351" cy="452185"/>
                </a:xfrm>
              </p:grpSpPr>
              <p:sp>
                <p:nvSpPr>
                  <p:cNvPr id="227" name="Down Arrow 22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57" name="Group 379"/>
                <p:cNvGrpSpPr/>
                <p:nvPr/>
              </p:nvGrpSpPr>
              <p:grpSpPr>
                <a:xfrm>
                  <a:off x="7034572" y="3042252"/>
                  <a:ext cx="315351" cy="452185"/>
                  <a:chOff x="7836091" y="3042252"/>
                  <a:chExt cx="315351" cy="452185"/>
                </a:xfrm>
              </p:grpSpPr>
              <p:sp>
                <p:nvSpPr>
                  <p:cNvPr id="223" name="Down Arrow 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58" name="Group 394"/>
              <p:cNvGrpSpPr/>
              <p:nvPr/>
            </p:nvGrpSpPr>
            <p:grpSpPr>
              <a:xfrm>
                <a:off x="5326940" y="3624179"/>
                <a:ext cx="2022983" cy="455500"/>
                <a:chOff x="5326940" y="3669335"/>
                <a:chExt cx="2022983" cy="455500"/>
              </a:xfrm>
            </p:grpSpPr>
            <p:grpSp>
              <p:nvGrpSpPr>
                <p:cNvPr id="2759" name="Group 382"/>
                <p:cNvGrpSpPr/>
                <p:nvPr/>
              </p:nvGrpSpPr>
              <p:grpSpPr>
                <a:xfrm>
                  <a:off x="5896151" y="3671384"/>
                  <a:ext cx="315351" cy="452185"/>
                  <a:chOff x="6144878" y="3705251"/>
                  <a:chExt cx="315351" cy="452185"/>
                </a:xfrm>
              </p:grpSpPr>
              <p:sp>
                <p:nvSpPr>
                  <p:cNvPr id="210" name="Down Arrow 2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68" name="Group 235"/>
                <p:cNvGrpSpPr/>
                <p:nvPr/>
              </p:nvGrpSpPr>
              <p:grpSpPr>
                <a:xfrm flipV="1">
                  <a:off x="5326940" y="3669335"/>
                  <a:ext cx="315351" cy="452185"/>
                  <a:chOff x="704140" y="2354179"/>
                  <a:chExt cx="315351" cy="452185"/>
                </a:xfrm>
              </p:grpSpPr>
              <p:sp>
                <p:nvSpPr>
                  <p:cNvPr id="208" name="Down Arrow 2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69" name="Group 381"/>
                <p:cNvGrpSpPr/>
                <p:nvPr/>
              </p:nvGrpSpPr>
              <p:grpSpPr>
                <a:xfrm>
                  <a:off x="6465362" y="3669337"/>
                  <a:ext cx="315351" cy="452185"/>
                  <a:chOff x="7012249" y="3703204"/>
                  <a:chExt cx="315351" cy="452185"/>
                </a:xfrm>
              </p:grpSpPr>
              <p:sp>
                <p:nvSpPr>
                  <p:cNvPr id="206" name="Down Arrow 2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70" name="Group 380"/>
                <p:cNvGrpSpPr/>
                <p:nvPr/>
              </p:nvGrpSpPr>
              <p:grpSpPr>
                <a:xfrm>
                  <a:off x="7034572" y="3672650"/>
                  <a:ext cx="315351" cy="452185"/>
                  <a:chOff x="7836091" y="3706517"/>
                  <a:chExt cx="315351" cy="452185"/>
                </a:xfrm>
              </p:grpSpPr>
              <p:sp>
                <p:nvSpPr>
                  <p:cNvPr id="204" name="Down Arrow 2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71" name="Group 393"/>
              <p:cNvGrpSpPr/>
              <p:nvPr/>
            </p:nvGrpSpPr>
            <p:grpSpPr>
              <a:xfrm>
                <a:off x="5326940" y="4209422"/>
                <a:ext cx="2022983" cy="455500"/>
                <a:chOff x="5326940" y="4333600"/>
                <a:chExt cx="2022983" cy="455500"/>
              </a:xfrm>
            </p:grpSpPr>
            <p:grpSp>
              <p:nvGrpSpPr>
                <p:cNvPr id="2780" name="Group 231"/>
                <p:cNvGrpSpPr/>
                <p:nvPr/>
              </p:nvGrpSpPr>
              <p:grpSpPr>
                <a:xfrm flipV="1">
                  <a:off x="5896151" y="4335649"/>
                  <a:ext cx="315351" cy="452185"/>
                  <a:chOff x="1680124" y="3020493"/>
                  <a:chExt cx="315351" cy="452185"/>
                </a:xfrm>
              </p:grpSpPr>
              <p:sp>
                <p:nvSpPr>
                  <p:cNvPr id="188" name="Down Arrow 1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81" name="Group 383"/>
                <p:cNvGrpSpPr/>
                <p:nvPr/>
              </p:nvGrpSpPr>
              <p:grpSpPr>
                <a:xfrm>
                  <a:off x="5326940" y="4333600"/>
                  <a:ext cx="315351" cy="452185"/>
                  <a:chOff x="5326940" y="4367467"/>
                  <a:chExt cx="315351" cy="452185"/>
                </a:xfrm>
              </p:grpSpPr>
              <p:sp>
                <p:nvSpPr>
                  <p:cNvPr id="182" name="Down Arrow 1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82" name="Group 229"/>
                <p:cNvGrpSpPr/>
                <p:nvPr/>
              </p:nvGrpSpPr>
              <p:grpSpPr>
                <a:xfrm flipV="1">
                  <a:off x="6465362" y="4333602"/>
                  <a:ext cx="315351" cy="452185"/>
                  <a:chOff x="2660385" y="3018446"/>
                  <a:chExt cx="315351" cy="452185"/>
                </a:xfrm>
              </p:grpSpPr>
              <p:sp>
                <p:nvSpPr>
                  <p:cNvPr id="176" name="Down Arrow 17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83" name="Group 234"/>
                <p:cNvGrpSpPr/>
                <p:nvPr/>
              </p:nvGrpSpPr>
              <p:grpSpPr>
                <a:xfrm flipV="1">
                  <a:off x="7034572" y="4336915"/>
                  <a:ext cx="315351" cy="452185"/>
                  <a:chOff x="3687429" y="3021759"/>
                  <a:chExt cx="315351" cy="452185"/>
                </a:xfrm>
              </p:grpSpPr>
              <p:sp>
                <p:nvSpPr>
                  <p:cNvPr id="174" name="Down Arrow 17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8" name="Group 392"/>
              <p:cNvGrpSpPr/>
              <p:nvPr/>
            </p:nvGrpSpPr>
            <p:grpSpPr>
              <a:xfrm>
                <a:off x="5326940" y="4794663"/>
                <a:ext cx="2022983" cy="455500"/>
                <a:chOff x="5326940" y="4918842"/>
                <a:chExt cx="2022983" cy="455500"/>
              </a:xfrm>
            </p:grpSpPr>
            <p:grpSp>
              <p:nvGrpSpPr>
                <p:cNvPr id="129" name="Group 385"/>
                <p:cNvGrpSpPr/>
                <p:nvPr/>
              </p:nvGrpSpPr>
              <p:grpSpPr>
                <a:xfrm>
                  <a:off x="5896151" y="4920891"/>
                  <a:ext cx="315351" cy="452185"/>
                  <a:chOff x="6144878" y="5033781"/>
                  <a:chExt cx="315351" cy="452185"/>
                </a:xfrm>
              </p:grpSpPr>
              <p:sp>
                <p:nvSpPr>
                  <p:cNvPr id="168" name="Down Arrow 16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0" name="Group 384"/>
                <p:cNvGrpSpPr/>
                <p:nvPr/>
              </p:nvGrpSpPr>
              <p:grpSpPr>
                <a:xfrm>
                  <a:off x="5326940" y="4918842"/>
                  <a:ext cx="315351" cy="452185"/>
                  <a:chOff x="5326940" y="5031732"/>
                  <a:chExt cx="315351" cy="452185"/>
                </a:xfrm>
              </p:grpSpPr>
              <p:sp>
                <p:nvSpPr>
                  <p:cNvPr id="166" name="Down Arrow 16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1" name="Group 386"/>
                <p:cNvGrpSpPr/>
                <p:nvPr/>
              </p:nvGrpSpPr>
              <p:grpSpPr>
                <a:xfrm>
                  <a:off x="6465362" y="4918844"/>
                  <a:ext cx="315351" cy="452185"/>
                  <a:chOff x="7012249" y="5031734"/>
                  <a:chExt cx="315351" cy="452185"/>
                </a:xfrm>
              </p:grpSpPr>
              <p:sp>
                <p:nvSpPr>
                  <p:cNvPr id="164" name="Down Arrow 16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0" name="Group 387"/>
                <p:cNvGrpSpPr/>
                <p:nvPr/>
              </p:nvGrpSpPr>
              <p:grpSpPr>
                <a:xfrm>
                  <a:off x="7034572" y="4922157"/>
                  <a:ext cx="315351" cy="452185"/>
                  <a:chOff x="7836091" y="5035047"/>
                  <a:chExt cx="315351" cy="452185"/>
                </a:xfrm>
              </p:grpSpPr>
              <p:sp>
                <p:nvSpPr>
                  <p:cNvPr id="160" name="Down Arrow 1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4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42" name="Group 395"/>
              <p:cNvGrpSpPr/>
              <p:nvPr/>
            </p:nvGrpSpPr>
            <p:grpSpPr>
              <a:xfrm>
                <a:off x="5326940" y="3038938"/>
                <a:ext cx="2022983" cy="455500"/>
                <a:chOff x="5326940" y="3038937"/>
                <a:chExt cx="2022983" cy="455500"/>
              </a:xfrm>
            </p:grpSpPr>
            <p:grpSp>
              <p:nvGrpSpPr>
                <p:cNvPr id="143" name="Group 378"/>
                <p:cNvGrpSpPr/>
                <p:nvPr/>
              </p:nvGrpSpPr>
              <p:grpSpPr>
                <a:xfrm>
                  <a:off x="5896151" y="3040986"/>
                  <a:ext cx="315351" cy="452185"/>
                  <a:chOff x="6144878" y="3040986"/>
                  <a:chExt cx="315351" cy="452185"/>
                </a:xfrm>
              </p:grpSpPr>
              <p:sp>
                <p:nvSpPr>
                  <p:cNvPr id="150" name="Down Arrow 1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52" name="Group 377"/>
                <p:cNvGrpSpPr/>
                <p:nvPr/>
              </p:nvGrpSpPr>
              <p:grpSpPr>
                <a:xfrm>
                  <a:off x="5326940" y="3038937"/>
                  <a:ext cx="315351" cy="452185"/>
                  <a:chOff x="5326940" y="3038937"/>
                  <a:chExt cx="315351" cy="452185"/>
                </a:xfrm>
              </p:grpSpPr>
              <p:sp>
                <p:nvSpPr>
                  <p:cNvPr id="148" name="Down Arrow 1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3" name="Group 230"/>
                <p:cNvGrpSpPr/>
                <p:nvPr/>
              </p:nvGrpSpPr>
              <p:grpSpPr>
                <a:xfrm flipV="1">
                  <a:off x="6465362" y="3038939"/>
                  <a:ext cx="315351" cy="452185"/>
                  <a:chOff x="2660385" y="1689916"/>
                  <a:chExt cx="315351" cy="452185"/>
                </a:xfrm>
              </p:grpSpPr>
              <p:sp>
                <p:nvSpPr>
                  <p:cNvPr id="146" name="Down Arrow 1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54" name="Group 379"/>
                <p:cNvGrpSpPr/>
                <p:nvPr/>
              </p:nvGrpSpPr>
              <p:grpSpPr>
                <a:xfrm>
                  <a:off x="7034572" y="3042252"/>
                  <a:ext cx="315351" cy="452185"/>
                  <a:chOff x="7836091" y="3042252"/>
                  <a:chExt cx="315351" cy="452185"/>
                </a:xfrm>
              </p:grpSpPr>
              <p:sp>
                <p:nvSpPr>
                  <p:cNvPr id="144" name="Down Arrow 1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55" name="Group 394"/>
              <p:cNvGrpSpPr/>
              <p:nvPr/>
            </p:nvGrpSpPr>
            <p:grpSpPr>
              <a:xfrm>
                <a:off x="5326940" y="3624179"/>
                <a:ext cx="2022983" cy="455500"/>
                <a:chOff x="5326940" y="3669335"/>
                <a:chExt cx="2022983" cy="455500"/>
              </a:xfrm>
            </p:grpSpPr>
            <p:grpSp>
              <p:nvGrpSpPr>
                <p:cNvPr id="156" name="Group 382"/>
                <p:cNvGrpSpPr/>
                <p:nvPr/>
              </p:nvGrpSpPr>
              <p:grpSpPr>
                <a:xfrm>
                  <a:off x="5896151" y="3671384"/>
                  <a:ext cx="315351" cy="452185"/>
                  <a:chOff x="6144878" y="3705251"/>
                  <a:chExt cx="315351" cy="452185"/>
                </a:xfrm>
              </p:grpSpPr>
              <p:sp>
                <p:nvSpPr>
                  <p:cNvPr id="138" name="Down Arrow 1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57" name="Group 235"/>
                <p:cNvGrpSpPr/>
                <p:nvPr/>
              </p:nvGrpSpPr>
              <p:grpSpPr>
                <a:xfrm flipV="1">
                  <a:off x="5326940" y="3669335"/>
                  <a:ext cx="315351" cy="452185"/>
                  <a:chOff x="704140" y="2354179"/>
                  <a:chExt cx="315351" cy="452185"/>
                </a:xfrm>
              </p:grpSpPr>
              <p:sp>
                <p:nvSpPr>
                  <p:cNvPr id="136" name="Down Arrow 1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58" name="Group 381"/>
                <p:cNvGrpSpPr/>
                <p:nvPr/>
              </p:nvGrpSpPr>
              <p:grpSpPr>
                <a:xfrm>
                  <a:off x="6465362" y="3669337"/>
                  <a:ext cx="315351" cy="452185"/>
                  <a:chOff x="7012249" y="3703204"/>
                  <a:chExt cx="315351" cy="452185"/>
                </a:xfrm>
              </p:grpSpPr>
              <p:sp>
                <p:nvSpPr>
                  <p:cNvPr id="134" name="Down Arrow 1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59" name="Group 380"/>
                <p:cNvGrpSpPr/>
                <p:nvPr/>
              </p:nvGrpSpPr>
              <p:grpSpPr>
                <a:xfrm>
                  <a:off x="7034572" y="3672650"/>
                  <a:ext cx="315351" cy="452185"/>
                  <a:chOff x="7836091" y="3706517"/>
                  <a:chExt cx="315351" cy="452185"/>
                </a:xfrm>
              </p:grpSpPr>
              <p:sp>
                <p:nvSpPr>
                  <p:cNvPr id="132" name="Down Arrow 1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84" name="Group 393"/>
              <p:cNvGrpSpPr/>
              <p:nvPr/>
            </p:nvGrpSpPr>
            <p:grpSpPr>
              <a:xfrm>
                <a:off x="5326940" y="4209422"/>
                <a:ext cx="2022983" cy="455500"/>
                <a:chOff x="5326940" y="4333600"/>
                <a:chExt cx="2022983" cy="455500"/>
              </a:xfrm>
            </p:grpSpPr>
            <p:grpSp>
              <p:nvGrpSpPr>
                <p:cNvPr id="2785" name="Group 231"/>
                <p:cNvGrpSpPr/>
                <p:nvPr/>
              </p:nvGrpSpPr>
              <p:grpSpPr>
                <a:xfrm flipV="1">
                  <a:off x="5896151" y="4335649"/>
                  <a:ext cx="315351" cy="452185"/>
                  <a:chOff x="1680124" y="3020493"/>
                  <a:chExt cx="315351" cy="452185"/>
                </a:xfrm>
              </p:grpSpPr>
              <p:sp>
                <p:nvSpPr>
                  <p:cNvPr id="126" name="Down Arrow 1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86" name="Group 383"/>
                <p:cNvGrpSpPr/>
                <p:nvPr/>
              </p:nvGrpSpPr>
              <p:grpSpPr>
                <a:xfrm>
                  <a:off x="5326940" y="4333600"/>
                  <a:ext cx="315351" cy="452185"/>
                  <a:chOff x="5326940" y="4367467"/>
                  <a:chExt cx="315351" cy="452185"/>
                </a:xfrm>
              </p:grpSpPr>
              <p:sp>
                <p:nvSpPr>
                  <p:cNvPr id="124" name="Down Arrow 1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87" name="Group 229"/>
                <p:cNvGrpSpPr/>
                <p:nvPr/>
              </p:nvGrpSpPr>
              <p:grpSpPr>
                <a:xfrm flipV="1">
                  <a:off x="6465362" y="4333602"/>
                  <a:ext cx="315351" cy="452185"/>
                  <a:chOff x="2660385" y="3018446"/>
                  <a:chExt cx="315351" cy="452185"/>
                </a:xfrm>
              </p:grpSpPr>
              <p:sp>
                <p:nvSpPr>
                  <p:cNvPr id="122" name="Down Arrow 1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96" name="Group 234"/>
                <p:cNvGrpSpPr/>
                <p:nvPr/>
              </p:nvGrpSpPr>
              <p:grpSpPr>
                <a:xfrm flipV="1">
                  <a:off x="7034572" y="4336915"/>
                  <a:ext cx="315351" cy="452185"/>
                  <a:chOff x="3687429" y="3021759"/>
                  <a:chExt cx="315351" cy="452185"/>
                </a:xfrm>
              </p:grpSpPr>
              <p:sp>
                <p:nvSpPr>
                  <p:cNvPr id="120" name="Down Arrow 1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97" name="Group 392"/>
              <p:cNvGrpSpPr/>
              <p:nvPr/>
            </p:nvGrpSpPr>
            <p:grpSpPr>
              <a:xfrm>
                <a:off x="5326940" y="4794663"/>
                <a:ext cx="2022983" cy="455500"/>
                <a:chOff x="5326940" y="4918842"/>
                <a:chExt cx="2022983" cy="455500"/>
              </a:xfrm>
            </p:grpSpPr>
            <p:grpSp>
              <p:nvGrpSpPr>
                <p:cNvPr id="2798" name="Group 385"/>
                <p:cNvGrpSpPr/>
                <p:nvPr/>
              </p:nvGrpSpPr>
              <p:grpSpPr>
                <a:xfrm>
                  <a:off x="5896151" y="4920891"/>
                  <a:ext cx="315351" cy="452185"/>
                  <a:chOff x="6144878" y="5033781"/>
                  <a:chExt cx="315351" cy="452185"/>
                </a:xfrm>
              </p:grpSpPr>
              <p:sp>
                <p:nvSpPr>
                  <p:cNvPr id="114" name="Down Arrow 1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99" name="Group 384"/>
                <p:cNvGrpSpPr/>
                <p:nvPr/>
              </p:nvGrpSpPr>
              <p:grpSpPr>
                <a:xfrm>
                  <a:off x="5326940" y="4918842"/>
                  <a:ext cx="315351" cy="452185"/>
                  <a:chOff x="5326940" y="5031732"/>
                  <a:chExt cx="315351" cy="452185"/>
                </a:xfrm>
              </p:grpSpPr>
              <p:sp>
                <p:nvSpPr>
                  <p:cNvPr id="112" name="Down Arrow 1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08" name="Group 386"/>
                <p:cNvGrpSpPr/>
                <p:nvPr/>
              </p:nvGrpSpPr>
              <p:grpSpPr>
                <a:xfrm>
                  <a:off x="6465362" y="4918844"/>
                  <a:ext cx="315351" cy="452185"/>
                  <a:chOff x="7012249" y="5031734"/>
                  <a:chExt cx="315351" cy="452185"/>
                </a:xfrm>
              </p:grpSpPr>
              <p:sp>
                <p:nvSpPr>
                  <p:cNvPr id="110" name="Down Arrow 1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09" name="Group 387"/>
                <p:cNvGrpSpPr/>
                <p:nvPr/>
              </p:nvGrpSpPr>
              <p:grpSpPr>
                <a:xfrm>
                  <a:off x="7034572" y="4922157"/>
                  <a:ext cx="315351" cy="452185"/>
                  <a:chOff x="7836091" y="5035047"/>
                  <a:chExt cx="315351" cy="452185"/>
                </a:xfrm>
              </p:grpSpPr>
              <p:sp>
                <p:nvSpPr>
                  <p:cNvPr id="108" name="Down Arrow 1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2810" name="Group 1834"/>
          <p:cNvGrpSpPr/>
          <p:nvPr/>
        </p:nvGrpSpPr>
        <p:grpSpPr>
          <a:xfrm>
            <a:off x="876290" y="1721332"/>
            <a:ext cx="864124" cy="813498"/>
            <a:chOff x="6884295" y="3041841"/>
            <a:chExt cx="2150049" cy="2226846"/>
          </a:xfrm>
        </p:grpSpPr>
        <p:sp>
          <p:nvSpPr>
            <p:cNvPr id="1836" name="Rounded Rectangle 1835"/>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7" name="Rounded Rectangle 1836"/>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8" name="Rounded Rectangle 1837"/>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39" name="Rounded Rectangle 1838"/>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0" name="Rounded Rectangle 1839"/>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841" name="Rounded Rectangle 1840"/>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81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62" name="Group 395"/>
              <p:cNvGrpSpPr/>
              <p:nvPr/>
            </p:nvGrpSpPr>
            <p:grpSpPr>
              <a:xfrm>
                <a:off x="5326940" y="3038938"/>
                <a:ext cx="2022983" cy="455500"/>
                <a:chOff x="5326940" y="3038937"/>
                <a:chExt cx="2022983" cy="455500"/>
              </a:xfrm>
            </p:grpSpPr>
            <p:grpSp>
              <p:nvGrpSpPr>
                <p:cNvPr id="163" name="Group 378"/>
                <p:cNvGrpSpPr/>
                <p:nvPr/>
              </p:nvGrpSpPr>
              <p:grpSpPr>
                <a:xfrm>
                  <a:off x="5896151" y="3040986"/>
                  <a:ext cx="315351" cy="452185"/>
                  <a:chOff x="6144878" y="3040986"/>
                  <a:chExt cx="315351" cy="452185"/>
                </a:xfrm>
              </p:grpSpPr>
              <p:sp>
                <p:nvSpPr>
                  <p:cNvPr id="21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70" name="Group 377"/>
                <p:cNvGrpSpPr/>
                <p:nvPr/>
              </p:nvGrpSpPr>
              <p:grpSpPr>
                <a:xfrm>
                  <a:off x="5326940" y="3038937"/>
                  <a:ext cx="315351" cy="452185"/>
                  <a:chOff x="5326940" y="3038937"/>
                  <a:chExt cx="315351" cy="452185"/>
                </a:xfrm>
              </p:grpSpPr>
              <p:sp>
                <p:nvSpPr>
                  <p:cNvPr id="21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71" name="Group 230"/>
                <p:cNvGrpSpPr/>
                <p:nvPr/>
              </p:nvGrpSpPr>
              <p:grpSpPr>
                <a:xfrm flipV="1">
                  <a:off x="6465362" y="3038939"/>
                  <a:ext cx="315351" cy="452185"/>
                  <a:chOff x="2660385" y="1689916"/>
                  <a:chExt cx="315351" cy="452185"/>
                </a:xfrm>
              </p:grpSpPr>
              <p:sp>
                <p:nvSpPr>
                  <p:cNvPr id="2154" name="Down Arrow 21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72" name="Group 379"/>
                <p:cNvGrpSpPr/>
                <p:nvPr/>
              </p:nvGrpSpPr>
              <p:grpSpPr>
                <a:xfrm>
                  <a:off x="7034572" y="3042252"/>
                  <a:ext cx="315351" cy="452185"/>
                  <a:chOff x="7836091" y="3042252"/>
                  <a:chExt cx="315351" cy="452185"/>
                </a:xfrm>
              </p:grpSpPr>
              <p:sp>
                <p:nvSpPr>
                  <p:cNvPr id="2152" name="Down Arrow 21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3" name="Group 394"/>
              <p:cNvGrpSpPr/>
              <p:nvPr/>
            </p:nvGrpSpPr>
            <p:grpSpPr>
              <a:xfrm>
                <a:off x="5326940" y="3624179"/>
                <a:ext cx="2022983" cy="455500"/>
                <a:chOff x="5326940" y="3669335"/>
                <a:chExt cx="2022983" cy="455500"/>
              </a:xfrm>
            </p:grpSpPr>
            <p:grpSp>
              <p:nvGrpSpPr>
                <p:cNvPr id="177" name="Group 382"/>
                <p:cNvGrpSpPr/>
                <p:nvPr/>
              </p:nvGrpSpPr>
              <p:grpSpPr>
                <a:xfrm>
                  <a:off x="5896151" y="3671384"/>
                  <a:ext cx="315351" cy="452185"/>
                  <a:chOff x="6144878" y="3705251"/>
                  <a:chExt cx="315351" cy="452185"/>
                </a:xfrm>
              </p:grpSpPr>
              <p:sp>
                <p:nvSpPr>
                  <p:cNvPr id="21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78" name="Group 235"/>
                <p:cNvGrpSpPr/>
                <p:nvPr/>
              </p:nvGrpSpPr>
              <p:grpSpPr>
                <a:xfrm flipV="1">
                  <a:off x="5326940" y="3669335"/>
                  <a:ext cx="315351" cy="452185"/>
                  <a:chOff x="704140" y="2354179"/>
                  <a:chExt cx="315351" cy="452185"/>
                </a:xfrm>
              </p:grpSpPr>
              <p:sp>
                <p:nvSpPr>
                  <p:cNvPr id="21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0" name="Group 381"/>
                <p:cNvGrpSpPr/>
                <p:nvPr/>
              </p:nvGrpSpPr>
              <p:grpSpPr>
                <a:xfrm>
                  <a:off x="6465362" y="3669337"/>
                  <a:ext cx="315351" cy="452185"/>
                  <a:chOff x="7012249" y="3703204"/>
                  <a:chExt cx="315351" cy="452185"/>
                </a:xfrm>
              </p:grpSpPr>
              <p:sp>
                <p:nvSpPr>
                  <p:cNvPr id="2142" name="Down Arrow 21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1" name="Group 380"/>
                <p:cNvGrpSpPr/>
                <p:nvPr/>
              </p:nvGrpSpPr>
              <p:grpSpPr>
                <a:xfrm>
                  <a:off x="7034572" y="3672650"/>
                  <a:ext cx="315351" cy="452185"/>
                  <a:chOff x="7836091" y="3706517"/>
                  <a:chExt cx="315351" cy="452185"/>
                </a:xfrm>
              </p:grpSpPr>
              <p:sp>
                <p:nvSpPr>
                  <p:cNvPr id="2140" name="Down Arrow 21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3" name="Group 393"/>
              <p:cNvGrpSpPr/>
              <p:nvPr/>
            </p:nvGrpSpPr>
            <p:grpSpPr>
              <a:xfrm>
                <a:off x="5326940" y="4209422"/>
                <a:ext cx="2022983" cy="455500"/>
                <a:chOff x="5326940" y="4333600"/>
                <a:chExt cx="2022983" cy="455500"/>
              </a:xfrm>
            </p:grpSpPr>
            <p:grpSp>
              <p:nvGrpSpPr>
                <p:cNvPr id="184" name="Group 231"/>
                <p:cNvGrpSpPr/>
                <p:nvPr/>
              </p:nvGrpSpPr>
              <p:grpSpPr>
                <a:xfrm flipV="1">
                  <a:off x="5896151" y="4335649"/>
                  <a:ext cx="315351" cy="452185"/>
                  <a:chOff x="1680124" y="3020493"/>
                  <a:chExt cx="315351" cy="452185"/>
                </a:xfrm>
              </p:grpSpPr>
              <p:sp>
                <p:nvSpPr>
                  <p:cNvPr id="21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86" name="Group 383"/>
                <p:cNvGrpSpPr/>
                <p:nvPr/>
              </p:nvGrpSpPr>
              <p:grpSpPr>
                <a:xfrm>
                  <a:off x="5326940" y="4333600"/>
                  <a:ext cx="315351" cy="452185"/>
                  <a:chOff x="5326940" y="4367467"/>
                  <a:chExt cx="315351" cy="452185"/>
                </a:xfrm>
              </p:grpSpPr>
              <p:sp>
                <p:nvSpPr>
                  <p:cNvPr id="21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87" name="Group 229"/>
                <p:cNvGrpSpPr/>
                <p:nvPr/>
              </p:nvGrpSpPr>
              <p:grpSpPr>
                <a:xfrm flipV="1">
                  <a:off x="6465362" y="4333602"/>
                  <a:ext cx="315351" cy="452185"/>
                  <a:chOff x="2660385" y="3018446"/>
                  <a:chExt cx="315351" cy="452185"/>
                </a:xfrm>
              </p:grpSpPr>
              <p:sp>
                <p:nvSpPr>
                  <p:cNvPr id="21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89" name="Group 234"/>
                <p:cNvGrpSpPr/>
                <p:nvPr/>
              </p:nvGrpSpPr>
              <p:grpSpPr>
                <a:xfrm flipV="1">
                  <a:off x="7034572" y="4336915"/>
                  <a:ext cx="315351" cy="452185"/>
                  <a:chOff x="3687429" y="3021759"/>
                  <a:chExt cx="315351" cy="452185"/>
                </a:xfrm>
              </p:grpSpPr>
              <p:sp>
                <p:nvSpPr>
                  <p:cNvPr id="21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0" name="Group 392"/>
              <p:cNvGrpSpPr/>
              <p:nvPr/>
            </p:nvGrpSpPr>
            <p:grpSpPr>
              <a:xfrm>
                <a:off x="5326940" y="4794663"/>
                <a:ext cx="2022983" cy="455500"/>
                <a:chOff x="5326940" y="4918842"/>
                <a:chExt cx="2022983" cy="455500"/>
              </a:xfrm>
            </p:grpSpPr>
            <p:grpSp>
              <p:nvGrpSpPr>
                <p:cNvPr id="2820" name="Group 385"/>
                <p:cNvGrpSpPr/>
                <p:nvPr/>
              </p:nvGrpSpPr>
              <p:grpSpPr>
                <a:xfrm>
                  <a:off x="5896151" y="4920891"/>
                  <a:ext cx="315351" cy="452185"/>
                  <a:chOff x="6144878" y="5033781"/>
                  <a:chExt cx="315351" cy="452185"/>
                </a:xfrm>
              </p:grpSpPr>
              <p:sp>
                <p:nvSpPr>
                  <p:cNvPr id="2122" name="Down Arrow 21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821" name="Group 384"/>
                <p:cNvGrpSpPr/>
                <p:nvPr/>
              </p:nvGrpSpPr>
              <p:grpSpPr>
                <a:xfrm>
                  <a:off x="5326940" y="4918842"/>
                  <a:ext cx="315351" cy="452185"/>
                  <a:chOff x="5326940" y="5031732"/>
                  <a:chExt cx="315351" cy="452185"/>
                </a:xfrm>
              </p:grpSpPr>
              <p:sp>
                <p:nvSpPr>
                  <p:cNvPr id="2120" name="Down Arrow 21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822" name="Group 386"/>
                <p:cNvGrpSpPr/>
                <p:nvPr/>
              </p:nvGrpSpPr>
              <p:grpSpPr>
                <a:xfrm>
                  <a:off x="6465362" y="4918844"/>
                  <a:ext cx="315351" cy="452185"/>
                  <a:chOff x="7012249" y="5031734"/>
                  <a:chExt cx="315351" cy="452185"/>
                </a:xfrm>
              </p:grpSpPr>
              <p:sp>
                <p:nvSpPr>
                  <p:cNvPr id="21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823" name="Group 387"/>
                <p:cNvGrpSpPr/>
                <p:nvPr/>
              </p:nvGrpSpPr>
              <p:grpSpPr>
                <a:xfrm>
                  <a:off x="7034572" y="4922157"/>
                  <a:ext cx="315351" cy="452185"/>
                  <a:chOff x="7836091" y="5035047"/>
                  <a:chExt cx="315351" cy="452185"/>
                </a:xfrm>
              </p:grpSpPr>
              <p:sp>
                <p:nvSpPr>
                  <p:cNvPr id="21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32"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833" name="Group 395"/>
              <p:cNvGrpSpPr/>
              <p:nvPr/>
            </p:nvGrpSpPr>
            <p:grpSpPr>
              <a:xfrm>
                <a:off x="5326940" y="3038938"/>
                <a:ext cx="2022983" cy="455500"/>
                <a:chOff x="5326940" y="3038937"/>
                <a:chExt cx="2022983" cy="455500"/>
              </a:xfrm>
            </p:grpSpPr>
            <p:grpSp>
              <p:nvGrpSpPr>
                <p:cNvPr id="2834" name="Group 378"/>
                <p:cNvGrpSpPr/>
                <p:nvPr/>
              </p:nvGrpSpPr>
              <p:grpSpPr>
                <a:xfrm>
                  <a:off x="5896151" y="3040986"/>
                  <a:ext cx="315351" cy="452185"/>
                  <a:chOff x="6144878" y="3040986"/>
                  <a:chExt cx="315351" cy="452185"/>
                </a:xfrm>
              </p:grpSpPr>
              <p:sp>
                <p:nvSpPr>
                  <p:cNvPr id="2106" name="Down Arrow 21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835" name="Group 377"/>
                <p:cNvGrpSpPr/>
                <p:nvPr/>
              </p:nvGrpSpPr>
              <p:grpSpPr>
                <a:xfrm>
                  <a:off x="5326940" y="3038937"/>
                  <a:ext cx="315351" cy="452185"/>
                  <a:chOff x="5326940" y="3038937"/>
                  <a:chExt cx="315351" cy="452185"/>
                </a:xfrm>
              </p:grpSpPr>
              <p:sp>
                <p:nvSpPr>
                  <p:cNvPr id="2104" name="Down Arrow 21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836" name="Group 230"/>
                <p:cNvGrpSpPr/>
                <p:nvPr/>
              </p:nvGrpSpPr>
              <p:grpSpPr>
                <a:xfrm flipV="1">
                  <a:off x="6465362" y="3038939"/>
                  <a:ext cx="315351" cy="452185"/>
                  <a:chOff x="2660385" y="1689916"/>
                  <a:chExt cx="315351" cy="452185"/>
                </a:xfrm>
              </p:grpSpPr>
              <p:sp>
                <p:nvSpPr>
                  <p:cNvPr id="2102" name="Down Arrow 21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37" name="Group 379"/>
                <p:cNvGrpSpPr/>
                <p:nvPr/>
              </p:nvGrpSpPr>
              <p:grpSpPr>
                <a:xfrm>
                  <a:off x="7034572" y="3042252"/>
                  <a:ext cx="315351" cy="452185"/>
                  <a:chOff x="7836091" y="3042252"/>
                  <a:chExt cx="315351" cy="452185"/>
                </a:xfrm>
              </p:grpSpPr>
              <p:sp>
                <p:nvSpPr>
                  <p:cNvPr id="2100" name="Down Arrow 20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838" name="Group 394"/>
              <p:cNvGrpSpPr/>
              <p:nvPr/>
            </p:nvGrpSpPr>
            <p:grpSpPr>
              <a:xfrm>
                <a:off x="5326940" y="3624179"/>
                <a:ext cx="2022983" cy="455500"/>
                <a:chOff x="5326940" y="3669335"/>
                <a:chExt cx="2022983" cy="455500"/>
              </a:xfrm>
            </p:grpSpPr>
            <p:grpSp>
              <p:nvGrpSpPr>
                <p:cNvPr id="2839" name="Group 382"/>
                <p:cNvGrpSpPr/>
                <p:nvPr/>
              </p:nvGrpSpPr>
              <p:grpSpPr>
                <a:xfrm>
                  <a:off x="5896151" y="3671384"/>
                  <a:ext cx="315351" cy="452185"/>
                  <a:chOff x="6144878" y="3705251"/>
                  <a:chExt cx="315351" cy="452185"/>
                </a:xfrm>
              </p:grpSpPr>
              <p:sp>
                <p:nvSpPr>
                  <p:cNvPr id="2094" name="Down Arrow 20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40" name="Group 235"/>
                <p:cNvGrpSpPr/>
                <p:nvPr/>
              </p:nvGrpSpPr>
              <p:grpSpPr>
                <a:xfrm flipV="1">
                  <a:off x="5326940" y="3669335"/>
                  <a:ext cx="315351" cy="452185"/>
                  <a:chOff x="704140" y="2354179"/>
                  <a:chExt cx="315351" cy="452185"/>
                </a:xfrm>
              </p:grpSpPr>
              <p:sp>
                <p:nvSpPr>
                  <p:cNvPr id="2092" name="Down Arrow 20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41" name="Group 381"/>
                <p:cNvGrpSpPr/>
                <p:nvPr/>
              </p:nvGrpSpPr>
              <p:grpSpPr>
                <a:xfrm>
                  <a:off x="6465362" y="3669337"/>
                  <a:ext cx="315351" cy="452185"/>
                  <a:chOff x="7012249" y="3703204"/>
                  <a:chExt cx="315351" cy="452185"/>
                </a:xfrm>
              </p:grpSpPr>
              <p:sp>
                <p:nvSpPr>
                  <p:cNvPr id="2090" name="Down Arrow 20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42" name="Group 380"/>
                <p:cNvGrpSpPr/>
                <p:nvPr/>
              </p:nvGrpSpPr>
              <p:grpSpPr>
                <a:xfrm>
                  <a:off x="7034572" y="3672650"/>
                  <a:ext cx="315351" cy="452185"/>
                  <a:chOff x="7836091" y="3706517"/>
                  <a:chExt cx="315351" cy="452185"/>
                </a:xfrm>
              </p:grpSpPr>
              <p:sp>
                <p:nvSpPr>
                  <p:cNvPr id="2088" name="Down Arrow 20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43" name="Group 393"/>
              <p:cNvGrpSpPr/>
              <p:nvPr/>
            </p:nvGrpSpPr>
            <p:grpSpPr>
              <a:xfrm>
                <a:off x="5326940" y="4209422"/>
                <a:ext cx="2022983" cy="455500"/>
                <a:chOff x="5326940" y="4333600"/>
                <a:chExt cx="2022983" cy="455500"/>
              </a:xfrm>
            </p:grpSpPr>
            <p:grpSp>
              <p:nvGrpSpPr>
                <p:cNvPr id="2844" name="Group 231"/>
                <p:cNvGrpSpPr/>
                <p:nvPr/>
              </p:nvGrpSpPr>
              <p:grpSpPr>
                <a:xfrm flipV="1">
                  <a:off x="5896151" y="4335649"/>
                  <a:ext cx="315351" cy="452185"/>
                  <a:chOff x="1680124" y="3020493"/>
                  <a:chExt cx="315351" cy="452185"/>
                </a:xfrm>
              </p:grpSpPr>
              <p:sp>
                <p:nvSpPr>
                  <p:cNvPr id="2082" name="Down Arrow 20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45" name="Group 383"/>
                <p:cNvGrpSpPr/>
                <p:nvPr/>
              </p:nvGrpSpPr>
              <p:grpSpPr>
                <a:xfrm>
                  <a:off x="5326940" y="4333600"/>
                  <a:ext cx="315351" cy="452185"/>
                  <a:chOff x="5326940" y="4367467"/>
                  <a:chExt cx="315351" cy="452185"/>
                </a:xfrm>
              </p:grpSpPr>
              <p:sp>
                <p:nvSpPr>
                  <p:cNvPr id="2080" name="Down Arrow 20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47" name="Group 229"/>
                <p:cNvGrpSpPr/>
                <p:nvPr/>
              </p:nvGrpSpPr>
              <p:grpSpPr>
                <a:xfrm flipV="1">
                  <a:off x="6465362" y="4333602"/>
                  <a:ext cx="315351" cy="452185"/>
                  <a:chOff x="2660385" y="3018446"/>
                  <a:chExt cx="315351" cy="452185"/>
                </a:xfrm>
              </p:grpSpPr>
              <p:sp>
                <p:nvSpPr>
                  <p:cNvPr id="2078" name="Down Arrow 20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2" name="Group 234"/>
                <p:cNvGrpSpPr/>
                <p:nvPr/>
              </p:nvGrpSpPr>
              <p:grpSpPr>
                <a:xfrm flipV="1">
                  <a:off x="7034572" y="4336915"/>
                  <a:ext cx="315351" cy="452185"/>
                  <a:chOff x="3687429" y="3021759"/>
                  <a:chExt cx="315351" cy="452185"/>
                </a:xfrm>
              </p:grpSpPr>
              <p:sp>
                <p:nvSpPr>
                  <p:cNvPr id="2076" name="Down Arrow 20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3" name="Group 392"/>
              <p:cNvGrpSpPr/>
              <p:nvPr/>
            </p:nvGrpSpPr>
            <p:grpSpPr>
              <a:xfrm>
                <a:off x="5326940" y="4794663"/>
                <a:ext cx="2022983" cy="455500"/>
                <a:chOff x="5326940" y="4918842"/>
                <a:chExt cx="2022983" cy="455500"/>
              </a:xfrm>
            </p:grpSpPr>
            <p:grpSp>
              <p:nvGrpSpPr>
                <p:cNvPr id="194" name="Group 385"/>
                <p:cNvGrpSpPr/>
                <p:nvPr/>
              </p:nvGrpSpPr>
              <p:grpSpPr>
                <a:xfrm>
                  <a:off x="5896151" y="4920891"/>
                  <a:ext cx="315351" cy="452185"/>
                  <a:chOff x="6144878" y="5033781"/>
                  <a:chExt cx="315351" cy="452185"/>
                </a:xfrm>
              </p:grpSpPr>
              <p:sp>
                <p:nvSpPr>
                  <p:cNvPr id="2070" name="Down Arrow 20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5" name="Group 384"/>
                <p:cNvGrpSpPr/>
                <p:nvPr/>
              </p:nvGrpSpPr>
              <p:grpSpPr>
                <a:xfrm>
                  <a:off x="5326940" y="4918842"/>
                  <a:ext cx="315351" cy="452185"/>
                  <a:chOff x="5326940" y="5031732"/>
                  <a:chExt cx="315351" cy="452185"/>
                </a:xfrm>
              </p:grpSpPr>
              <p:sp>
                <p:nvSpPr>
                  <p:cNvPr id="2068" name="Down Arrow 20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6" name="Group 386"/>
                <p:cNvGrpSpPr/>
                <p:nvPr/>
              </p:nvGrpSpPr>
              <p:grpSpPr>
                <a:xfrm>
                  <a:off x="6465362" y="4918844"/>
                  <a:ext cx="315351" cy="452185"/>
                  <a:chOff x="7012249" y="5031734"/>
                  <a:chExt cx="315351" cy="452185"/>
                </a:xfrm>
              </p:grpSpPr>
              <p:sp>
                <p:nvSpPr>
                  <p:cNvPr id="2066" name="Down Arrow 20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7" name="Group 387"/>
                <p:cNvGrpSpPr/>
                <p:nvPr/>
              </p:nvGrpSpPr>
              <p:grpSpPr>
                <a:xfrm>
                  <a:off x="7034572" y="4922157"/>
                  <a:ext cx="315351" cy="452185"/>
                  <a:chOff x="7836091" y="5035047"/>
                  <a:chExt cx="315351" cy="452185"/>
                </a:xfrm>
              </p:grpSpPr>
              <p:sp>
                <p:nvSpPr>
                  <p:cNvPr id="2064" name="Down Arrow 20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98"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99" name="Group 395"/>
              <p:cNvGrpSpPr/>
              <p:nvPr/>
            </p:nvGrpSpPr>
            <p:grpSpPr>
              <a:xfrm>
                <a:off x="5326940" y="3038938"/>
                <a:ext cx="2022983" cy="455500"/>
                <a:chOff x="5326940" y="3038937"/>
                <a:chExt cx="2022983" cy="455500"/>
              </a:xfrm>
            </p:grpSpPr>
            <p:grpSp>
              <p:nvGrpSpPr>
                <p:cNvPr id="200" name="Group 378"/>
                <p:cNvGrpSpPr/>
                <p:nvPr/>
              </p:nvGrpSpPr>
              <p:grpSpPr>
                <a:xfrm>
                  <a:off x="5896151" y="3040986"/>
                  <a:ext cx="315351" cy="452185"/>
                  <a:chOff x="6144878" y="3040986"/>
                  <a:chExt cx="315351" cy="452185"/>
                </a:xfrm>
              </p:grpSpPr>
              <p:sp>
                <p:nvSpPr>
                  <p:cNvPr id="2054" name="Down Arrow 20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01" name="Group 377"/>
                <p:cNvGrpSpPr/>
                <p:nvPr/>
              </p:nvGrpSpPr>
              <p:grpSpPr>
                <a:xfrm>
                  <a:off x="5326940" y="3038937"/>
                  <a:ext cx="315351" cy="452185"/>
                  <a:chOff x="5326940" y="3038937"/>
                  <a:chExt cx="315351" cy="452185"/>
                </a:xfrm>
              </p:grpSpPr>
              <p:sp>
                <p:nvSpPr>
                  <p:cNvPr id="2052" name="Down Arrow 20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02" name="Group 230"/>
                <p:cNvGrpSpPr/>
                <p:nvPr/>
              </p:nvGrpSpPr>
              <p:grpSpPr>
                <a:xfrm flipV="1">
                  <a:off x="6465362" y="3038939"/>
                  <a:ext cx="315351" cy="452185"/>
                  <a:chOff x="2660385" y="1689916"/>
                  <a:chExt cx="315351" cy="452185"/>
                </a:xfrm>
              </p:grpSpPr>
              <p:sp>
                <p:nvSpPr>
                  <p:cNvPr id="2050" name="Down Arrow 20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03" name="Group 379"/>
                <p:cNvGrpSpPr/>
                <p:nvPr/>
              </p:nvGrpSpPr>
              <p:grpSpPr>
                <a:xfrm>
                  <a:off x="7034572" y="3042252"/>
                  <a:ext cx="315351" cy="452185"/>
                  <a:chOff x="7836091" y="3042252"/>
                  <a:chExt cx="315351" cy="452185"/>
                </a:xfrm>
              </p:grpSpPr>
              <p:sp>
                <p:nvSpPr>
                  <p:cNvPr id="2048" name="Down Arrow 20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2" name="Group 394"/>
              <p:cNvGrpSpPr/>
              <p:nvPr/>
            </p:nvGrpSpPr>
            <p:grpSpPr>
              <a:xfrm>
                <a:off x="5326940" y="3624179"/>
                <a:ext cx="2022983" cy="455500"/>
                <a:chOff x="5326940" y="3669335"/>
                <a:chExt cx="2022983" cy="455500"/>
              </a:xfrm>
            </p:grpSpPr>
            <p:grpSp>
              <p:nvGrpSpPr>
                <p:cNvPr id="213" name="Group 382"/>
                <p:cNvGrpSpPr/>
                <p:nvPr/>
              </p:nvGrpSpPr>
              <p:grpSpPr>
                <a:xfrm>
                  <a:off x="5896151" y="3671384"/>
                  <a:ext cx="315351" cy="452185"/>
                  <a:chOff x="6144878" y="3705251"/>
                  <a:chExt cx="315351" cy="452185"/>
                </a:xfrm>
              </p:grpSpPr>
              <p:sp>
                <p:nvSpPr>
                  <p:cNvPr id="2042" name="Down Arrow 20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4" name="Group 235"/>
                <p:cNvGrpSpPr/>
                <p:nvPr/>
              </p:nvGrpSpPr>
              <p:grpSpPr>
                <a:xfrm flipV="1">
                  <a:off x="5326940" y="3669335"/>
                  <a:ext cx="315351" cy="452185"/>
                  <a:chOff x="704140" y="2354179"/>
                  <a:chExt cx="315351" cy="452185"/>
                </a:xfrm>
              </p:grpSpPr>
              <p:sp>
                <p:nvSpPr>
                  <p:cNvPr id="2040" name="Down Arrow 20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5" name="Group 381"/>
                <p:cNvGrpSpPr/>
                <p:nvPr/>
              </p:nvGrpSpPr>
              <p:grpSpPr>
                <a:xfrm>
                  <a:off x="6465362" y="3669337"/>
                  <a:ext cx="315351" cy="452185"/>
                  <a:chOff x="7012249" y="3703204"/>
                  <a:chExt cx="315351" cy="452185"/>
                </a:xfrm>
              </p:grpSpPr>
              <p:sp>
                <p:nvSpPr>
                  <p:cNvPr id="2038" name="Down Arrow 20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6" name="Group 380"/>
                <p:cNvGrpSpPr/>
                <p:nvPr/>
              </p:nvGrpSpPr>
              <p:grpSpPr>
                <a:xfrm>
                  <a:off x="7034572" y="3672650"/>
                  <a:ext cx="315351" cy="452185"/>
                  <a:chOff x="7836091" y="3706517"/>
                  <a:chExt cx="315351" cy="452185"/>
                </a:xfrm>
              </p:grpSpPr>
              <p:sp>
                <p:nvSpPr>
                  <p:cNvPr id="2036" name="Down Arrow 20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7" name="Group 393"/>
              <p:cNvGrpSpPr/>
              <p:nvPr/>
            </p:nvGrpSpPr>
            <p:grpSpPr>
              <a:xfrm>
                <a:off x="5326940" y="4209422"/>
                <a:ext cx="2022983" cy="455500"/>
                <a:chOff x="5326940" y="4333600"/>
                <a:chExt cx="2022983" cy="455500"/>
              </a:xfrm>
            </p:grpSpPr>
            <p:grpSp>
              <p:nvGrpSpPr>
                <p:cNvPr id="218" name="Group 231"/>
                <p:cNvGrpSpPr/>
                <p:nvPr/>
              </p:nvGrpSpPr>
              <p:grpSpPr>
                <a:xfrm flipV="1">
                  <a:off x="5896151" y="4335649"/>
                  <a:ext cx="315351" cy="452185"/>
                  <a:chOff x="1680124" y="3020493"/>
                  <a:chExt cx="315351" cy="452185"/>
                </a:xfrm>
              </p:grpSpPr>
              <p:sp>
                <p:nvSpPr>
                  <p:cNvPr id="2030" name="Down Arrow 20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9" name="Group 383"/>
                <p:cNvGrpSpPr/>
                <p:nvPr/>
              </p:nvGrpSpPr>
              <p:grpSpPr>
                <a:xfrm>
                  <a:off x="5326940" y="4333600"/>
                  <a:ext cx="315351" cy="452185"/>
                  <a:chOff x="5326940" y="4367467"/>
                  <a:chExt cx="315351" cy="452185"/>
                </a:xfrm>
              </p:grpSpPr>
              <p:sp>
                <p:nvSpPr>
                  <p:cNvPr id="2028" name="Down Arrow 20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0" name="Group 229"/>
                <p:cNvGrpSpPr/>
                <p:nvPr/>
              </p:nvGrpSpPr>
              <p:grpSpPr>
                <a:xfrm flipV="1">
                  <a:off x="6465362" y="4333602"/>
                  <a:ext cx="315351" cy="452185"/>
                  <a:chOff x="2660385" y="3018446"/>
                  <a:chExt cx="315351" cy="452185"/>
                </a:xfrm>
              </p:grpSpPr>
              <p:sp>
                <p:nvSpPr>
                  <p:cNvPr id="2026" name="Down Arrow 20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1" name="Group 234"/>
                <p:cNvGrpSpPr/>
                <p:nvPr/>
              </p:nvGrpSpPr>
              <p:grpSpPr>
                <a:xfrm flipV="1">
                  <a:off x="7034572" y="4336915"/>
                  <a:ext cx="315351" cy="452185"/>
                  <a:chOff x="3687429" y="3021759"/>
                  <a:chExt cx="315351" cy="452185"/>
                </a:xfrm>
              </p:grpSpPr>
              <p:sp>
                <p:nvSpPr>
                  <p:cNvPr id="2024" name="Down Arrow 20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2" name="Group 392"/>
              <p:cNvGrpSpPr/>
              <p:nvPr/>
            </p:nvGrpSpPr>
            <p:grpSpPr>
              <a:xfrm>
                <a:off x="5326940" y="4794663"/>
                <a:ext cx="2022983" cy="455500"/>
                <a:chOff x="5326940" y="4918842"/>
                <a:chExt cx="2022983" cy="455500"/>
              </a:xfrm>
            </p:grpSpPr>
            <p:grpSp>
              <p:nvGrpSpPr>
                <p:cNvPr id="224" name="Group 385"/>
                <p:cNvGrpSpPr/>
                <p:nvPr/>
              </p:nvGrpSpPr>
              <p:grpSpPr>
                <a:xfrm>
                  <a:off x="5896151" y="4920891"/>
                  <a:ext cx="315351" cy="452185"/>
                  <a:chOff x="6144878" y="5033781"/>
                  <a:chExt cx="315351" cy="452185"/>
                </a:xfrm>
              </p:grpSpPr>
              <p:sp>
                <p:nvSpPr>
                  <p:cNvPr id="2018" name="Down Arrow 20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6" name="Group 384"/>
                <p:cNvGrpSpPr/>
                <p:nvPr/>
              </p:nvGrpSpPr>
              <p:grpSpPr>
                <a:xfrm>
                  <a:off x="5326940" y="4918842"/>
                  <a:ext cx="315351" cy="452185"/>
                  <a:chOff x="5326940" y="5031732"/>
                  <a:chExt cx="315351" cy="452185"/>
                </a:xfrm>
              </p:grpSpPr>
              <p:sp>
                <p:nvSpPr>
                  <p:cNvPr id="2016" name="Down Arrow 20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8" name="Group 386"/>
                <p:cNvGrpSpPr/>
                <p:nvPr/>
              </p:nvGrpSpPr>
              <p:grpSpPr>
                <a:xfrm>
                  <a:off x="6465362" y="4918844"/>
                  <a:ext cx="315351" cy="452185"/>
                  <a:chOff x="7012249" y="5031734"/>
                  <a:chExt cx="315351" cy="452185"/>
                </a:xfrm>
              </p:grpSpPr>
              <p:sp>
                <p:nvSpPr>
                  <p:cNvPr id="2014" name="Down Arrow 20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4" name="Group 387"/>
                <p:cNvGrpSpPr/>
                <p:nvPr/>
              </p:nvGrpSpPr>
              <p:grpSpPr>
                <a:xfrm>
                  <a:off x="7034572" y="4922157"/>
                  <a:ext cx="315351" cy="452185"/>
                  <a:chOff x="7836091" y="5035047"/>
                  <a:chExt cx="315351" cy="452185"/>
                </a:xfrm>
              </p:grpSpPr>
              <p:sp>
                <p:nvSpPr>
                  <p:cNvPr id="2012" name="Down Arrow 20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3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36" name="Group 395"/>
              <p:cNvGrpSpPr/>
              <p:nvPr/>
            </p:nvGrpSpPr>
            <p:grpSpPr>
              <a:xfrm>
                <a:off x="5326940" y="3038938"/>
                <a:ext cx="2022983" cy="455500"/>
                <a:chOff x="5326940" y="3038937"/>
                <a:chExt cx="2022983" cy="455500"/>
              </a:xfrm>
            </p:grpSpPr>
            <p:grpSp>
              <p:nvGrpSpPr>
                <p:cNvPr id="237" name="Group 378"/>
                <p:cNvGrpSpPr/>
                <p:nvPr/>
              </p:nvGrpSpPr>
              <p:grpSpPr>
                <a:xfrm>
                  <a:off x="5896151" y="3040986"/>
                  <a:ext cx="315351" cy="452185"/>
                  <a:chOff x="6144878" y="3040986"/>
                  <a:chExt cx="315351" cy="452185"/>
                </a:xfrm>
              </p:grpSpPr>
              <p:sp>
                <p:nvSpPr>
                  <p:cNvPr id="2002" name="Down Arrow 20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38" name="Group 377"/>
                <p:cNvGrpSpPr/>
                <p:nvPr/>
              </p:nvGrpSpPr>
              <p:grpSpPr>
                <a:xfrm>
                  <a:off x="5326940" y="3038937"/>
                  <a:ext cx="315351" cy="452185"/>
                  <a:chOff x="5326940" y="3038937"/>
                  <a:chExt cx="315351" cy="452185"/>
                </a:xfrm>
              </p:grpSpPr>
              <p:sp>
                <p:nvSpPr>
                  <p:cNvPr id="2000" name="Down Arrow 19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9" name="Group 230"/>
                <p:cNvGrpSpPr/>
                <p:nvPr/>
              </p:nvGrpSpPr>
              <p:grpSpPr>
                <a:xfrm flipV="1">
                  <a:off x="6465362" y="3038939"/>
                  <a:ext cx="315351" cy="452185"/>
                  <a:chOff x="2660385" y="1689916"/>
                  <a:chExt cx="315351" cy="452185"/>
                </a:xfrm>
              </p:grpSpPr>
              <p:sp>
                <p:nvSpPr>
                  <p:cNvPr id="1998" name="Down Arrow 19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0" name="Group 379"/>
                <p:cNvGrpSpPr/>
                <p:nvPr/>
              </p:nvGrpSpPr>
              <p:grpSpPr>
                <a:xfrm>
                  <a:off x="7034572" y="3042252"/>
                  <a:ext cx="315351" cy="452185"/>
                  <a:chOff x="7836091" y="3042252"/>
                  <a:chExt cx="315351" cy="452185"/>
                </a:xfrm>
              </p:grpSpPr>
              <p:sp>
                <p:nvSpPr>
                  <p:cNvPr id="1996" name="Down Arrow 19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1" name="Group 394"/>
              <p:cNvGrpSpPr/>
              <p:nvPr/>
            </p:nvGrpSpPr>
            <p:grpSpPr>
              <a:xfrm>
                <a:off x="5326940" y="3624179"/>
                <a:ext cx="2022983" cy="455500"/>
                <a:chOff x="5326940" y="3669335"/>
                <a:chExt cx="2022983" cy="455500"/>
              </a:xfrm>
            </p:grpSpPr>
            <p:grpSp>
              <p:nvGrpSpPr>
                <p:cNvPr id="242" name="Group 382"/>
                <p:cNvGrpSpPr/>
                <p:nvPr/>
              </p:nvGrpSpPr>
              <p:grpSpPr>
                <a:xfrm>
                  <a:off x="5896151" y="3671384"/>
                  <a:ext cx="315351" cy="452185"/>
                  <a:chOff x="6144878" y="3705251"/>
                  <a:chExt cx="315351" cy="452185"/>
                </a:xfrm>
              </p:grpSpPr>
              <p:sp>
                <p:nvSpPr>
                  <p:cNvPr id="1990" name="Down Arrow 19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43" name="Group 235"/>
                <p:cNvGrpSpPr/>
                <p:nvPr/>
              </p:nvGrpSpPr>
              <p:grpSpPr>
                <a:xfrm flipV="1">
                  <a:off x="5326940" y="3669335"/>
                  <a:ext cx="315351" cy="452185"/>
                  <a:chOff x="704140" y="2354179"/>
                  <a:chExt cx="315351" cy="452185"/>
                </a:xfrm>
              </p:grpSpPr>
              <p:sp>
                <p:nvSpPr>
                  <p:cNvPr id="1988" name="Down Arrow 19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44" name="Group 381"/>
                <p:cNvGrpSpPr/>
                <p:nvPr/>
              </p:nvGrpSpPr>
              <p:grpSpPr>
                <a:xfrm>
                  <a:off x="6465362" y="3669337"/>
                  <a:ext cx="315351" cy="452185"/>
                  <a:chOff x="7012249" y="3703204"/>
                  <a:chExt cx="315351" cy="452185"/>
                </a:xfrm>
              </p:grpSpPr>
              <p:sp>
                <p:nvSpPr>
                  <p:cNvPr id="1986" name="Down Arrow 19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5" name="Group 380"/>
                <p:cNvGrpSpPr/>
                <p:nvPr/>
              </p:nvGrpSpPr>
              <p:grpSpPr>
                <a:xfrm>
                  <a:off x="7034572" y="3672650"/>
                  <a:ext cx="315351" cy="452185"/>
                  <a:chOff x="7836091" y="3706517"/>
                  <a:chExt cx="315351" cy="452185"/>
                </a:xfrm>
              </p:grpSpPr>
              <p:sp>
                <p:nvSpPr>
                  <p:cNvPr id="1984" name="Down Arrow 19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6" name="Group 393"/>
              <p:cNvGrpSpPr/>
              <p:nvPr/>
            </p:nvGrpSpPr>
            <p:grpSpPr>
              <a:xfrm>
                <a:off x="5326940" y="4209422"/>
                <a:ext cx="2022983" cy="455500"/>
                <a:chOff x="5326940" y="4333600"/>
                <a:chExt cx="2022983" cy="455500"/>
              </a:xfrm>
            </p:grpSpPr>
            <p:grpSp>
              <p:nvGrpSpPr>
                <p:cNvPr id="248" name="Group 231"/>
                <p:cNvGrpSpPr/>
                <p:nvPr/>
              </p:nvGrpSpPr>
              <p:grpSpPr>
                <a:xfrm flipV="1">
                  <a:off x="5896151" y="4335649"/>
                  <a:ext cx="315351" cy="452185"/>
                  <a:chOff x="1680124" y="3020493"/>
                  <a:chExt cx="315351" cy="452185"/>
                </a:xfrm>
              </p:grpSpPr>
              <p:sp>
                <p:nvSpPr>
                  <p:cNvPr id="1978" name="Down Arrow 19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0" name="Group 383"/>
                <p:cNvGrpSpPr/>
                <p:nvPr/>
              </p:nvGrpSpPr>
              <p:grpSpPr>
                <a:xfrm>
                  <a:off x="5326940" y="4333600"/>
                  <a:ext cx="315351" cy="452185"/>
                  <a:chOff x="5326940" y="4367467"/>
                  <a:chExt cx="315351" cy="452185"/>
                </a:xfrm>
              </p:grpSpPr>
              <p:sp>
                <p:nvSpPr>
                  <p:cNvPr id="1976" name="Down Arrow 19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2" name="Group 229"/>
                <p:cNvGrpSpPr/>
                <p:nvPr/>
              </p:nvGrpSpPr>
              <p:grpSpPr>
                <a:xfrm flipV="1">
                  <a:off x="6465362" y="4333602"/>
                  <a:ext cx="315351" cy="452185"/>
                  <a:chOff x="2660385" y="3018446"/>
                  <a:chExt cx="315351" cy="452185"/>
                </a:xfrm>
              </p:grpSpPr>
              <p:sp>
                <p:nvSpPr>
                  <p:cNvPr id="1974" name="Down Arrow 19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4" name="Group 234"/>
                <p:cNvGrpSpPr/>
                <p:nvPr/>
              </p:nvGrpSpPr>
              <p:grpSpPr>
                <a:xfrm flipV="1">
                  <a:off x="7034572" y="4336915"/>
                  <a:ext cx="315351" cy="452185"/>
                  <a:chOff x="3687429" y="3021759"/>
                  <a:chExt cx="315351" cy="452185"/>
                </a:xfrm>
              </p:grpSpPr>
              <p:sp>
                <p:nvSpPr>
                  <p:cNvPr id="1972" name="Down Arrow 19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6" name="Group 392"/>
              <p:cNvGrpSpPr/>
              <p:nvPr/>
            </p:nvGrpSpPr>
            <p:grpSpPr>
              <a:xfrm>
                <a:off x="5326940" y="4794663"/>
                <a:ext cx="2022983" cy="455500"/>
                <a:chOff x="5326940" y="4918842"/>
                <a:chExt cx="2022983" cy="455500"/>
              </a:xfrm>
            </p:grpSpPr>
            <p:grpSp>
              <p:nvGrpSpPr>
                <p:cNvPr id="258" name="Group 385"/>
                <p:cNvGrpSpPr/>
                <p:nvPr/>
              </p:nvGrpSpPr>
              <p:grpSpPr>
                <a:xfrm>
                  <a:off x="5896151" y="4920891"/>
                  <a:ext cx="315351" cy="452185"/>
                  <a:chOff x="6144878" y="5033781"/>
                  <a:chExt cx="315351" cy="452185"/>
                </a:xfrm>
              </p:grpSpPr>
              <p:sp>
                <p:nvSpPr>
                  <p:cNvPr id="1966" name="Down Arrow 19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0" name="Group 384"/>
                <p:cNvGrpSpPr/>
                <p:nvPr/>
              </p:nvGrpSpPr>
              <p:grpSpPr>
                <a:xfrm>
                  <a:off x="5326940" y="4918842"/>
                  <a:ext cx="315351" cy="452185"/>
                  <a:chOff x="5326940" y="5031732"/>
                  <a:chExt cx="315351" cy="452185"/>
                </a:xfrm>
              </p:grpSpPr>
              <p:sp>
                <p:nvSpPr>
                  <p:cNvPr id="1964" name="Down Arrow 19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2" name="Group 386"/>
                <p:cNvGrpSpPr/>
                <p:nvPr/>
              </p:nvGrpSpPr>
              <p:grpSpPr>
                <a:xfrm>
                  <a:off x="6465362" y="4918844"/>
                  <a:ext cx="315351" cy="452185"/>
                  <a:chOff x="7012249" y="5031734"/>
                  <a:chExt cx="315351" cy="452185"/>
                </a:xfrm>
              </p:grpSpPr>
              <p:sp>
                <p:nvSpPr>
                  <p:cNvPr id="1962" name="Down Arrow 19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3" name="Group 387"/>
                <p:cNvGrpSpPr/>
                <p:nvPr/>
              </p:nvGrpSpPr>
              <p:grpSpPr>
                <a:xfrm>
                  <a:off x="7034572" y="4922157"/>
                  <a:ext cx="315351" cy="452185"/>
                  <a:chOff x="7836091" y="5035047"/>
                  <a:chExt cx="315351" cy="452185"/>
                </a:xfrm>
              </p:grpSpPr>
              <p:sp>
                <p:nvSpPr>
                  <p:cNvPr id="1960" name="Down Arrow 19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65" name="Group 395"/>
              <p:cNvGrpSpPr/>
              <p:nvPr/>
            </p:nvGrpSpPr>
            <p:grpSpPr>
              <a:xfrm>
                <a:off x="5326940" y="3038938"/>
                <a:ext cx="2022983" cy="455500"/>
                <a:chOff x="5326940" y="3038937"/>
                <a:chExt cx="2022983" cy="455500"/>
              </a:xfrm>
            </p:grpSpPr>
            <p:grpSp>
              <p:nvGrpSpPr>
                <p:cNvPr id="266" name="Group 378"/>
                <p:cNvGrpSpPr/>
                <p:nvPr/>
              </p:nvGrpSpPr>
              <p:grpSpPr>
                <a:xfrm>
                  <a:off x="5896151" y="3040986"/>
                  <a:ext cx="315351" cy="452185"/>
                  <a:chOff x="6144878" y="3040986"/>
                  <a:chExt cx="315351" cy="452185"/>
                </a:xfrm>
              </p:grpSpPr>
              <p:sp>
                <p:nvSpPr>
                  <p:cNvPr id="1950" name="Down Arrow 19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7" name="Group 377"/>
                <p:cNvGrpSpPr/>
                <p:nvPr/>
              </p:nvGrpSpPr>
              <p:grpSpPr>
                <a:xfrm>
                  <a:off x="5326940" y="3038937"/>
                  <a:ext cx="315351" cy="452185"/>
                  <a:chOff x="5326940" y="3038937"/>
                  <a:chExt cx="315351" cy="452185"/>
                </a:xfrm>
              </p:grpSpPr>
              <p:sp>
                <p:nvSpPr>
                  <p:cNvPr id="1948" name="Down Arrow 19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8" name="Group 230"/>
                <p:cNvGrpSpPr/>
                <p:nvPr/>
              </p:nvGrpSpPr>
              <p:grpSpPr>
                <a:xfrm flipV="1">
                  <a:off x="6465362" y="3038939"/>
                  <a:ext cx="315351" cy="452185"/>
                  <a:chOff x="2660385" y="1689916"/>
                  <a:chExt cx="315351" cy="452185"/>
                </a:xfrm>
              </p:grpSpPr>
              <p:sp>
                <p:nvSpPr>
                  <p:cNvPr id="1946" name="Down Arrow 19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9" name="Group 379"/>
                <p:cNvGrpSpPr/>
                <p:nvPr/>
              </p:nvGrpSpPr>
              <p:grpSpPr>
                <a:xfrm>
                  <a:off x="7034572" y="3042252"/>
                  <a:ext cx="315351" cy="452185"/>
                  <a:chOff x="7836091" y="3042252"/>
                  <a:chExt cx="315351" cy="452185"/>
                </a:xfrm>
              </p:grpSpPr>
              <p:sp>
                <p:nvSpPr>
                  <p:cNvPr id="1944" name="Down Arrow 19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0" name="Group 394"/>
              <p:cNvGrpSpPr/>
              <p:nvPr/>
            </p:nvGrpSpPr>
            <p:grpSpPr>
              <a:xfrm>
                <a:off x="5326940" y="3624179"/>
                <a:ext cx="2022983" cy="455500"/>
                <a:chOff x="5326940" y="3669335"/>
                <a:chExt cx="2022983" cy="455500"/>
              </a:xfrm>
            </p:grpSpPr>
            <p:grpSp>
              <p:nvGrpSpPr>
                <p:cNvPr id="272" name="Group 382"/>
                <p:cNvGrpSpPr/>
                <p:nvPr/>
              </p:nvGrpSpPr>
              <p:grpSpPr>
                <a:xfrm>
                  <a:off x="5896151" y="3671384"/>
                  <a:ext cx="315351" cy="452185"/>
                  <a:chOff x="6144878" y="3705251"/>
                  <a:chExt cx="315351" cy="452185"/>
                </a:xfrm>
              </p:grpSpPr>
              <p:sp>
                <p:nvSpPr>
                  <p:cNvPr id="1938" name="Down Arrow 19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4" name="Group 235"/>
                <p:cNvGrpSpPr/>
                <p:nvPr/>
              </p:nvGrpSpPr>
              <p:grpSpPr>
                <a:xfrm flipV="1">
                  <a:off x="5326940" y="3669335"/>
                  <a:ext cx="315351" cy="452185"/>
                  <a:chOff x="704140" y="2354179"/>
                  <a:chExt cx="315351" cy="452185"/>
                </a:xfrm>
              </p:grpSpPr>
              <p:sp>
                <p:nvSpPr>
                  <p:cNvPr id="1936" name="Down Arrow 19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6" name="Group 381"/>
                <p:cNvGrpSpPr/>
                <p:nvPr/>
              </p:nvGrpSpPr>
              <p:grpSpPr>
                <a:xfrm>
                  <a:off x="6465362" y="3669337"/>
                  <a:ext cx="315351" cy="452185"/>
                  <a:chOff x="7012249" y="3703204"/>
                  <a:chExt cx="315351" cy="452185"/>
                </a:xfrm>
              </p:grpSpPr>
              <p:sp>
                <p:nvSpPr>
                  <p:cNvPr id="1934" name="Down Arrow 19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8" name="Group 380"/>
                <p:cNvGrpSpPr/>
                <p:nvPr/>
              </p:nvGrpSpPr>
              <p:grpSpPr>
                <a:xfrm>
                  <a:off x="7034572" y="3672650"/>
                  <a:ext cx="315351" cy="452185"/>
                  <a:chOff x="7836091" y="3706517"/>
                  <a:chExt cx="315351" cy="452185"/>
                </a:xfrm>
              </p:grpSpPr>
              <p:sp>
                <p:nvSpPr>
                  <p:cNvPr id="1932" name="Down Arrow 19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80" name="Group 393"/>
              <p:cNvGrpSpPr/>
              <p:nvPr/>
            </p:nvGrpSpPr>
            <p:grpSpPr>
              <a:xfrm>
                <a:off x="5326940" y="4209422"/>
                <a:ext cx="2022983" cy="455500"/>
                <a:chOff x="5326940" y="4333600"/>
                <a:chExt cx="2022983" cy="455500"/>
              </a:xfrm>
            </p:grpSpPr>
            <p:grpSp>
              <p:nvGrpSpPr>
                <p:cNvPr id="282" name="Group 231"/>
                <p:cNvGrpSpPr/>
                <p:nvPr/>
              </p:nvGrpSpPr>
              <p:grpSpPr>
                <a:xfrm flipV="1">
                  <a:off x="5896151" y="4335649"/>
                  <a:ext cx="315351" cy="452185"/>
                  <a:chOff x="1680124" y="3020493"/>
                  <a:chExt cx="315351" cy="452185"/>
                </a:xfrm>
              </p:grpSpPr>
              <p:sp>
                <p:nvSpPr>
                  <p:cNvPr id="1926" name="Down Arrow 19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84" name="Group 383"/>
                <p:cNvGrpSpPr/>
                <p:nvPr/>
              </p:nvGrpSpPr>
              <p:grpSpPr>
                <a:xfrm>
                  <a:off x="5326940" y="4333600"/>
                  <a:ext cx="315351" cy="452185"/>
                  <a:chOff x="5326940" y="4367467"/>
                  <a:chExt cx="315351" cy="452185"/>
                </a:xfrm>
              </p:grpSpPr>
              <p:sp>
                <p:nvSpPr>
                  <p:cNvPr id="1924" name="Down Arrow 19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86" name="Group 229"/>
                <p:cNvGrpSpPr/>
                <p:nvPr/>
              </p:nvGrpSpPr>
              <p:grpSpPr>
                <a:xfrm flipV="1">
                  <a:off x="6465362" y="4333602"/>
                  <a:ext cx="315351" cy="452185"/>
                  <a:chOff x="2660385" y="3018446"/>
                  <a:chExt cx="315351" cy="452185"/>
                </a:xfrm>
              </p:grpSpPr>
              <p:sp>
                <p:nvSpPr>
                  <p:cNvPr id="1922" name="Down Arrow 19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87" name="Group 234"/>
                <p:cNvGrpSpPr/>
                <p:nvPr/>
              </p:nvGrpSpPr>
              <p:grpSpPr>
                <a:xfrm flipV="1">
                  <a:off x="7034572" y="4336915"/>
                  <a:ext cx="315351" cy="452185"/>
                  <a:chOff x="3687429" y="3021759"/>
                  <a:chExt cx="315351" cy="452185"/>
                </a:xfrm>
              </p:grpSpPr>
              <p:sp>
                <p:nvSpPr>
                  <p:cNvPr id="1920" name="Down Arrow 19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88" name="Group 392"/>
              <p:cNvGrpSpPr/>
              <p:nvPr/>
            </p:nvGrpSpPr>
            <p:grpSpPr>
              <a:xfrm>
                <a:off x="5326940" y="4794663"/>
                <a:ext cx="2022983" cy="455500"/>
                <a:chOff x="5326940" y="4918842"/>
                <a:chExt cx="2022983" cy="455500"/>
              </a:xfrm>
            </p:grpSpPr>
            <p:grpSp>
              <p:nvGrpSpPr>
                <p:cNvPr id="289" name="Group 385"/>
                <p:cNvGrpSpPr/>
                <p:nvPr/>
              </p:nvGrpSpPr>
              <p:grpSpPr>
                <a:xfrm>
                  <a:off x="5896151" y="4920891"/>
                  <a:ext cx="315351" cy="452185"/>
                  <a:chOff x="6144878" y="5033781"/>
                  <a:chExt cx="315351" cy="452185"/>
                </a:xfrm>
              </p:grpSpPr>
              <p:sp>
                <p:nvSpPr>
                  <p:cNvPr id="1914" name="Down Arrow 19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0" name="Group 384"/>
                <p:cNvGrpSpPr/>
                <p:nvPr/>
              </p:nvGrpSpPr>
              <p:grpSpPr>
                <a:xfrm>
                  <a:off x="5326940" y="4918842"/>
                  <a:ext cx="315351" cy="452185"/>
                  <a:chOff x="5326940" y="5031732"/>
                  <a:chExt cx="315351" cy="452185"/>
                </a:xfrm>
              </p:grpSpPr>
              <p:sp>
                <p:nvSpPr>
                  <p:cNvPr id="1912" name="Down Arrow 19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91" name="Group 386"/>
                <p:cNvGrpSpPr/>
                <p:nvPr/>
              </p:nvGrpSpPr>
              <p:grpSpPr>
                <a:xfrm>
                  <a:off x="6465362" y="4918844"/>
                  <a:ext cx="315351" cy="452185"/>
                  <a:chOff x="7012249" y="5031734"/>
                  <a:chExt cx="315351" cy="452185"/>
                </a:xfrm>
              </p:grpSpPr>
              <p:sp>
                <p:nvSpPr>
                  <p:cNvPr id="1910" name="Down Arrow 19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92" name="Group 387"/>
                <p:cNvGrpSpPr/>
                <p:nvPr/>
              </p:nvGrpSpPr>
              <p:grpSpPr>
                <a:xfrm>
                  <a:off x="7034572" y="4922157"/>
                  <a:ext cx="315351" cy="452185"/>
                  <a:chOff x="7836091" y="5035047"/>
                  <a:chExt cx="315351" cy="452185"/>
                </a:xfrm>
              </p:grpSpPr>
              <p:sp>
                <p:nvSpPr>
                  <p:cNvPr id="1908" name="Down Arrow 19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93"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94" name="Group 395"/>
              <p:cNvGrpSpPr/>
              <p:nvPr/>
            </p:nvGrpSpPr>
            <p:grpSpPr>
              <a:xfrm>
                <a:off x="5326940" y="3038938"/>
                <a:ext cx="2022983" cy="455500"/>
                <a:chOff x="5326940" y="3038937"/>
                <a:chExt cx="2022983" cy="455500"/>
              </a:xfrm>
            </p:grpSpPr>
            <p:grpSp>
              <p:nvGrpSpPr>
                <p:cNvPr id="296" name="Group 378"/>
                <p:cNvGrpSpPr/>
                <p:nvPr/>
              </p:nvGrpSpPr>
              <p:grpSpPr>
                <a:xfrm>
                  <a:off x="5896151" y="3040986"/>
                  <a:ext cx="315351" cy="452185"/>
                  <a:chOff x="6144878" y="3040986"/>
                  <a:chExt cx="315351" cy="452185"/>
                </a:xfrm>
              </p:grpSpPr>
              <p:sp>
                <p:nvSpPr>
                  <p:cNvPr id="1898" name="Down Arrow 18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8" name="Group 377"/>
                <p:cNvGrpSpPr/>
                <p:nvPr/>
              </p:nvGrpSpPr>
              <p:grpSpPr>
                <a:xfrm>
                  <a:off x="5326940" y="3038937"/>
                  <a:ext cx="315351" cy="452185"/>
                  <a:chOff x="5326940" y="3038937"/>
                  <a:chExt cx="315351" cy="452185"/>
                </a:xfrm>
              </p:grpSpPr>
              <p:sp>
                <p:nvSpPr>
                  <p:cNvPr id="1896" name="Down Arrow 18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00" name="Group 230"/>
                <p:cNvGrpSpPr/>
                <p:nvPr/>
              </p:nvGrpSpPr>
              <p:grpSpPr>
                <a:xfrm flipV="1">
                  <a:off x="6465362" y="3038939"/>
                  <a:ext cx="315351" cy="452185"/>
                  <a:chOff x="2660385" y="1689916"/>
                  <a:chExt cx="315351" cy="452185"/>
                </a:xfrm>
              </p:grpSpPr>
              <p:sp>
                <p:nvSpPr>
                  <p:cNvPr id="1894" name="Down Arrow 18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06" name="Group 379"/>
                <p:cNvGrpSpPr/>
                <p:nvPr/>
              </p:nvGrpSpPr>
              <p:grpSpPr>
                <a:xfrm>
                  <a:off x="7034572" y="3042252"/>
                  <a:ext cx="315351" cy="452185"/>
                  <a:chOff x="7836091" y="3042252"/>
                  <a:chExt cx="315351" cy="452185"/>
                </a:xfrm>
              </p:grpSpPr>
              <p:sp>
                <p:nvSpPr>
                  <p:cNvPr id="1892" name="Down Arrow 18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07" name="Group 394"/>
              <p:cNvGrpSpPr/>
              <p:nvPr/>
            </p:nvGrpSpPr>
            <p:grpSpPr>
              <a:xfrm>
                <a:off x="5326940" y="3624179"/>
                <a:ext cx="2022983" cy="455500"/>
                <a:chOff x="5326940" y="3669335"/>
                <a:chExt cx="2022983" cy="455500"/>
              </a:xfrm>
            </p:grpSpPr>
            <p:grpSp>
              <p:nvGrpSpPr>
                <p:cNvPr id="308" name="Group 382"/>
                <p:cNvGrpSpPr/>
                <p:nvPr/>
              </p:nvGrpSpPr>
              <p:grpSpPr>
                <a:xfrm>
                  <a:off x="5896151" y="3671384"/>
                  <a:ext cx="315351" cy="452185"/>
                  <a:chOff x="6144878" y="3705251"/>
                  <a:chExt cx="315351" cy="452185"/>
                </a:xfrm>
              </p:grpSpPr>
              <p:sp>
                <p:nvSpPr>
                  <p:cNvPr id="1886" name="Down Arrow 18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09" name="Group 235"/>
                <p:cNvGrpSpPr/>
                <p:nvPr/>
              </p:nvGrpSpPr>
              <p:grpSpPr>
                <a:xfrm flipV="1">
                  <a:off x="5326940" y="3669335"/>
                  <a:ext cx="315351" cy="452185"/>
                  <a:chOff x="704140" y="2354179"/>
                  <a:chExt cx="315351" cy="452185"/>
                </a:xfrm>
              </p:grpSpPr>
              <p:sp>
                <p:nvSpPr>
                  <p:cNvPr id="1884" name="Down Arrow 18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8" name="Group 381"/>
                <p:cNvGrpSpPr/>
                <p:nvPr/>
              </p:nvGrpSpPr>
              <p:grpSpPr>
                <a:xfrm>
                  <a:off x="6465362" y="3669337"/>
                  <a:ext cx="315351" cy="452185"/>
                  <a:chOff x="7012249" y="3703204"/>
                  <a:chExt cx="315351" cy="452185"/>
                </a:xfrm>
              </p:grpSpPr>
              <p:sp>
                <p:nvSpPr>
                  <p:cNvPr id="1882" name="Down Arrow 18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9" name="Group 380"/>
                <p:cNvGrpSpPr/>
                <p:nvPr/>
              </p:nvGrpSpPr>
              <p:grpSpPr>
                <a:xfrm>
                  <a:off x="7034572" y="3672650"/>
                  <a:ext cx="315351" cy="452185"/>
                  <a:chOff x="7836091" y="3706517"/>
                  <a:chExt cx="315351" cy="452185"/>
                </a:xfrm>
              </p:grpSpPr>
              <p:sp>
                <p:nvSpPr>
                  <p:cNvPr id="1880" name="Down Arrow 18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0" name="Group 393"/>
              <p:cNvGrpSpPr/>
              <p:nvPr/>
            </p:nvGrpSpPr>
            <p:grpSpPr>
              <a:xfrm>
                <a:off x="5326940" y="4209422"/>
                <a:ext cx="2022983" cy="455500"/>
                <a:chOff x="5326940" y="4333600"/>
                <a:chExt cx="2022983" cy="455500"/>
              </a:xfrm>
            </p:grpSpPr>
            <p:grpSp>
              <p:nvGrpSpPr>
                <p:cNvPr id="321" name="Group 231"/>
                <p:cNvGrpSpPr/>
                <p:nvPr/>
              </p:nvGrpSpPr>
              <p:grpSpPr>
                <a:xfrm flipV="1">
                  <a:off x="5896151" y="4335649"/>
                  <a:ext cx="315351" cy="452185"/>
                  <a:chOff x="1680124" y="3020493"/>
                  <a:chExt cx="315351" cy="452185"/>
                </a:xfrm>
              </p:grpSpPr>
              <p:sp>
                <p:nvSpPr>
                  <p:cNvPr id="1874" name="Down Arrow 18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2" name="Group 383"/>
                <p:cNvGrpSpPr/>
                <p:nvPr/>
              </p:nvGrpSpPr>
              <p:grpSpPr>
                <a:xfrm>
                  <a:off x="5326940" y="4333600"/>
                  <a:ext cx="315351" cy="452185"/>
                  <a:chOff x="5326940" y="4367467"/>
                  <a:chExt cx="315351" cy="452185"/>
                </a:xfrm>
              </p:grpSpPr>
              <p:sp>
                <p:nvSpPr>
                  <p:cNvPr id="1872" name="Down Arrow 18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23" name="Group 229"/>
                <p:cNvGrpSpPr/>
                <p:nvPr/>
              </p:nvGrpSpPr>
              <p:grpSpPr>
                <a:xfrm flipV="1">
                  <a:off x="6465362" y="4333602"/>
                  <a:ext cx="315351" cy="452185"/>
                  <a:chOff x="2660385" y="3018446"/>
                  <a:chExt cx="315351" cy="452185"/>
                </a:xfrm>
              </p:grpSpPr>
              <p:sp>
                <p:nvSpPr>
                  <p:cNvPr id="1870" name="Down Arrow 18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4" name="Group 234"/>
                <p:cNvGrpSpPr/>
                <p:nvPr/>
              </p:nvGrpSpPr>
              <p:grpSpPr>
                <a:xfrm flipV="1">
                  <a:off x="7034572" y="4336915"/>
                  <a:ext cx="315351" cy="452185"/>
                  <a:chOff x="3687429" y="3021759"/>
                  <a:chExt cx="315351" cy="452185"/>
                </a:xfrm>
              </p:grpSpPr>
              <p:sp>
                <p:nvSpPr>
                  <p:cNvPr id="1868" name="Down Arrow 18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25" name="Group 392"/>
              <p:cNvGrpSpPr/>
              <p:nvPr/>
            </p:nvGrpSpPr>
            <p:grpSpPr>
              <a:xfrm>
                <a:off x="5326940" y="4794663"/>
                <a:ext cx="2022983" cy="455500"/>
                <a:chOff x="5326940" y="4918842"/>
                <a:chExt cx="2022983" cy="455500"/>
              </a:xfrm>
            </p:grpSpPr>
            <p:grpSp>
              <p:nvGrpSpPr>
                <p:cNvPr id="334" name="Group 385"/>
                <p:cNvGrpSpPr/>
                <p:nvPr/>
              </p:nvGrpSpPr>
              <p:grpSpPr>
                <a:xfrm>
                  <a:off x="5896151" y="4920891"/>
                  <a:ext cx="315351" cy="452185"/>
                  <a:chOff x="6144878" y="5033781"/>
                  <a:chExt cx="315351" cy="452185"/>
                </a:xfrm>
              </p:grpSpPr>
              <p:sp>
                <p:nvSpPr>
                  <p:cNvPr id="1862" name="Down Arrow 18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35" name="Group 384"/>
                <p:cNvGrpSpPr/>
                <p:nvPr/>
              </p:nvGrpSpPr>
              <p:grpSpPr>
                <a:xfrm>
                  <a:off x="5326940" y="4918842"/>
                  <a:ext cx="315351" cy="452185"/>
                  <a:chOff x="5326940" y="5031732"/>
                  <a:chExt cx="315351" cy="452185"/>
                </a:xfrm>
              </p:grpSpPr>
              <p:sp>
                <p:nvSpPr>
                  <p:cNvPr id="1860" name="Down Arrow 18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36" name="Group 386"/>
                <p:cNvGrpSpPr/>
                <p:nvPr/>
              </p:nvGrpSpPr>
              <p:grpSpPr>
                <a:xfrm>
                  <a:off x="6465362" y="4918844"/>
                  <a:ext cx="315351" cy="452185"/>
                  <a:chOff x="7012249" y="5031734"/>
                  <a:chExt cx="315351" cy="452185"/>
                </a:xfrm>
              </p:grpSpPr>
              <p:sp>
                <p:nvSpPr>
                  <p:cNvPr id="1858" name="Down Arrow 18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37" name="Group 387"/>
                <p:cNvGrpSpPr/>
                <p:nvPr/>
              </p:nvGrpSpPr>
              <p:grpSpPr>
                <a:xfrm>
                  <a:off x="7034572" y="4922157"/>
                  <a:ext cx="315351" cy="452185"/>
                  <a:chOff x="7836091" y="5035047"/>
                  <a:chExt cx="315351" cy="452185"/>
                </a:xfrm>
              </p:grpSpPr>
              <p:sp>
                <p:nvSpPr>
                  <p:cNvPr id="1856" name="Down Arrow 18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nvGrpSpPr>
          <p:cNvPr id="346" name="Group 2159"/>
          <p:cNvGrpSpPr/>
          <p:nvPr/>
        </p:nvGrpSpPr>
        <p:grpSpPr>
          <a:xfrm>
            <a:off x="876290" y="2501483"/>
            <a:ext cx="898092" cy="856671"/>
            <a:chOff x="5842197" y="1593958"/>
            <a:chExt cx="2150049" cy="2226846"/>
          </a:xfrm>
        </p:grpSpPr>
        <p:sp>
          <p:nvSpPr>
            <p:cNvPr id="2161" name="Rounded Rectangle 2160"/>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2" name="Rounded Rectangle 2161"/>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3" name="Rounded Rectangle 2162"/>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4" name="Rounded Rectangle 2163"/>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5" name="Rounded Rectangle 2164"/>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47" name="Group 1479"/>
            <p:cNvGrpSpPr/>
            <p:nvPr/>
          </p:nvGrpSpPr>
          <p:grpSpPr>
            <a:xfrm>
              <a:off x="5842197" y="1593958"/>
              <a:ext cx="2150049" cy="2226846"/>
              <a:chOff x="5842197" y="1792078"/>
              <a:chExt cx="2150049" cy="2226846"/>
            </a:xfrm>
          </p:grpSpPr>
          <p:sp>
            <p:nvSpPr>
              <p:cNvPr id="2167" name="Rounded Rectangle 2166"/>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8" name="Rounded Rectangle 2167"/>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69" name="Rounded Rectangle 2168"/>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48" name="Group 1149"/>
              <p:cNvGrpSpPr/>
              <p:nvPr/>
            </p:nvGrpSpPr>
            <p:grpSpPr>
              <a:xfrm>
                <a:off x="5842197" y="1792078"/>
                <a:ext cx="2150049" cy="2226846"/>
                <a:chOff x="6884295" y="3041841"/>
                <a:chExt cx="2150049" cy="2226846"/>
              </a:xfrm>
            </p:grpSpPr>
            <p:sp>
              <p:nvSpPr>
                <p:cNvPr id="2171" name="Rounded Rectangle 217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172" name="Rounded Rectangle 2171"/>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4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664" name="Group 395"/>
                  <p:cNvGrpSpPr/>
                  <p:nvPr/>
                </p:nvGrpSpPr>
                <p:grpSpPr>
                  <a:xfrm>
                    <a:off x="5326940" y="3038938"/>
                    <a:ext cx="2022983" cy="455500"/>
                    <a:chOff x="5326940" y="3038937"/>
                    <a:chExt cx="2022983" cy="455500"/>
                  </a:xfrm>
                </p:grpSpPr>
                <p:grpSp>
                  <p:nvGrpSpPr>
                    <p:cNvPr id="1665" name="Group 378"/>
                    <p:cNvGrpSpPr/>
                    <p:nvPr/>
                  </p:nvGrpSpPr>
                  <p:grpSpPr>
                    <a:xfrm>
                      <a:off x="5896151" y="3040986"/>
                      <a:ext cx="315351" cy="452185"/>
                      <a:chOff x="6144878" y="3040986"/>
                      <a:chExt cx="315351" cy="452185"/>
                    </a:xfrm>
                  </p:grpSpPr>
                  <p:sp>
                    <p:nvSpPr>
                      <p:cNvPr id="248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666" name="Group 377"/>
                    <p:cNvGrpSpPr/>
                    <p:nvPr/>
                  </p:nvGrpSpPr>
                  <p:grpSpPr>
                    <a:xfrm>
                      <a:off x="5326940" y="3038937"/>
                      <a:ext cx="315351" cy="452185"/>
                      <a:chOff x="5326940" y="3038937"/>
                      <a:chExt cx="315351" cy="452185"/>
                    </a:xfrm>
                  </p:grpSpPr>
                  <p:sp>
                    <p:nvSpPr>
                      <p:cNvPr id="248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670" name="Group 230"/>
                    <p:cNvGrpSpPr/>
                    <p:nvPr/>
                  </p:nvGrpSpPr>
                  <p:grpSpPr>
                    <a:xfrm flipV="1">
                      <a:off x="6465362" y="3038939"/>
                      <a:ext cx="315351" cy="452185"/>
                      <a:chOff x="2660385" y="1689916"/>
                      <a:chExt cx="315351" cy="452185"/>
                    </a:xfrm>
                  </p:grpSpPr>
                  <p:sp>
                    <p:nvSpPr>
                      <p:cNvPr id="2485" name="Down Arrow 248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71" name="Group 379"/>
                    <p:cNvGrpSpPr/>
                    <p:nvPr/>
                  </p:nvGrpSpPr>
                  <p:grpSpPr>
                    <a:xfrm>
                      <a:off x="7034572" y="3042252"/>
                      <a:ext cx="315351" cy="452185"/>
                      <a:chOff x="7836091" y="3042252"/>
                      <a:chExt cx="315351" cy="452185"/>
                    </a:xfrm>
                  </p:grpSpPr>
                  <p:sp>
                    <p:nvSpPr>
                      <p:cNvPr id="2483" name="Down Arrow 248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672" name="Group 394"/>
                  <p:cNvGrpSpPr/>
                  <p:nvPr/>
                </p:nvGrpSpPr>
                <p:grpSpPr>
                  <a:xfrm>
                    <a:off x="5326940" y="3624179"/>
                    <a:ext cx="2022983" cy="455500"/>
                    <a:chOff x="5326940" y="3669335"/>
                    <a:chExt cx="2022983" cy="455500"/>
                  </a:xfrm>
                </p:grpSpPr>
                <p:grpSp>
                  <p:nvGrpSpPr>
                    <p:cNvPr id="1673" name="Group 382"/>
                    <p:cNvGrpSpPr/>
                    <p:nvPr/>
                  </p:nvGrpSpPr>
                  <p:grpSpPr>
                    <a:xfrm>
                      <a:off x="5896151" y="3671384"/>
                      <a:ext cx="315351" cy="452185"/>
                      <a:chOff x="6144878" y="3705251"/>
                      <a:chExt cx="315351" cy="452185"/>
                    </a:xfrm>
                  </p:grpSpPr>
                  <p:sp>
                    <p:nvSpPr>
                      <p:cNvPr id="247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674" name="Group 235"/>
                    <p:cNvGrpSpPr/>
                    <p:nvPr/>
                  </p:nvGrpSpPr>
                  <p:grpSpPr>
                    <a:xfrm flipV="1">
                      <a:off x="5326940" y="3669335"/>
                      <a:ext cx="315351" cy="452185"/>
                      <a:chOff x="704140" y="2354179"/>
                      <a:chExt cx="315351" cy="452185"/>
                    </a:xfrm>
                  </p:grpSpPr>
                  <p:sp>
                    <p:nvSpPr>
                      <p:cNvPr id="247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675" name="Group 381"/>
                    <p:cNvGrpSpPr/>
                    <p:nvPr/>
                  </p:nvGrpSpPr>
                  <p:grpSpPr>
                    <a:xfrm>
                      <a:off x="6465362" y="3669337"/>
                      <a:ext cx="315351" cy="452185"/>
                      <a:chOff x="7012249" y="3703204"/>
                      <a:chExt cx="315351" cy="452185"/>
                    </a:xfrm>
                  </p:grpSpPr>
                  <p:sp>
                    <p:nvSpPr>
                      <p:cNvPr id="2473" name="Down Arrow 247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676" name="Group 380"/>
                    <p:cNvGrpSpPr/>
                    <p:nvPr/>
                  </p:nvGrpSpPr>
                  <p:grpSpPr>
                    <a:xfrm>
                      <a:off x="7034572" y="3672650"/>
                      <a:ext cx="315351" cy="452185"/>
                      <a:chOff x="7836091" y="3706517"/>
                      <a:chExt cx="315351" cy="452185"/>
                    </a:xfrm>
                  </p:grpSpPr>
                  <p:sp>
                    <p:nvSpPr>
                      <p:cNvPr id="2471" name="Down Arrow 247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677" name="Group 393"/>
                  <p:cNvGrpSpPr/>
                  <p:nvPr/>
                </p:nvGrpSpPr>
                <p:grpSpPr>
                  <a:xfrm>
                    <a:off x="5326940" y="4209422"/>
                    <a:ext cx="2022983" cy="455500"/>
                    <a:chOff x="5326940" y="4333600"/>
                    <a:chExt cx="2022983" cy="455500"/>
                  </a:xfrm>
                </p:grpSpPr>
                <p:grpSp>
                  <p:nvGrpSpPr>
                    <p:cNvPr id="1678" name="Group 231"/>
                    <p:cNvGrpSpPr/>
                    <p:nvPr/>
                  </p:nvGrpSpPr>
                  <p:grpSpPr>
                    <a:xfrm flipV="1">
                      <a:off x="5896151" y="4335649"/>
                      <a:ext cx="315351" cy="452185"/>
                      <a:chOff x="1680124" y="3020493"/>
                      <a:chExt cx="315351" cy="452185"/>
                    </a:xfrm>
                  </p:grpSpPr>
                  <p:sp>
                    <p:nvSpPr>
                      <p:cNvPr id="246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679" name="Group 383"/>
                    <p:cNvGrpSpPr/>
                    <p:nvPr/>
                  </p:nvGrpSpPr>
                  <p:grpSpPr>
                    <a:xfrm>
                      <a:off x="5326940" y="4333600"/>
                      <a:ext cx="315351" cy="452185"/>
                      <a:chOff x="5326940" y="4367467"/>
                      <a:chExt cx="315351" cy="452185"/>
                    </a:xfrm>
                  </p:grpSpPr>
                  <p:sp>
                    <p:nvSpPr>
                      <p:cNvPr id="246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680" name="Group 229"/>
                    <p:cNvGrpSpPr/>
                    <p:nvPr/>
                  </p:nvGrpSpPr>
                  <p:grpSpPr>
                    <a:xfrm flipV="1">
                      <a:off x="6465362" y="4333602"/>
                      <a:ext cx="315351" cy="452185"/>
                      <a:chOff x="2660385" y="3018446"/>
                      <a:chExt cx="315351" cy="452185"/>
                    </a:xfrm>
                  </p:grpSpPr>
                  <p:sp>
                    <p:nvSpPr>
                      <p:cNvPr id="246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681" name="Group 234"/>
                    <p:cNvGrpSpPr/>
                    <p:nvPr/>
                  </p:nvGrpSpPr>
                  <p:grpSpPr>
                    <a:xfrm flipV="1">
                      <a:off x="7034572" y="4336915"/>
                      <a:ext cx="315351" cy="452185"/>
                      <a:chOff x="3687429" y="3021759"/>
                      <a:chExt cx="315351" cy="452185"/>
                    </a:xfrm>
                  </p:grpSpPr>
                  <p:sp>
                    <p:nvSpPr>
                      <p:cNvPr id="245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682" name="Group 392"/>
                  <p:cNvGrpSpPr/>
                  <p:nvPr/>
                </p:nvGrpSpPr>
                <p:grpSpPr>
                  <a:xfrm>
                    <a:off x="5326940" y="4794663"/>
                    <a:ext cx="2022983" cy="455500"/>
                    <a:chOff x="5326940" y="4918842"/>
                    <a:chExt cx="2022983" cy="455500"/>
                  </a:xfrm>
                </p:grpSpPr>
                <p:grpSp>
                  <p:nvGrpSpPr>
                    <p:cNvPr id="1683" name="Group 385"/>
                    <p:cNvGrpSpPr/>
                    <p:nvPr/>
                  </p:nvGrpSpPr>
                  <p:grpSpPr>
                    <a:xfrm>
                      <a:off x="5896151" y="4920891"/>
                      <a:ext cx="315351" cy="452185"/>
                      <a:chOff x="6144878" y="5033781"/>
                      <a:chExt cx="315351" cy="452185"/>
                    </a:xfrm>
                  </p:grpSpPr>
                  <p:sp>
                    <p:nvSpPr>
                      <p:cNvPr id="2453" name="Down Arrow 245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684" name="Group 384"/>
                    <p:cNvGrpSpPr/>
                    <p:nvPr/>
                  </p:nvGrpSpPr>
                  <p:grpSpPr>
                    <a:xfrm>
                      <a:off x="5326940" y="4918842"/>
                      <a:ext cx="315351" cy="452185"/>
                      <a:chOff x="5326940" y="5031732"/>
                      <a:chExt cx="315351" cy="452185"/>
                    </a:xfrm>
                  </p:grpSpPr>
                  <p:sp>
                    <p:nvSpPr>
                      <p:cNvPr id="2451" name="Down Arrow 245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685" name="Group 386"/>
                    <p:cNvGrpSpPr/>
                    <p:nvPr/>
                  </p:nvGrpSpPr>
                  <p:grpSpPr>
                    <a:xfrm>
                      <a:off x="6465362" y="4918844"/>
                      <a:ext cx="315351" cy="452185"/>
                      <a:chOff x="7012249" y="5031734"/>
                      <a:chExt cx="315351" cy="452185"/>
                    </a:xfrm>
                  </p:grpSpPr>
                  <p:sp>
                    <p:nvSpPr>
                      <p:cNvPr id="244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686" name="Group 387"/>
                    <p:cNvGrpSpPr/>
                    <p:nvPr/>
                  </p:nvGrpSpPr>
                  <p:grpSpPr>
                    <a:xfrm>
                      <a:off x="7034572" y="4922157"/>
                      <a:ext cx="315351" cy="452185"/>
                      <a:chOff x="7836091" y="5035047"/>
                      <a:chExt cx="315351" cy="452185"/>
                    </a:xfrm>
                  </p:grpSpPr>
                  <p:sp>
                    <p:nvSpPr>
                      <p:cNvPr id="244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687"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688" name="Group 395"/>
                  <p:cNvGrpSpPr/>
                  <p:nvPr/>
                </p:nvGrpSpPr>
                <p:grpSpPr>
                  <a:xfrm>
                    <a:off x="5326940" y="3038938"/>
                    <a:ext cx="2022983" cy="455500"/>
                    <a:chOff x="5326940" y="3038937"/>
                    <a:chExt cx="2022983" cy="455500"/>
                  </a:xfrm>
                </p:grpSpPr>
                <p:grpSp>
                  <p:nvGrpSpPr>
                    <p:cNvPr id="1689" name="Group 378"/>
                    <p:cNvGrpSpPr/>
                    <p:nvPr/>
                  </p:nvGrpSpPr>
                  <p:grpSpPr>
                    <a:xfrm>
                      <a:off x="5896151" y="3040986"/>
                      <a:ext cx="315351" cy="452185"/>
                      <a:chOff x="6144878" y="3040986"/>
                      <a:chExt cx="315351" cy="452185"/>
                    </a:xfrm>
                  </p:grpSpPr>
                  <p:sp>
                    <p:nvSpPr>
                      <p:cNvPr id="2437" name="Down Arrow 243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690" name="Group 377"/>
                    <p:cNvGrpSpPr/>
                    <p:nvPr/>
                  </p:nvGrpSpPr>
                  <p:grpSpPr>
                    <a:xfrm>
                      <a:off x="5326940" y="3038937"/>
                      <a:ext cx="315351" cy="452185"/>
                      <a:chOff x="5326940" y="3038937"/>
                      <a:chExt cx="315351" cy="452185"/>
                    </a:xfrm>
                  </p:grpSpPr>
                  <p:sp>
                    <p:nvSpPr>
                      <p:cNvPr id="2435" name="Down Arrow 243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691" name="Group 230"/>
                    <p:cNvGrpSpPr/>
                    <p:nvPr/>
                  </p:nvGrpSpPr>
                  <p:grpSpPr>
                    <a:xfrm flipV="1">
                      <a:off x="6465362" y="3038939"/>
                      <a:ext cx="315351" cy="452185"/>
                      <a:chOff x="2660385" y="1689916"/>
                      <a:chExt cx="315351" cy="452185"/>
                    </a:xfrm>
                  </p:grpSpPr>
                  <p:sp>
                    <p:nvSpPr>
                      <p:cNvPr id="2433" name="Down Arrow 243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692" name="Group 379"/>
                    <p:cNvGrpSpPr/>
                    <p:nvPr/>
                  </p:nvGrpSpPr>
                  <p:grpSpPr>
                    <a:xfrm>
                      <a:off x="7034572" y="3042252"/>
                      <a:ext cx="315351" cy="452185"/>
                      <a:chOff x="7836091" y="3042252"/>
                      <a:chExt cx="315351" cy="452185"/>
                    </a:xfrm>
                  </p:grpSpPr>
                  <p:sp>
                    <p:nvSpPr>
                      <p:cNvPr id="2431" name="Down Arrow 243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693" name="Group 394"/>
                  <p:cNvGrpSpPr/>
                  <p:nvPr/>
                </p:nvGrpSpPr>
                <p:grpSpPr>
                  <a:xfrm>
                    <a:off x="5326940" y="3624179"/>
                    <a:ext cx="2022983" cy="455500"/>
                    <a:chOff x="5326940" y="3669335"/>
                    <a:chExt cx="2022983" cy="455500"/>
                  </a:xfrm>
                </p:grpSpPr>
                <p:grpSp>
                  <p:nvGrpSpPr>
                    <p:cNvPr id="1694" name="Group 382"/>
                    <p:cNvGrpSpPr/>
                    <p:nvPr/>
                  </p:nvGrpSpPr>
                  <p:grpSpPr>
                    <a:xfrm>
                      <a:off x="5896151" y="3671384"/>
                      <a:ext cx="315351" cy="452185"/>
                      <a:chOff x="6144878" y="3705251"/>
                      <a:chExt cx="315351" cy="452185"/>
                    </a:xfrm>
                  </p:grpSpPr>
                  <p:sp>
                    <p:nvSpPr>
                      <p:cNvPr id="2425" name="Down Arrow 242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695" name="Group 235"/>
                    <p:cNvGrpSpPr/>
                    <p:nvPr/>
                  </p:nvGrpSpPr>
                  <p:grpSpPr>
                    <a:xfrm flipV="1">
                      <a:off x="5326940" y="3669335"/>
                      <a:ext cx="315351" cy="452185"/>
                      <a:chOff x="704140" y="2354179"/>
                      <a:chExt cx="315351" cy="452185"/>
                    </a:xfrm>
                  </p:grpSpPr>
                  <p:sp>
                    <p:nvSpPr>
                      <p:cNvPr id="2423" name="Down Arrow 242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58" name="Group 381"/>
                    <p:cNvGrpSpPr/>
                    <p:nvPr/>
                  </p:nvGrpSpPr>
                  <p:grpSpPr>
                    <a:xfrm>
                      <a:off x="6465362" y="3669337"/>
                      <a:ext cx="315351" cy="452185"/>
                      <a:chOff x="7012249" y="3703204"/>
                      <a:chExt cx="315351" cy="452185"/>
                    </a:xfrm>
                  </p:grpSpPr>
                  <p:sp>
                    <p:nvSpPr>
                      <p:cNvPr id="2421" name="Down Arrow 242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59" name="Group 380"/>
                    <p:cNvGrpSpPr/>
                    <p:nvPr/>
                  </p:nvGrpSpPr>
                  <p:grpSpPr>
                    <a:xfrm>
                      <a:off x="7034572" y="3672650"/>
                      <a:ext cx="315351" cy="452185"/>
                      <a:chOff x="7836091" y="3706517"/>
                      <a:chExt cx="315351" cy="452185"/>
                    </a:xfrm>
                  </p:grpSpPr>
                  <p:sp>
                    <p:nvSpPr>
                      <p:cNvPr id="2419" name="Down Arrow 241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60" name="Group 393"/>
                  <p:cNvGrpSpPr/>
                  <p:nvPr/>
                </p:nvGrpSpPr>
                <p:grpSpPr>
                  <a:xfrm>
                    <a:off x="5326940" y="4209422"/>
                    <a:ext cx="2022983" cy="455500"/>
                    <a:chOff x="5326940" y="4333600"/>
                    <a:chExt cx="2022983" cy="455500"/>
                  </a:xfrm>
                </p:grpSpPr>
                <p:grpSp>
                  <p:nvGrpSpPr>
                    <p:cNvPr id="361" name="Group 231"/>
                    <p:cNvGrpSpPr/>
                    <p:nvPr/>
                  </p:nvGrpSpPr>
                  <p:grpSpPr>
                    <a:xfrm flipV="1">
                      <a:off x="5896151" y="4335649"/>
                      <a:ext cx="315351" cy="452185"/>
                      <a:chOff x="1680124" y="3020493"/>
                      <a:chExt cx="315351" cy="452185"/>
                    </a:xfrm>
                  </p:grpSpPr>
                  <p:sp>
                    <p:nvSpPr>
                      <p:cNvPr id="2413" name="Down Arrow 241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70" name="Group 383"/>
                    <p:cNvGrpSpPr/>
                    <p:nvPr/>
                  </p:nvGrpSpPr>
                  <p:grpSpPr>
                    <a:xfrm>
                      <a:off x="5326940" y="4333600"/>
                      <a:ext cx="315351" cy="452185"/>
                      <a:chOff x="5326940" y="4367467"/>
                      <a:chExt cx="315351" cy="452185"/>
                    </a:xfrm>
                  </p:grpSpPr>
                  <p:sp>
                    <p:nvSpPr>
                      <p:cNvPr id="2411" name="Down Arrow 241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71" name="Group 229"/>
                    <p:cNvGrpSpPr/>
                    <p:nvPr/>
                  </p:nvGrpSpPr>
                  <p:grpSpPr>
                    <a:xfrm flipV="1">
                      <a:off x="6465362" y="4333602"/>
                      <a:ext cx="315351" cy="452185"/>
                      <a:chOff x="2660385" y="3018446"/>
                      <a:chExt cx="315351" cy="452185"/>
                    </a:xfrm>
                  </p:grpSpPr>
                  <p:sp>
                    <p:nvSpPr>
                      <p:cNvPr id="2409" name="Down Arrow 240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72" name="Group 234"/>
                    <p:cNvGrpSpPr/>
                    <p:nvPr/>
                  </p:nvGrpSpPr>
                  <p:grpSpPr>
                    <a:xfrm flipV="1">
                      <a:off x="7034572" y="4336915"/>
                      <a:ext cx="315351" cy="452185"/>
                      <a:chOff x="3687429" y="3021759"/>
                      <a:chExt cx="315351" cy="452185"/>
                    </a:xfrm>
                  </p:grpSpPr>
                  <p:sp>
                    <p:nvSpPr>
                      <p:cNvPr id="2407" name="Down Arrow 240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73" name="Group 392"/>
                  <p:cNvGrpSpPr/>
                  <p:nvPr/>
                </p:nvGrpSpPr>
                <p:grpSpPr>
                  <a:xfrm>
                    <a:off x="5326940" y="4794663"/>
                    <a:ext cx="2022983" cy="455500"/>
                    <a:chOff x="5326940" y="4918842"/>
                    <a:chExt cx="2022983" cy="455500"/>
                  </a:xfrm>
                </p:grpSpPr>
                <p:grpSp>
                  <p:nvGrpSpPr>
                    <p:cNvPr id="374" name="Group 385"/>
                    <p:cNvGrpSpPr/>
                    <p:nvPr/>
                  </p:nvGrpSpPr>
                  <p:grpSpPr>
                    <a:xfrm>
                      <a:off x="5896151" y="4920891"/>
                      <a:ext cx="315351" cy="452185"/>
                      <a:chOff x="6144878" y="5033781"/>
                      <a:chExt cx="315351" cy="452185"/>
                    </a:xfrm>
                  </p:grpSpPr>
                  <p:sp>
                    <p:nvSpPr>
                      <p:cNvPr id="2401" name="Down Arrow 240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75" name="Group 384"/>
                    <p:cNvGrpSpPr/>
                    <p:nvPr/>
                  </p:nvGrpSpPr>
                  <p:grpSpPr>
                    <a:xfrm>
                      <a:off x="5326940" y="4918842"/>
                      <a:ext cx="315351" cy="452185"/>
                      <a:chOff x="5326940" y="5031732"/>
                      <a:chExt cx="315351" cy="452185"/>
                    </a:xfrm>
                  </p:grpSpPr>
                  <p:sp>
                    <p:nvSpPr>
                      <p:cNvPr id="2399" name="Down Arrow 239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76" name="Group 386"/>
                    <p:cNvGrpSpPr/>
                    <p:nvPr/>
                  </p:nvGrpSpPr>
                  <p:grpSpPr>
                    <a:xfrm>
                      <a:off x="6465362" y="4918844"/>
                      <a:ext cx="315351" cy="452185"/>
                      <a:chOff x="7012249" y="5031734"/>
                      <a:chExt cx="315351" cy="452185"/>
                    </a:xfrm>
                  </p:grpSpPr>
                  <p:sp>
                    <p:nvSpPr>
                      <p:cNvPr id="2397" name="Down Arrow 239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77" name="Group 387"/>
                    <p:cNvGrpSpPr/>
                    <p:nvPr/>
                  </p:nvGrpSpPr>
                  <p:grpSpPr>
                    <a:xfrm>
                      <a:off x="7034572" y="4922157"/>
                      <a:ext cx="315351" cy="452185"/>
                      <a:chOff x="7836091" y="5035047"/>
                      <a:chExt cx="315351" cy="452185"/>
                    </a:xfrm>
                  </p:grpSpPr>
                  <p:sp>
                    <p:nvSpPr>
                      <p:cNvPr id="2395" name="Down Arrow 239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86"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87" name="Group 395"/>
                  <p:cNvGrpSpPr/>
                  <p:nvPr/>
                </p:nvGrpSpPr>
                <p:grpSpPr>
                  <a:xfrm>
                    <a:off x="5326940" y="3038938"/>
                    <a:ext cx="2022983" cy="455500"/>
                    <a:chOff x="5326940" y="3038937"/>
                    <a:chExt cx="2022983" cy="455500"/>
                  </a:xfrm>
                </p:grpSpPr>
                <p:grpSp>
                  <p:nvGrpSpPr>
                    <p:cNvPr id="388" name="Group 378"/>
                    <p:cNvGrpSpPr/>
                    <p:nvPr/>
                  </p:nvGrpSpPr>
                  <p:grpSpPr>
                    <a:xfrm>
                      <a:off x="5896151" y="3040986"/>
                      <a:ext cx="315351" cy="452185"/>
                      <a:chOff x="6144878" y="3040986"/>
                      <a:chExt cx="315351" cy="452185"/>
                    </a:xfrm>
                  </p:grpSpPr>
                  <p:sp>
                    <p:nvSpPr>
                      <p:cNvPr id="2385" name="Down Arrow 238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89" name="Group 377"/>
                    <p:cNvGrpSpPr/>
                    <p:nvPr/>
                  </p:nvGrpSpPr>
                  <p:grpSpPr>
                    <a:xfrm>
                      <a:off x="5326940" y="3038937"/>
                      <a:ext cx="315351" cy="452185"/>
                      <a:chOff x="5326940" y="3038937"/>
                      <a:chExt cx="315351" cy="452185"/>
                    </a:xfrm>
                  </p:grpSpPr>
                  <p:sp>
                    <p:nvSpPr>
                      <p:cNvPr id="2383" name="Down Arrow 23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98" name="Group 230"/>
                    <p:cNvGrpSpPr/>
                    <p:nvPr/>
                  </p:nvGrpSpPr>
                  <p:grpSpPr>
                    <a:xfrm flipV="1">
                      <a:off x="6465362" y="3038939"/>
                      <a:ext cx="315351" cy="452185"/>
                      <a:chOff x="2660385" y="1689916"/>
                      <a:chExt cx="315351" cy="452185"/>
                    </a:xfrm>
                  </p:grpSpPr>
                  <p:sp>
                    <p:nvSpPr>
                      <p:cNvPr id="2381" name="Down Arrow 23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99" name="Group 379"/>
                    <p:cNvGrpSpPr/>
                    <p:nvPr/>
                  </p:nvGrpSpPr>
                  <p:grpSpPr>
                    <a:xfrm>
                      <a:off x="7034572" y="3042252"/>
                      <a:ext cx="315351" cy="452185"/>
                      <a:chOff x="7836091" y="3042252"/>
                      <a:chExt cx="315351" cy="452185"/>
                    </a:xfrm>
                  </p:grpSpPr>
                  <p:sp>
                    <p:nvSpPr>
                      <p:cNvPr id="2379" name="Down Arrow 23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00" name="Group 394"/>
                  <p:cNvGrpSpPr/>
                  <p:nvPr/>
                </p:nvGrpSpPr>
                <p:grpSpPr>
                  <a:xfrm>
                    <a:off x="5326940" y="3624179"/>
                    <a:ext cx="2022983" cy="455500"/>
                    <a:chOff x="5326940" y="3669335"/>
                    <a:chExt cx="2022983" cy="455500"/>
                  </a:xfrm>
                </p:grpSpPr>
                <p:grpSp>
                  <p:nvGrpSpPr>
                    <p:cNvPr id="401" name="Group 382"/>
                    <p:cNvGrpSpPr/>
                    <p:nvPr/>
                  </p:nvGrpSpPr>
                  <p:grpSpPr>
                    <a:xfrm>
                      <a:off x="5896151" y="3671384"/>
                      <a:ext cx="315351" cy="452185"/>
                      <a:chOff x="6144878" y="3705251"/>
                      <a:chExt cx="315351" cy="452185"/>
                    </a:xfrm>
                  </p:grpSpPr>
                  <p:sp>
                    <p:nvSpPr>
                      <p:cNvPr id="2373" name="Down Arrow 237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10" name="Group 235"/>
                    <p:cNvGrpSpPr/>
                    <p:nvPr/>
                  </p:nvGrpSpPr>
                  <p:grpSpPr>
                    <a:xfrm flipV="1">
                      <a:off x="5326940" y="3669335"/>
                      <a:ext cx="315351" cy="452185"/>
                      <a:chOff x="704140" y="2354179"/>
                      <a:chExt cx="315351" cy="452185"/>
                    </a:xfrm>
                  </p:grpSpPr>
                  <p:sp>
                    <p:nvSpPr>
                      <p:cNvPr id="2371" name="Down Arrow 237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11" name="Group 381"/>
                    <p:cNvGrpSpPr/>
                    <p:nvPr/>
                  </p:nvGrpSpPr>
                  <p:grpSpPr>
                    <a:xfrm>
                      <a:off x="6465362" y="3669337"/>
                      <a:ext cx="315351" cy="452185"/>
                      <a:chOff x="7012249" y="3703204"/>
                      <a:chExt cx="315351" cy="452185"/>
                    </a:xfrm>
                  </p:grpSpPr>
                  <p:sp>
                    <p:nvSpPr>
                      <p:cNvPr id="2369" name="Down Arrow 23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12" name="Group 380"/>
                    <p:cNvGrpSpPr/>
                    <p:nvPr/>
                  </p:nvGrpSpPr>
                  <p:grpSpPr>
                    <a:xfrm>
                      <a:off x="7034572" y="3672650"/>
                      <a:ext cx="315351" cy="452185"/>
                      <a:chOff x="7836091" y="3706517"/>
                      <a:chExt cx="315351" cy="452185"/>
                    </a:xfrm>
                  </p:grpSpPr>
                  <p:sp>
                    <p:nvSpPr>
                      <p:cNvPr id="2367" name="Down Arrow 23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13" name="Group 393"/>
                  <p:cNvGrpSpPr/>
                  <p:nvPr/>
                </p:nvGrpSpPr>
                <p:grpSpPr>
                  <a:xfrm>
                    <a:off x="5326940" y="4209422"/>
                    <a:ext cx="2022983" cy="455500"/>
                    <a:chOff x="5326940" y="4333600"/>
                    <a:chExt cx="2022983" cy="455500"/>
                  </a:xfrm>
                </p:grpSpPr>
                <p:grpSp>
                  <p:nvGrpSpPr>
                    <p:cNvPr id="422" name="Group 231"/>
                    <p:cNvGrpSpPr/>
                    <p:nvPr/>
                  </p:nvGrpSpPr>
                  <p:grpSpPr>
                    <a:xfrm flipV="1">
                      <a:off x="5896151" y="4335649"/>
                      <a:ext cx="315351" cy="452185"/>
                      <a:chOff x="1680124" y="3020493"/>
                      <a:chExt cx="315351" cy="452185"/>
                    </a:xfrm>
                  </p:grpSpPr>
                  <p:sp>
                    <p:nvSpPr>
                      <p:cNvPr id="2361" name="Down Arrow 23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23" name="Group 383"/>
                    <p:cNvGrpSpPr/>
                    <p:nvPr/>
                  </p:nvGrpSpPr>
                  <p:grpSpPr>
                    <a:xfrm>
                      <a:off x="5326940" y="4333600"/>
                      <a:ext cx="315351" cy="452185"/>
                      <a:chOff x="5326940" y="4367467"/>
                      <a:chExt cx="315351" cy="452185"/>
                    </a:xfrm>
                  </p:grpSpPr>
                  <p:sp>
                    <p:nvSpPr>
                      <p:cNvPr id="2359" name="Down Arrow 235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24" name="Group 229"/>
                    <p:cNvGrpSpPr/>
                    <p:nvPr/>
                  </p:nvGrpSpPr>
                  <p:grpSpPr>
                    <a:xfrm flipV="1">
                      <a:off x="6465362" y="4333602"/>
                      <a:ext cx="315351" cy="452185"/>
                      <a:chOff x="2660385" y="3018446"/>
                      <a:chExt cx="315351" cy="452185"/>
                    </a:xfrm>
                  </p:grpSpPr>
                  <p:sp>
                    <p:nvSpPr>
                      <p:cNvPr id="2357" name="Down Arrow 235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25" name="Group 234"/>
                    <p:cNvGrpSpPr/>
                    <p:nvPr/>
                  </p:nvGrpSpPr>
                  <p:grpSpPr>
                    <a:xfrm flipV="1">
                      <a:off x="7034572" y="4336915"/>
                      <a:ext cx="315351" cy="452185"/>
                      <a:chOff x="3687429" y="3021759"/>
                      <a:chExt cx="315351" cy="452185"/>
                    </a:xfrm>
                  </p:grpSpPr>
                  <p:sp>
                    <p:nvSpPr>
                      <p:cNvPr id="2355" name="Down Arrow 235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26" name="Group 392"/>
                  <p:cNvGrpSpPr/>
                  <p:nvPr/>
                </p:nvGrpSpPr>
                <p:grpSpPr>
                  <a:xfrm>
                    <a:off x="5326940" y="4794663"/>
                    <a:ext cx="2022983" cy="455500"/>
                    <a:chOff x="5326940" y="4918842"/>
                    <a:chExt cx="2022983" cy="455500"/>
                  </a:xfrm>
                </p:grpSpPr>
                <p:grpSp>
                  <p:nvGrpSpPr>
                    <p:cNvPr id="427" name="Group 385"/>
                    <p:cNvGrpSpPr/>
                    <p:nvPr/>
                  </p:nvGrpSpPr>
                  <p:grpSpPr>
                    <a:xfrm>
                      <a:off x="5896151" y="4920891"/>
                      <a:ext cx="315351" cy="452185"/>
                      <a:chOff x="6144878" y="5033781"/>
                      <a:chExt cx="315351" cy="452185"/>
                    </a:xfrm>
                  </p:grpSpPr>
                  <p:sp>
                    <p:nvSpPr>
                      <p:cNvPr id="2349" name="Down Arrow 23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28" name="Group 384"/>
                    <p:cNvGrpSpPr/>
                    <p:nvPr/>
                  </p:nvGrpSpPr>
                  <p:grpSpPr>
                    <a:xfrm>
                      <a:off x="5326940" y="4918842"/>
                      <a:ext cx="315351" cy="452185"/>
                      <a:chOff x="5326940" y="5031732"/>
                      <a:chExt cx="315351" cy="452185"/>
                    </a:xfrm>
                  </p:grpSpPr>
                  <p:sp>
                    <p:nvSpPr>
                      <p:cNvPr id="2347" name="Down Arrow 23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29" name="Group 386"/>
                    <p:cNvGrpSpPr/>
                    <p:nvPr/>
                  </p:nvGrpSpPr>
                  <p:grpSpPr>
                    <a:xfrm>
                      <a:off x="6465362" y="4918844"/>
                      <a:ext cx="315351" cy="452185"/>
                      <a:chOff x="7012249" y="5031734"/>
                      <a:chExt cx="315351" cy="452185"/>
                    </a:xfrm>
                  </p:grpSpPr>
                  <p:sp>
                    <p:nvSpPr>
                      <p:cNvPr id="2345" name="Down Arrow 234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38" name="Group 387"/>
                    <p:cNvGrpSpPr/>
                    <p:nvPr/>
                  </p:nvGrpSpPr>
                  <p:grpSpPr>
                    <a:xfrm>
                      <a:off x="7034572" y="4922157"/>
                      <a:ext cx="315351" cy="452185"/>
                      <a:chOff x="7836091" y="5035047"/>
                      <a:chExt cx="315351" cy="452185"/>
                    </a:xfrm>
                  </p:grpSpPr>
                  <p:sp>
                    <p:nvSpPr>
                      <p:cNvPr id="2343" name="Down Arrow 234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39"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40" name="Group 395"/>
                  <p:cNvGrpSpPr/>
                  <p:nvPr/>
                </p:nvGrpSpPr>
                <p:grpSpPr>
                  <a:xfrm>
                    <a:off x="5326940" y="3038938"/>
                    <a:ext cx="2022983" cy="455500"/>
                    <a:chOff x="5326940" y="3038937"/>
                    <a:chExt cx="2022983" cy="455500"/>
                  </a:xfrm>
                </p:grpSpPr>
                <p:grpSp>
                  <p:nvGrpSpPr>
                    <p:cNvPr id="441" name="Group 378"/>
                    <p:cNvGrpSpPr/>
                    <p:nvPr/>
                  </p:nvGrpSpPr>
                  <p:grpSpPr>
                    <a:xfrm>
                      <a:off x="5896151" y="3040986"/>
                      <a:ext cx="315351" cy="452185"/>
                      <a:chOff x="6144878" y="3040986"/>
                      <a:chExt cx="315351" cy="452185"/>
                    </a:xfrm>
                  </p:grpSpPr>
                  <p:sp>
                    <p:nvSpPr>
                      <p:cNvPr id="2333" name="Down Arrow 23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50" name="Group 377"/>
                    <p:cNvGrpSpPr/>
                    <p:nvPr/>
                  </p:nvGrpSpPr>
                  <p:grpSpPr>
                    <a:xfrm>
                      <a:off x="5326940" y="3038937"/>
                      <a:ext cx="315351" cy="452185"/>
                      <a:chOff x="5326940" y="3038937"/>
                      <a:chExt cx="315351" cy="452185"/>
                    </a:xfrm>
                  </p:grpSpPr>
                  <p:sp>
                    <p:nvSpPr>
                      <p:cNvPr id="2331" name="Down Arrow 23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51" name="Group 230"/>
                    <p:cNvGrpSpPr/>
                    <p:nvPr/>
                  </p:nvGrpSpPr>
                  <p:grpSpPr>
                    <a:xfrm flipV="1">
                      <a:off x="6465362" y="3038939"/>
                      <a:ext cx="315351" cy="452185"/>
                      <a:chOff x="2660385" y="1689916"/>
                      <a:chExt cx="315351" cy="452185"/>
                    </a:xfrm>
                  </p:grpSpPr>
                  <p:sp>
                    <p:nvSpPr>
                      <p:cNvPr id="2329" name="Down Arrow 23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52" name="Group 379"/>
                    <p:cNvGrpSpPr/>
                    <p:nvPr/>
                  </p:nvGrpSpPr>
                  <p:grpSpPr>
                    <a:xfrm>
                      <a:off x="7034572" y="3042252"/>
                      <a:ext cx="315351" cy="452185"/>
                      <a:chOff x="7836091" y="3042252"/>
                      <a:chExt cx="315351" cy="452185"/>
                    </a:xfrm>
                  </p:grpSpPr>
                  <p:sp>
                    <p:nvSpPr>
                      <p:cNvPr id="2327" name="Down Arrow 23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53" name="Group 394"/>
                  <p:cNvGrpSpPr/>
                  <p:nvPr/>
                </p:nvGrpSpPr>
                <p:grpSpPr>
                  <a:xfrm>
                    <a:off x="5326940" y="3624179"/>
                    <a:ext cx="2022983" cy="455500"/>
                    <a:chOff x="5326940" y="3669335"/>
                    <a:chExt cx="2022983" cy="455500"/>
                  </a:xfrm>
                </p:grpSpPr>
                <p:grpSp>
                  <p:nvGrpSpPr>
                    <p:cNvPr id="462" name="Group 382"/>
                    <p:cNvGrpSpPr/>
                    <p:nvPr/>
                  </p:nvGrpSpPr>
                  <p:grpSpPr>
                    <a:xfrm>
                      <a:off x="5896151" y="3671384"/>
                      <a:ext cx="315351" cy="452185"/>
                      <a:chOff x="6144878" y="3705251"/>
                      <a:chExt cx="315351" cy="452185"/>
                    </a:xfrm>
                  </p:grpSpPr>
                  <p:sp>
                    <p:nvSpPr>
                      <p:cNvPr id="2321" name="Down Arrow 23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63" name="Group 235"/>
                    <p:cNvGrpSpPr/>
                    <p:nvPr/>
                  </p:nvGrpSpPr>
                  <p:grpSpPr>
                    <a:xfrm flipV="1">
                      <a:off x="5326940" y="3669335"/>
                      <a:ext cx="315351" cy="452185"/>
                      <a:chOff x="704140" y="2354179"/>
                      <a:chExt cx="315351" cy="452185"/>
                    </a:xfrm>
                  </p:grpSpPr>
                  <p:sp>
                    <p:nvSpPr>
                      <p:cNvPr id="2319" name="Down Arrow 23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64" name="Group 381"/>
                    <p:cNvGrpSpPr/>
                    <p:nvPr/>
                  </p:nvGrpSpPr>
                  <p:grpSpPr>
                    <a:xfrm>
                      <a:off x="6465362" y="3669337"/>
                      <a:ext cx="315351" cy="452185"/>
                      <a:chOff x="7012249" y="3703204"/>
                      <a:chExt cx="315351" cy="452185"/>
                    </a:xfrm>
                  </p:grpSpPr>
                  <p:sp>
                    <p:nvSpPr>
                      <p:cNvPr id="2317" name="Down Arrow 23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65" name="Group 380"/>
                    <p:cNvGrpSpPr/>
                    <p:nvPr/>
                  </p:nvGrpSpPr>
                  <p:grpSpPr>
                    <a:xfrm>
                      <a:off x="7034572" y="3672650"/>
                      <a:ext cx="315351" cy="452185"/>
                      <a:chOff x="7836091" y="3706517"/>
                      <a:chExt cx="315351" cy="452185"/>
                    </a:xfrm>
                  </p:grpSpPr>
                  <p:sp>
                    <p:nvSpPr>
                      <p:cNvPr id="2315" name="Down Arrow 23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74" name="Group 393"/>
                  <p:cNvGrpSpPr/>
                  <p:nvPr/>
                </p:nvGrpSpPr>
                <p:grpSpPr>
                  <a:xfrm>
                    <a:off x="5326940" y="4209422"/>
                    <a:ext cx="2022983" cy="455500"/>
                    <a:chOff x="5326940" y="4333600"/>
                    <a:chExt cx="2022983" cy="455500"/>
                  </a:xfrm>
                </p:grpSpPr>
                <p:grpSp>
                  <p:nvGrpSpPr>
                    <p:cNvPr id="475" name="Group 231"/>
                    <p:cNvGrpSpPr/>
                    <p:nvPr/>
                  </p:nvGrpSpPr>
                  <p:grpSpPr>
                    <a:xfrm flipV="1">
                      <a:off x="5896151" y="4335649"/>
                      <a:ext cx="315351" cy="452185"/>
                      <a:chOff x="1680124" y="3020493"/>
                      <a:chExt cx="315351" cy="452185"/>
                    </a:xfrm>
                  </p:grpSpPr>
                  <p:sp>
                    <p:nvSpPr>
                      <p:cNvPr id="2309" name="Down Arrow 23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76" name="Group 383"/>
                    <p:cNvGrpSpPr/>
                    <p:nvPr/>
                  </p:nvGrpSpPr>
                  <p:grpSpPr>
                    <a:xfrm>
                      <a:off x="5326940" y="4333600"/>
                      <a:ext cx="315351" cy="452185"/>
                      <a:chOff x="5326940" y="4367467"/>
                      <a:chExt cx="315351" cy="452185"/>
                    </a:xfrm>
                  </p:grpSpPr>
                  <p:sp>
                    <p:nvSpPr>
                      <p:cNvPr id="2307" name="Down Arrow 23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77" name="Group 229"/>
                    <p:cNvGrpSpPr/>
                    <p:nvPr/>
                  </p:nvGrpSpPr>
                  <p:grpSpPr>
                    <a:xfrm flipV="1">
                      <a:off x="6465362" y="4333602"/>
                      <a:ext cx="315351" cy="452185"/>
                      <a:chOff x="2660385" y="3018446"/>
                      <a:chExt cx="315351" cy="452185"/>
                    </a:xfrm>
                  </p:grpSpPr>
                  <p:sp>
                    <p:nvSpPr>
                      <p:cNvPr id="2305" name="Down Arrow 23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78" name="Group 234"/>
                    <p:cNvGrpSpPr/>
                    <p:nvPr/>
                  </p:nvGrpSpPr>
                  <p:grpSpPr>
                    <a:xfrm flipV="1">
                      <a:off x="7034572" y="4336915"/>
                      <a:ext cx="315351" cy="452185"/>
                      <a:chOff x="3687429" y="3021759"/>
                      <a:chExt cx="315351" cy="452185"/>
                    </a:xfrm>
                  </p:grpSpPr>
                  <p:sp>
                    <p:nvSpPr>
                      <p:cNvPr id="2303" name="Down Arrow 23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79" name="Group 392"/>
                  <p:cNvGrpSpPr/>
                  <p:nvPr/>
                </p:nvGrpSpPr>
                <p:grpSpPr>
                  <a:xfrm>
                    <a:off x="5326940" y="4794663"/>
                    <a:ext cx="2022983" cy="455500"/>
                    <a:chOff x="5326940" y="4918842"/>
                    <a:chExt cx="2022983" cy="455500"/>
                  </a:xfrm>
                </p:grpSpPr>
                <p:grpSp>
                  <p:nvGrpSpPr>
                    <p:cNvPr id="1824" name="Group 385"/>
                    <p:cNvGrpSpPr/>
                    <p:nvPr/>
                  </p:nvGrpSpPr>
                  <p:grpSpPr>
                    <a:xfrm>
                      <a:off x="5896151" y="4920891"/>
                      <a:ext cx="315351" cy="452185"/>
                      <a:chOff x="6144878" y="5033781"/>
                      <a:chExt cx="315351" cy="452185"/>
                    </a:xfrm>
                  </p:grpSpPr>
                  <p:sp>
                    <p:nvSpPr>
                      <p:cNvPr id="2297" name="Down Arrow 22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825" name="Group 384"/>
                    <p:cNvGrpSpPr/>
                    <p:nvPr/>
                  </p:nvGrpSpPr>
                  <p:grpSpPr>
                    <a:xfrm>
                      <a:off x="5326940" y="4918842"/>
                      <a:ext cx="315351" cy="452185"/>
                      <a:chOff x="5326940" y="5031732"/>
                      <a:chExt cx="315351" cy="452185"/>
                    </a:xfrm>
                  </p:grpSpPr>
                  <p:sp>
                    <p:nvSpPr>
                      <p:cNvPr id="2295" name="Down Arrow 22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826" name="Group 386"/>
                    <p:cNvGrpSpPr/>
                    <p:nvPr/>
                  </p:nvGrpSpPr>
                  <p:grpSpPr>
                    <a:xfrm>
                      <a:off x="6465362" y="4918844"/>
                      <a:ext cx="315351" cy="452185"/>
                      <a:chOff x="7012249" y="5031734"/>
                      <a:chExt cx="315351" cy="452185"/>
                    </a:xfrm>
                  </p:grpSpPr>
                  <p:sp>
                    <p:nvSpPr>
                      <p:cNvPr id="2293" name="Down Arrow 22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827" name="Group 387"/>
                    <p:cNvGrpSpPr/>
                    <p:nvPr/>
                  </p:nvGrpSpPr>
                  <p:grpSpPr>
                    <a:xfrm>
                      <a:off x="7034572" y="4922157"/>
                      <a:ext cx="315351" cy="452185"/>
                      <a:chOff x="7836091" y="5035047"/>
                      <a:chExt cx="315351" cy="452185"/>
                    </a:xfrm>
                  </p:grpSpPr>
                  <p:sp>
                    <p:nvSpPr>
                      <p:cNvPr id="2291" name="Down Arrow 22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82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829" name="Group 395"/>
                  <p:cNvGrpSpPr/>
                  <p:nvPr/>
                </p:nvGrpSpPr>
                <p:grpSpPr>
                  <a:xfrm>
                    <a:off x="5326940" y="3038938"/>
                    <a:ext cx="2022983" cy="455500"/>
                    <a:chOff x="5326940" y="3038937"/>
                    <a:chExt cx="2022983" cy="455500"/>
                  </a:xfrm>
                </p:grpSpPr>
                <p:grpSp>
                  <p:nvGrpSpPr>
                    <p:cNvPr id="1830" name="Group 378"/>
                    <p:cNvGrpSpPr/>
                    <p:nvPr/>
                  </p:nvGrpSpPr>
                  <p:grpSpPr>
                    <a:xfrm>
                      <a:off x="5896151" y="3040986"/>
                      <a:ext cx="315351" cy="452185"/>
                      <a:chOff x="6144878" y="3040986"/>
                      <a:chExt cx="315351" cy="452185"/>
                    </a:xfrm>
                  </p:grpSpPr>
                  <p:sp>
                    <p:nvSpPr>
                      <p:cNvPr id="2281" name="Down Arrow 22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831" name="Group 377"/>
                    <p:cNvGrpSpPr/>
                    <p:nvPr/>
                  </p:nvGrpSpPr>
                  <p:grpSpPr>
                    <a:xfrm>
                      <a:off x="5326940" y="3038937"/>
                      <a:ext cx="315351" cy="452185"/>
                      <a:chOff x="5326940" y="3038937"/>
                      <a:chExt cx="315351" cy="452185"/>
                    </a:xfrm>
                  </p:grpSpPr>
                  <p:sp>
                    <p:nvSpPr>
                      <p:cNvPr id="2279" name="Down Arrow 22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832" name="Group 230"/>
                    <p:cNvGrpSpPr/>
                    <p:nvPr/>
                  </p:nvGrpSpPr>
                  <p:grpSpPr>
                    <a:xfrm flipV="1">
                      <a:off x="6465362" y="3038939"/>
                      <a:ext cx="315351" cy="452185"/>
                      <a:chOff x="2660385" y="1689916"/>
                      <a:chExt cx="315351" cy="452185"/>
                    </a:xfrm>
                  </p:grpSpPr>
                  <p:sp>
                    <p:nvSpPr>
                      <p:cNvPr id="2277" name="Down Arrow 22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833" name="Group 379"/>
                    <p:cNvGrpSpPr/>
                    <p:nvPr/>
                  </p:nvGrpSpPr>
                  <p:grpSpPr>
                    <a:xfrm>
                      <a:off x="7034572" y="3042252"/>
                      <a:ext cx="315351" cy="452185"/>
                      <a:chOff x="7836091" y="3042252"/>
                      <a:chExt cx="315351" cy="452185"/>
                    </a:xfrm>
                  </p:grpSpPr>
                  <p:sp>
                    <p:nvSpPr>
                      <p:cNvPr id="2275" name="Down Arrow 22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34" name="Group 394"/>
                  <p:cNvGrpSpPr/>
                  <p:nvPr/>
                </p:nvGrpSpPr>
                <p:grpSpPr>
                  <a:xfrm>
                    <a:off x="5326940" y="3624179"/>
                    <a:ext cx="2022983" cy="455500"/>
                    <a:chOff x="5326940" y="3669335"/>
                    <a:chExt cx="2022983" cy="455500"/>
                  </a:xfrm>
                </p:grpSpPr>
                <p:grpSp>
                  <p:nvGrpSpPr>
                    <p:cNvPr id="1835" name="Group 382"/>
                    <p:cNvGrpSpPr/>
                    <p:nvPr/>
                  </p:nvGrpSpPr>
                  <p:grpSpPr>
                    <a:xfrm>
                      <a:off x="5896151" y="3671384"/>
                      <a:ext cx="315351" cy="452185"/>
                      <a:chOff x="6144878" y="3705251"/>
                      <a:chExt cx="315351" cy="452185"/>
                    </a:xfrm>
                  </p:grpSpPr>
                  <p:sp>
                    <p:nvSpPr>
                      <p:cNvPr id="2269" name="Down Arrow 22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42" name="Group 235"/>
                    <p:cNvGrpSpPr/>
                    <p:nvPr/>
                  </p:nvGrpSpPr>
                  <p:grpSpPr>
                    <a:xfrm flipV="1">
                      <a:off x="5326940" y="3669335"/>
                      <a:ext cx="315351" cy="452185"/>
                      <a:chOff x="704140" y="2354179"/>
                      <a:chExt cx="315351" cy="452185"/>
                    </a:xfrm>
                  </p:grpSpPr>
                  <p:sp>
                    <p:nvSpPr>
                      <p:cNvPr id="2267" name="Down Arrow 22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43" name="Group 381"/>
                    <p:cNvGrpSpPr/>
                    <p:nvPr/>
                  </p:nvGrpSpPr>
                  <p:grpSpPr>
                    <a:xfrm>
                      <a:off x="6465362" y="3669337"/>
                      <a:ext cx="315351" cy="452185"/>
                      <a:chOff x="7012249" y="3703204"/>
                      <a:chExt cx="315351" cy="452185"/>
                    </a:xfrm>
                  </p:grpSpPr>
                  <p:sp>
                    <p:nvSpPr>
                      <p:cNvPr id="2265" name="Down Arrow 22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44" name="Group 380"/>
                    <p:cNvGrpSpPr/>
                    <p:nvPr/>
                  </p:nvGrpSpPr>
                  <p:grpSpPr>
                    <a:xfrm>
                      <a:off x="7034572" y="3672650"/>
                      <a:ext cx="315351" cy="452185"/>
                      <a:chOff x="7836091" y="3706517"/>
                      <a:chExt cx="315351" cy="452185"/>
                    </a:xfrm>
                  </p:grpSpPr>
                  <p:sp>
                    <p:nvSpPr>
                      <p:cNvPr id="2263" name="Down Arrow 22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45" name="Group 393"/>
                  <p:cNvGrpSpPr/>
                  <p:nvPr/>
                </p:nvGrpSpPr>
                <p:grpSpPr>
                  <a:xfrm>
                    <a:off x="5326940" y="4209422"/>
                    <a:ext cx="2022983" cy="455500"/>
                    <a:chOff x="5326940" y="4333600"/>
                    <a:chExt cx="2022983" cy="455500"/>
                  </a:xfrm>
                </p:grpSpPr>
                <p:grpSp>
                  <p:nvGrpSpPr>
                    <p:cNvPr id="1846" name="Group 231"/>
                    <p:cNvGrpSpPr/>
                    <p:nvPr/>
                  </p:nvGrpSpPr>
                  <p:grpSpPr>
                    <a:xfrm flipV="1">
                      <a:off x="5896151" y="4335649"/>
                      <a:ext cx="315351" cy="452185"/>
                      <a:chOff x="1680124" y="3020493"/>
                      <a:chExt cx="315351" cy="452185"/>
                    </a:xfrm>
                  </p:grpSpPr>
                  <p:sp>
                    <p:nvSpPr>
                      <p:cNvPr id="2257" name="Down Arrow 22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847" name="Group 383"/>
                    <p:cNvGrpSpPr/>
                    <p:nvPr/>
                  </p:nvGrpSpPr>
                  <p:grpSpPr>
                    <a:xfrm>
                      <a:off x="5326940" y="4333600"/>
                      <a:ext cx="315351" cy="452185"/>
                      <a:chOff x="5326940" y="4367467"/>
                      <a:chExt cx="315351" cy="452185"/>
                    </a:xfrm>
                  </p:grpSpPr>
                  <p:sp>
                    <p:nvSpPr>
                      <p:cNvPr id="2255" name="Down Arrow 22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848" name="Group 229"/>
                    <p:cNvGrpSpPr/>
                    <p:nvPr/>
                  </p:nvGrpSpPr>
                  <p:grpSpPr>
                    <a:xfrm flipV="1">
                      <a:off x="6465362" y="4333602"/>
                      <a:ext cx="315351" cy="452185"/>
                      <a:chOff x="2660385" y="3018446"/>
                      <a:chExt cx="315351" cy="452185"/>
                    </a:xfrm>
                  </p:grpSpPr>
                  <p:sp>
                    <p:nvSpPr>
                      <p:cNvPr id="2253" name="Down Arrow 22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849" name="Group 234"/>
                    <p:cNvGrpSpPr/>
                    <p:nvPr/>
                  </p:nvGrpSpPr>
                  <p:grpSpPr>
                    <a:xfrm flipV="1">
                      <a:off x="7034572" y="4336915"/>
                      <a:ext cx="315351" cy="452185"/>
                      <a:chOff x="3687429" y="3021759"/>
                      <a:chExt cx="315351" cy="452185"/>
                    </a:xfrm>
                  </p:grpSpPr>
                  <p:sp>
                    <p:nvSpPr>
                      <p:cNvPr id="2251" name="Down Arrow 22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850" name="Group 392"/>
                  <p:cNvGrpSpPr/>
                  <p:nvPr/>
                </p:nvGrpSpPr>
                <p:grpSpPr>
                  <a:xfrm>
                    <a:off x="5326940" y="4794663"/>
                    <a:ext cx="2022983" cy="455500"/>
                    <a:chOff x="5326940" y="4918842"/>
                    <a:chExt cx="2022983" cy="455500"/>
                  </a:xfrm>
                </p:grpSpPr>
                <p:grpSp>
                  <p:nvGrpSpPr>
                    <p:cNvPr id="1851" name="Group 385"/>
                    <p:cNvGrpSpPr/>
                    <p:nvPr/>
                  </p:nvGrpSpPr>
                  <p:grpSpPr>
                    <a:xfrm>
                      <a:off x="5896151" y="4920891"/>
                      <a:ext cx="315351" cy="452185"/>
                      <a:chOff x="6144878" y="5033781"/>
                      <a:chExt cx="315351" cy="452185"/>
                    </a:xfrm>
                  </p:grpSpPr>
                  <p:sp>
                    <p:nvSpPr>
                      <p:cNvPr id="2245" name="Down Arrow 22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852" name="Group 384"/>
                    <p:cNvGrpSpPr/>
                    <p:nvPr/>
                  </p:nvGrpSpPr>
                  <p:grpSpPr>
                    <a:xfrm>
                      <a:off x="5326940" y="4918842"/>
                      <a:ext cx="315351" cy="452185"/>
                      <a:chOff x="5326940" y="5031732"/>
                      <a:chExt cx="315351" cy="452185"/>
                    </a:xfrm>
                  </p:grpSpPr>
                  <p:sp>
                    <p:nvSpPr>
                      <p:cNvPr id="2243" name="Down Arrow 22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853" name="Group 386"/>
                    <p:cNvGrpSpPr/>
                    <p:nvPr/>
                  </p:nvGrpSpPr>
                  <p:grpSpPr>
                    <a:xfrm>
                      <a:off x="6465362" y="4918844"/>
                      <a:ext cx="315351" cy="452185"/>
                      <a:chOff x="7012249" y="5031734"/>
                      <a:chExt cx="315351" cy="452185"/>
                    </a:xfrm>
                  </p:grpSpPr>
                  <p:sp>
                    <p:nvSpPr>
                      <p:cNvPr id="2241" name="Down Arrow 22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854" name="Group 387"/>
                    <p:cNvGrpSpPr/>
                    <p:nvPr/>
                  </p:nvGrpSpPr>
                  <p:grpSpPr>
                    <a:xfrm>
                      <a:off x="7034572" y="4922157"/>
                      <a:ext cx="315351" cy="452185"/>
                      <a:chOff x="7836091" y="5035047"/>
                      <a:chExt cx="315351" cy="452185"/>
                    </a:xfrm>
                  </p:grpSpPr>
                  <p:sp>
                    <p:nvSpPr>
                      <p:cNvPr id="2239" name="Down Arrow 22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85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864" name="Group 395"/>
                  <p:cNvGrpSpPr/>
                  <p:nvPr/>
                </p:nvGrpSpPr>
                <p:grpSpPr>
                  <a:xfrm>
                    <a:off x="5326940" y="3038938"/>
                    <a:ext cx="2022983" cy="455500"/>
                    <a:chOff x="5326940" y="3038937"/>
                    <a:chExt cx="2022983" cy="455500"/>
                  </a:xfrm>
                </p:grpSpPr>
                <p:grpSp>
                  <p:nvGrpSpPr>
                    <p:cNvPr id="1865" name="Group 378"/>
                    <p:cNvGrpSpPr/>
                    <p:nvPr/>
                  </p:nvGrpSpPr>
                  <p:grpSpPr>
                    <a:xfrm>
                      <a:off x="5896151" y="3040986"/>
                      <a:ext cx="315351" cy="452185"/>
                      <a:chOff x="6144878" y="3040986"/>
                      <a:chExt cx="315351" cy="452185"/>
                    </a:xfrm>
                  </p:grpSpPr>
                  <p:sp>
                    <p:nvSpPr>
                      <p:cNvPr id="2229" name="Down Arrow 22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866" name="Group 377"/>
                    <p:cNvGrpSpPr/>
                    <p:nvPr/>
                  </p:nvGrpSpPr>
                  <p:grpSpPr>
                    <a:xfrm>
                      <a:off x="5326940" y="3038937"/>
                      <a:ext cx="315351" cy="452185"/>
                      <a:chOff x="5326940" y="3038937"/>
                      <a:chExt cx="315351" cy="452185"/>
                    </a:xfrm>
                  </p:grpSpPr>
                  <p:sp>
                    <p:nvSpPr>
                      <p:cNvPr id="2227" name="Down Arrow 22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867" name="Group 230"/>
                    <p:cNvGrpSpPr/>
                    <p:nvPr/>
                  </p:nvGrpSpPr>
                  <p:grpSpPr>
                    <a:xfrm flipV="1">
                      <a:off x="6465362" y="3038939"/>
                      <a:ext cx="315351" cy="452185"/>
                      <a:chOff x="2660385" y="1689916"/>
                      <a:chExt cx="315351" cy="452185"/>
                    </a:xfrm>
                  </p:grpSpPr>
                  <p:sp>
                    <p:nvSpPr>
                      <p:cNvPr id="2225" name="Down Arrow 22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876" name="Group 379"/>
                    <p:cNvGrpSpPr/>
                    <p:nvPr/>
                  </p:nvGrpSpPr>
                  <p:grpSpPr>
                    <a:xfrm>
                      <a:off x="7034572" y="3042252"/>
                      <a:ext cx="315351" cy="452185"/>
                      <a:chOff x="7836091" y="3042252"/>
                      <a:chExt cx="315351" cy="452185"/>
                    </a:xfrm>
                  </p:grpSpPr>
                  <p:sp>
                    <p:nvSpPr>
                      <p:cNvPr id="2223" name="Down Arrow 22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77" name="Group 394"/>
                  <p:cNvGrpSpPr/>
                  <p:nvPr/>
                </p:nvGrpSpPr>
                <p:grpSpPr>
                  <a:xfrm>
                    <a:off x="5326940" y="3624179"/>
                    <a:ext cx="2022983" cy="455500"/>
                    <a:chOff x="5326940" y="3669335"/>
                    <a:chExt cx="2022983" cy="455500"/>
                  </a:xfrm>
                </p:grpSpPr>
                <p:grpSp>
                  <p:nvGrpSpPr>
                    <p:cNvPr id="1878" name="Group 382"/>
                    <p:cNvGrpSpPr/>
                    <p:nvPr/>
                  </p:nvGrpSpPr>
                  <p:grpSpPr>
                    <a:xfrm>
                      <a:off x="5896151" y="3671384"/>
                      <a:ext cx="315351" cy="452185"/>
                      <a:chOff x="6144878" y="3705251"/>
                      <a:chExt cx="315351" cy="452185"/>
                    </a:xfrm>
                  </p:grpSpPr>
                  <p:sp>
                    <p:nvSpPr>
                      <p:cNvPr id="2217" name="Down Arrow 22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79" name="Group 235"/>
                    <p:cNvGrpSpPr/>
                    <p:nvPr/>
                  </p:nvGrpSpPr>
                  <p:grpSpPr>
                    <a:xfrm flipV="1">
                      <a:off x="5326940" y="3669335"/>
                      <a:ext cx="315351" cy="452185"/>
                      <a:chOff x="704140" y="2354179"/>
                      <a:chExt cx="315351" cy="452185"/>
                    </a:xfrm>
                  </p:grpSpPr>
                  <p:sp>
                    <p:nvSpPr>
                      <p:cNvPr id="2215" name="Down Arrow 22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88" name="Group 381"/>
                    <p:cNvGrpSpPr/>
                    <p:nvPr/>
                  </p:nvGrpSpPr>
                  <p:grpSpPr>
                    <a:xfrm>
                      <a:off x="6465362" y="3669337"/>
                      <a:ext cx="315351" cy="452185"/>
                      <a:chOff x="7012249" y="3703204"/>
                      <a:chExt cx="315351" cy="452185"/>
                    </a:xfrm>
                  </p:grpSpPr>
                  <p:sp>
                    <p:nvSpPr>
                      <p:cNvPr id="2213" name="Down Arrow 22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89" name="Group 380"/>
                    <p:cNvGrpSpPr/>
                    <p:nvPr/>
                  </p:nvGrpSpPr>
                  <p:grpSpPr>
                    <a:xfrm>
                      <a:off x="7034572" y="3672650"/>
                      <a:ext cx="315351" cy="452185"/>
                      <a:chOff x="7836091" y="3706517"/>
                      <a:chExt cx="315351" cy="452185"/>
                    </a:xfrm>
                  </p:grpSpPr>
                  <p:sp>
                    <p:nvSpPr>
                      <p:cNvPr id="2211" name="Down Arrow 22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90" name="Group 393"/>
                  <p:cNvGrpSpPr/>
                  <p:nvPr/>
                </p:nvGrpSpPr>
                <p:grpSpPr>
                  <a:xfrm>
                    <a:off x="5326940" y="4209422"/>
                    <a:ext cx="2022983" cy="455500"/>
                    <a:chOff x="5326940" y="4333600"/>
                    <a:chExt cx="2022983" cy="455500"/>
                  </a:xfrm>
                </p:grpSpPr>
                <p:grpSp>
                  <p:nvGrpSpPr>
                    <p:cNvPr id="1891" name="Group 231"/>
                    <p:cNvGrpSpPr/>
                    <p:nvPr/>
                  </p:nvGrpSpPr>
                  <p:grpSpPr>
                    <a:xfrm flipV="1">
                      <a:off x="5896151" y="4335649"/>
                      <a:ext cx="315351" cy="452185"/>
                      <a:chOff x="1680124" y="3020493"/>
                      <a:chExt cx="315351" cy="452185"/>
                    </a:xfrm>
                  </p:grpSpPr>
                  <p:sp>
                    <p:nvSpPr>
                      <p:cNvPr id="2205" name="Down Arrow 22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00" name="Group 383"/>
                    <p:cNvGrpSpPr/>
                    <p:nvPr/>
                  </p:nvGrpSpPr>
                  <p:grpSpPr>
                    <a:xfrm>
                      <a:off x="5326940" y="4333600"/>
                      <a:ext cx="315351" cy="452185"/>
                      <a:chOff x="5326940" y="4367467"/>
                      <a:chExt cx="315351" cy="452185"/>
                    </a:xfrm>
                  </p:grpSpPr>
                  <p:sp>
                    <p:nvSpPr>
                      <p:cNvPr id="2203" name="Down Arrow 22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01" name="Group 229"/>
                    <p:cNvGrpSpPr/>
                    <p:nvPr/>
                  </p:nvGrpSpPr>
                  <p:grpSpPr>
                    <a:xfrm flipV="1">
                      <a:off x="6465362" y="4333602"/>
                      <a:ext cx="315351" cy="452185"/>
                      <a:chOff x="2660385" y="3018446"/>
                      <a:chExt cx="315351" cy="452185"/>
                    </a:xfrm>
                  </p:grpSpPr>
                  <p:sp>
                    <p:nvSpPr>
                      <p:cNvPr id="2201" name="Down Arrow 22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02" name="Group 234"/>
                    <p:cNvGrpSpPr/>
                    <p:nvPr/>
                  </p:nvGrpSpPr>
                  <p:grpSpPr>
                    <a:xfrm flipV="1">
                      <a:off x="7034572" y="4336915"/>
                      <a:ext cx="315351" cy="452185"/>
                      <a:chOff x="3687429" y="3021759"/>
                      <a:chExt cx="315351" cy="452185"/>
                    </a:xfrm>
                  </p:grpSpPr>
                  <p:sp>
                    <p:nvSpPr>
                      <p:cNvPr id="2199" name="Down Arrow 21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03" name="Group 392"/>
                  <p:cNvGrpSpPr/>
                  <p:nvPr/>
                </p:nvGrpSpPr>
                <p:grpSpPr>
                  <a:xfrm>
                    <a:off x="5326940" y="4794663"/>
                    <a:ext cx="2022983" cy="455500"/>
                    <a:chOff x="5326940" y="4918842"/>
                    <a:chExt cx="2022983" cy="455500"/>
                  </a:xfrm>
                </p:grpSpPr>
                <p:grpSp>
                  <p:nvGrpSpPr>
                    <p:cNvPr id="1904" name="Group 385"/>
                    <p:cNvGrpSpPr/>
                    <p:nvPr/>
                  </p:nvGrpSpPr>
                  <p:grpSpPr>
                    <a:xfrm>
                      <a:off x="5896151" y="4920891"/>
                      <a:ext cx="315351" cy="452185"/>
                      <a:chOff x="6144878" y="5033781"/>
                      <a:chExt cx="315351" cy="452185"/>
                    </a:xfrm>
                  </p:grpSpPr>
                  <p:sp>
                    <p:nvSpPr>
                      <p:cNvPr id="2193" name="Down Arrow 21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05" name="Group 384"/>
                    <p:cNvGrpSpPr/>
                    <p:nvPr/>
                  </p:nvGrpSpPr>
                  <p:grpSpPr>
                    <a:xfrm>
                      <a:off x="5326940" y="4918842"/>
                      <a:ext cx="315351" cy="452185"/>
                      <a:chOff x="5326940" y="5031732"/>
                      <a:chExt cx="315351" cy="452185"/>
                    </a:xfrm>
                  </p:grpSpPr>
                  <p:sp>
                    <p:nvSpPr>
                      <p:cNvPr id="2191" name="Down Arrow 21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06" name="Group 386"/>
                    <p:cNvGrpSpPr/>
                    <p:nvPr/>
                  </p:nvGrpSpPr>
                  <p:grpSpPr>
                    <a:xfrm>
                      <a:off x="6465362" y="4918844"/>
                      <a:ext cx="315351" cy="452185"/>
                      <a:chOff x="7012249" y="5031734"/>
                      <a:chExt cx="315351" cy="452185"/>
                    </a:xfrm>
                  </p:grpSpPr>
                  <p:sp>
                    <p:nvSpPr>
                      <p:cNvPr id="2189" name="Down Arrow 21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07" name="Group 387"/>
                    <p:cNvGrpSpPr/>
                    <p:nvPr/>
                  </p:nvGrpSpPr>
                  <p:grpSpPr>
                    <a:xfrm>
                      <a:off x="7034572" y="4922157"/>
                      <a:ext cx="315351" cy="452185"/>
                      <a:chOff x="7836091" y="5035047"/>
                      <a:chExt cx="315351" cy="452185"/>
                    </a:xfrm>
                  </p:grpSpPr>
                  <p:sp>
                    <p:nvSpPr>
                      <p:cNvPr id="2187" name="Down Arrow 21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sp>
        <p:nvSpPr>
          <p:cNvPr id="2846" name="TextBox 2845"/>
          <p:cNvSpPr txBox="1"/>
          <p:nvPr/>
        </p:nvSpPr>
        <p:spPr bwMode="ltGray">
          <a:xfrm>
            <a:off x="1726027" y="980941"/>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#1</a:t>
            </a:r>
          </a:p>
        </p:txBody>
      </p:sp>
      <p:grpSp>
        <p:nvGrpSpPr>
          <p:cNvPr id="1916" name="Group 2506"/>
          <p:cNvGrpSpPr/>
          <p:nvPr/>
        </p:nvGrpSpPr>
        <p:grpSpPr>
          <a:xfrm>
            <a:off x="876290" y="847500"/>
            <a:ext cx="863842" cy="907180"/>
            <a:chOff x="6884295" y="3041841"/>
            <a:chExt cx="2150049" cy="2226846"/>
          </a:xfrm>
        </p:grpSpPr>
        <p:sp>
          <p:nvSpPr>
            <p:cNvPr id="2508" name="Rounded Rectangle 2507"/>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09" name="Rounded Rectangle 2508"/>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0" name="Rounded Rectangle 2509"/>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1" name="Rounded Rectangle 2510"/>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2" name="Rounded Rectangle 2511"/>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513" name="Rounded Rectangle 2512"/>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917"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918" name="Group 395"/>
              <p:cNvGrpSpPr/>
              <p:nvPr/>
            </p:nvGrpSpPr>
            <p:grpSpPr>
              <a:xfrm>
                <a:off x="5326940" y="3038938"/>
                <a:ext cx="2022983" cy="455500"/>
                <a:chOff x="5326940" y="3038937"/>
                <a:chExt cx="2022983" cy="455500"/>
              </a:xfrm>
            </p:grpSpPr>
            <p:grpSp>
              <p:nvGrpSpPr>
                <p:cNvPr id="1919" name="Group 378"/>
                <p:cNvGrpSpPr/>
                <p:nvPr/>
              </p:nvGrpSpPr>
              <p:grpSpPr>
                <a:xfrm>
                  <a:off x="5896151" y="3040986"/>
                  <a:ext cx="315351" cy="452185"/>
                  <a:chOff x="6144878" y="3040986"/>
                  <a:chExt cx="315351" cy="452185"/>
                </a:xfrm>
              </p:grpSpPr>
              <p:sp>
                <p:nvSpPr>
                  <p:cNvPr id="283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928" name="Group 377"/>
                <p:cNvGrpSpPr/>
                <p:nvPr/>
              </p:nvGrpSpPr>
              <p:grpSpPr>
                <a:xfrm>
                  <a:off x="5326940" y="3038937"/>
                  <a:ext cx="315351" cy="452185"/>
                  <a:chOff x="5326940" y="3038937"/>
                  <a:chExt cx="315351" cy="452185"/>
                </a:xfrm>
              </p:grpSpPr>
              <p:sp>
                <p:nvSpPr>
                  <p:cNvPr id="282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929" name="Group 230"/>
                <p:cNvGrpSpPr/>
                <p:nvPr/>
              </p:nvGrpSpPr>
              <p:grpSpPr>
                <a:xfrm flipV="1">
                  <a:off x="6465362" y="3038939"/>
                  <a:ext cx="315351" cy="452185"/>
                  <a:chOff x="2660385" y="1689916"/>
                  <a:chExt cx="315351" cy="452185"/>
                </a:xfrm>
              </p:grpSpPr>
              <p:sp>
                <p:nvSpPr>
                  <p:cNvPr id="2826" name="Down Arrow 282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930" name="Group 379"/>
                <p:cNvGrpSpPr/>
                <p:nvPr/>
              </p:nvGrpSpPr>
              <p:grpSpPr>
                <a:xfrm>
                  <a:off x="7034572" y="3042252"/>
                  <a:ext cx="315351" cy="452185"/>
                  <a:chOff x="7836091" y="3042252"/>
                  <a:chExt cx="315351" cy="452185"/>
                </a:xfrm>
              </p:grpSpPr>
              <p:sp>
                <p:nvSpPr>
                  <p:cNvPr id="2824" name="Down Arrow 282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931" name="Group 394"/>
              <p:cNvGrpSpPr/>
              <p:nvPr/>
            </p:nvGrpSpPr>
            <p:grpSpPr>
              <a:xfrm>
                <a:off x="5326940" y="3624179"/>
                <a:ext cx="2022983" cy="455500"/>
                <a:chOff x="5326940" y="3669335"/>
                <a:chExt cx="2022983" cy="455500"/>
              </a:xfrm>
            </p:grpSpPr>
            <p:grpSp>
              <p:nvGrpSpPr>
                <p:cNvPr id="1940" name="Group 382"/>
                <p:cNvGrpSpPr/>
                <p:nvPr/>
              </p:nvGrpSpPr>
              <p:grpSpPr>
                <a:xfrm>
                  <a:off x="5896151" y="3671384"/>
                  <a:ext cx="315351" cy="452185"/>
                  <a:chOff x="6144878" y="3705251"/>
                  <a:chExt cx="315351" cy="452185"/>
                </a:xfrm>
              </p:grpSpPr>
              <p:sp>
                <p:nvSpPr>
                  <p:cNvPr id="281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41" name="Group 235"/>
                <p:cNvGrpSpPr/>
                <p:nvPr/>
              </p:nvGrpSpPr>
              <p:grpSpPr>
                <a:xfrm flipV="1">
                  <a:off x="5326940" y="3669335"/>
                  <a:ext cx="315351" cy="452185"/>
                  <a:chOff x="704140" y="2354179"/>
                  <a:chExt cx="315351" cy="452185"/>
                </a:xfrm>
              </p:grpSpPr>
              <p:sp>
                <p:nvSpPr>
                  <p:cNvPr id="281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42" name="Group 381"/>
                <p:cNvGrpSpPr/>
                <p:nvPr/>
              </p:nvGrpSpPr>
              <p:grpSpPr>
                <a:xfrm>
                  <a:off x="6465362" y="3669337"/>
                  <a:ext cx="315351" cy="452185"/>
                  <a:chOff x="7012249" y="3703204"/>
                  <a:chExt cx="315351" cy="452185"/>
                </a:xfrm>
              </p:grpSpPr>
              <p:sp>
                <p:nvSpPr>
                  <p:cNvPr id="2814" name="Down Arrow 281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943" name="Group 380"/>
                <p:cNvGrpSpPr/>
                <p:nvPr/>
              </p:nvGrpSpPr>
              <p:grpSpPr>
                <a:xfrm>
                  <a:off x="7034572" y="3672650"/>
                  <a:ext cx="315351" cy="452185"/>
                  <a:chOff x="7836091" y="3706517"/>
                  <a:chExt cx="315351" cy="452185"/>
                </a:xfrm>
              </p:grpSpPr>
              <p:sp>
                <p:nvSpPr>
                  <p:cNvPr id="2812" name="Down Arrow 281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952" name="Group 393"/>
              <p:cNvGrpSpPr/>
              <p:nvPr/>
            </p:nvGrpSpPr>
            <p:grpSpPr>
              <a:xfrm>
                <a:off x="5326940" y="4209422"/>
                <a:ext cx="2022983" cy="455500"/>
                <a:chOff x="5326940" y="4333600"/>
                <a:chExt cx="2022983" cy="455500"/>
              </a:xfrm>
            </p:grpSpPr>
            <p:grpSp>
              <p:nvGrpSpPr>
                <p:cNvPr id="1953" name="Group 231"/>
                <p:cNvGrpSpPr/>
                <p:nvPr/>
              </p:nvGrpSpPr>
              <p:grpSpPr>
                <a:xfrm flipV="1">
                  <a:off x="5896151" y="4335649"/>
                  <a:ext cx="315351" cy="452185"/>
                  <a:chOff x="1680124" y="3020493"/>
                  <a:chExt cx="315351" cy="452185"/>
                </a:xfrm>
              </p:grpSpPr>
              <p:sp>
                <p:nvSpPr>
                  <p:cNvPr id="280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54" name="Group 383"/>
                <p:cNvGrpSpPr/>
                <p:nvPr/>
              </p:nvGrpSpPr>
              <p:grpSpPr>
                <a:xfrm>
                  <a:off x="5326940" y="4333600"/>
                  <a:ext cx="315351" cy="452185"/>
                  <a:chOff x="5326940" y="4367467"/>
                  <a:chExt cx="315351" cy="452185"/>
                </a:xfrm>
              </p:grpSpPr>
              <p:sp>
                <p:nvSpPr>
                  <p:cNvPr id="280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55" name="Group 229"/>
                <p:cNvGrpSpPr/>
                <p:nvPr/>
              </p:nvGrpSpPr>
              <p:grpSpPr>
                <a:xfrm flipV="1">
                  <a:off x="6465362" y="4333602"/>
                  <a:ext cx="315351" cy="452185"/>
                  <a:chOff x="2660385" y="3018446"/>
                  <a:chExt cx="315351" cy="452185"/>
                </a:xfrm>
              </p:grpSpPr>
              <p:sp>
                <p:nvSpPr>
                  <p:cNvPr id="280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56" name="Group 234"/>
                <p:cNvGrpSpPr/>
                <p:nvPr/>
              </p:nvGrpSpPr>
              <p:grpSpPr>
                <a:xfrm flipV="1">
                  <a:off x="7034572" y="4336915"/>
                  <a:ext cx="315351" cy="452185"/>
                  <a:chOff x="3687429" y="3021759"/>
                  <a:chExt cx="315351" cy="452185"/>
                </a:xfrm>
              </p:grpSpPr>
              <p:sp>
                <p:nvSpPr>
                  <p:cNvPr id="280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57" name="Group 392"/>
              <p:cNvGrpSpPr/>
              <p:nvPr/>
            </p:nvGrpSpPr>
            <p:grpSpPr>
              <a:xfrm>
                <a:off x="5326940" y="4794663"/>
                <a:ext cx="2022983" cy="455500"/>
                <a:chOff x="5326940" y="4918842"/>
                <a:chExt cx="2022983" cy="455500"/>
              </a:xfrm>
            </p:grpSpPr>
            <p:grpSp>
              <p:nvGrpSpPr>
                <p:cNvPr id="1958" name="Group 385"/>
                <p:cNvGrpSpPr/>
                <p:nvPr/>
              </p:nvGrpSpPr>
              <p:grpSpPr>
                <a:xfrm>
                  <a:off x="5896151" y="4920891"/>
                  <a:ext cx="315351" cy="452185"/>
                  <a:chOff x="6144878" y="5033781"/>
                  <a:chExt cx="315351" cy="452185"/>
                </a:xfrm>
              </p:grpSpPr>
              <p:sp>
                <p:nvSpPr>
                  <p:cNvPr id="2794" name="Down Arrow 279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59" name="Group 384"/>
                <p:cNvGrpSpPr/>
                <p:nvPr/>
              </p:nvGrpSpPr>
              <p:grpSpPr>
                <a:xfrm>
                  <a:off x="5326940" y="4918842"/>
                  <a:ext cx="315351" cy="452185"/>
                  <a:chOff x="5326940" y="5031732"/>
                  <a:chExt cx="315351" cy="452185"/>
                </a:xfrm>
              </p:grpSpPr>
              <p:sp>
                <p:nvSpPr>
                  <p:cNvPr id="2792" name="Down Arrow 279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68" name="Group 386"/>
                <p:cNvGrpSpPr/>
                <p:nvPr/>
              </p:nvGrpSpPr>
              <p:grpSpPr>
                <a:xfrm>
                  <a:off x="6465362" y="4918844"/>
                  <a:ext cx="315351" cy="452185"/>
                  <a:chOff x="7012249" y="5031734"/>
                  <a:chExt cx="315351" cy="452185"/>
                </a:xfrm>
              </p:grpSpPr>
              <p:sp>
                <p:nvSpPr>
                  <p:cNvPr id="279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69" name="Group 387"/>
                <p:cNvGrpSpPr/>
                <p:nvPr/>
              </p:nvGrpSpPr>
              <p:grpSpPr>
                <a:xfrm>
                  <a:off x="7034572" y="4922157"/>
                  <a:ext cx="315351" cy="452185"/>
                  <a:chOff x="7836091" y="5035047"/>
                  <a:chExt cx="315351" cy="452185"/>
                </a:xfrm>
              </p:grpSpPr>
              <p:sp>
                <p:nvSpPr>
                  <p:cNvPr id="278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97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971" name="Group 395"/>
              <p:cNvGrpSpPr/>
              <p:nvPr/>
            </p:nvGrpSpPr>
            <p:grpSpPr>
              <a:xfrm>
                <a:off x="5326940" y="3038938"/>
                <a:ext cx="2022983" cy="455500"/>
                <a:chOff x="5326940" y="3038937"/>
                <a:chExt cx="2022983" cy="455500"/>
              </a:xfrm>
            </p:grpSpPr>
            <p:grpSp>
              <p:nvGrpSpPr>
                <p:cNvPr id="1980" name="Group 378"/>
                <p:cNvGrpSpPr/>
                <p:nvPr/>
              </p:nvGrpSpPr>
              <p:grpSpPr>
                <a:xfrm>
                  <a:off x="5896151" y="3040986"/>
                  <a:ext cx="315351" cy="452185"/>
                  <a:chOff x="6144878" y="3040986"/>
                  <a:chExt cx="315351" cy="452185"/>
                </a:xfrm>
              </p:grpSpPr>
              <p:sp>
                <p:nvSpPr>
                  <p:cNvPr id="2778" name="Down Arrow 277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981" name="Group 377"/>
                <p:cNvGrpSpPr/>
                <p:nvPr/>
              </p:nvGrpSpPr>
              <p:grpSpPr>
                <a:xfrm>
                  <a:off x="5326940" y="3038937"/>
                  <a:ext cx="315351" cy="452185"/>
                  <a:chOff x="5326940" y="3038937"/>
                  <a:chExt cx="315351" cy="452185"/>
                </a:xfrm>
              </p:grpSpPr>
              <p:sp>
                <p:nvSpPr>
                  <p:cNvPr id="2776" name="Down Arrow 27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982" name="Group 230"/>
                <p:cNvGrpSpPr/>
                <p:nvPr/>
              </p:nvGrpSpPr>
              <p:grpSpPr>
                <a:xfrm flipV="1">
                  <a:off x="6465362" y="3038939"/>
                  <a:ext cx="315351" cy="452185"/>
                  <a:chOff x="2660385" y="1689916"/>
                  <a:chExt cx="315351" cy="452185"/>
                </a:xfrm>
              </p:grpSpPr>
              <p:sp>
                <p:nvSpPr>
                  <p:cNvPr id="2774" name="Down Arrow 277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983" name="Group 379"/>
                <p:cNvGrpSpPr/>
                <p:nvPr/>
              </p:nvGrpSpPr>
              <p:grpSpPr>
                <a:xfrm>
                  <a:off x="7034572" y="3042252"/>
                  <a:ext cx="315351" cy="452185"/>
                  <a:chOff x="7836091" y="3042252"/>
                  <a:chExt cx="315351" cy="452185"/>
                </a:xfrm>
              </p:grpSpPr>
              <p:sp>
                <p:nvSpPr>
                  <p:cNvPr id="2772" name="Down Arrow 277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992" name="Group 394"/>
              <p:cNvGrpSpPr/>
              <p:nvPr/>
            </p:nvGrpSpPr>
            <p:grpSpPr>
              <a:xfrm>
                <a:off x="5326940" y="3624179"/>
                <a:ext cx="2022983" cy="455500"/>
                <a:chOff x="5326940" y="3669335"/>
                <a:chExt cx="2022983" cy="455500"/>
              </a:xfrm>
            </p:grpSpPr>
            <p:grpSp>
              <p:nvGrpSpPr>
                <p:cNvPr id="1993" name="Group 382"/>
                <p:cNvGrpSpPr/>
                <p:nvPr/>
              </p:nvGrpSpPr>
              <p:grpSpPr>
                <a:xfrm>
                  <a:off x="5896151" y="3671384"/>
                  <a:ext cx="315351" cy="452185"/>
                  <a:chOff x="6144878" y="3705251"/>
                  <a:chExt cx="315351" cy="452185"/>
                </a:xfrm>
              </p:grpSpPr>
              <p:sp>
                <p:nvSpPr>
                  <p:cNvPr id="2766" name="Down Arrow 276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94" name="Group 235"/>
                <p:cNvGrpSpPr/>
                <p:nvPr/>
              </p:nvGrpSpPr>
              <p:grpSpPr>
                <a:xfrm flipV="1">
                  <a:off x="5326940" y="3669335"/>
                  <a:ext cx="315351" cy="452185"/>
                  <a:chOff x="704140" y="2354179"/>
                  <a:chExt cx="315351" cy="452185"/>
                </a:xfrm>
              </p:grpSpPr>
              <p:sp>
                <p:nvSpPr>
                  <p:cNvPr id="2764" name="Down Arrow 276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95" name="Group 381"/>
                <p:cNvGrpSpPr/>
                <p:nvPr/>
              </p:nvGrpSpPr>
              <p:grpSpPr>
                <a:xfrm>
                  <a:off x="6465362" y="3669337"/>
                  <a:ext cx="315351" cy="452185"/>
                  <a:chOff x="7012249" y="3703204"/>
                  <a:chExt cx="315351" cy="452185"/>
                </a:xfrm>
              </p:grpSpPr>
              <p:sp>
                <p:nvSpPr>
                  <p:cNvPr id="2762" name="Down Arrow 276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04" name="Group 380"/>
                <p:cNvGrpSpPr/>
                <p:nvPr/>
              </p:nvGrpSpPr>
              <p:grpSpPr>
                <a:xfrm>
                  <a:off x="7034572" y="3672650"/>
                  <a:ext cx="315351" cy="452185"/>
                  <a:chOff x="7836091" y="3706517"/>
                  <a:chExt cx="315351" cy="452185"/>
                </a:xfrm>
              </p:grpSpPr>
              <p:sp>
                <p:nvSpPr>
                  <p:cNvPr id="2760" name="Down Arrow 275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005" name="Group 393"/>
              <p:cNvGrpSpPr/>
              <p:nvPr/>
            </p:nvGrpSpPr>
            <p:grpSpPr>
              <a:xfrm>
                <a:off x="5326940" y="4209422"/>
                <a:ext cx="2022983" cy="455500"/>
                <a:chOff x="5326940" y="4333600"/>
                <a:chExt cx="2022983" cy="455500"/>
              </a:xfrm>
            </p:grpSpPr>
            <p:grpSp>
              <p:nvGrpSpPr>
                <p:cNvPr id="2006" name="Group 231"/>
                <p:cNvGrpSpPr/>
                <p:nvPr/>
              </p:nvGrpSpPr>
              <p:grpSpPr>
                <a:xfrm flipV="1">
                  <a:off x="5896151" y="4335649"/>
                  <a:ext cx="315351" cy="452185"/>
                  <a:chOff x="1680124" y="3020493"/>
                  <a:chExt cx="315351" cy="452185"/>
                </a:xfrm>
              </p:grpSpPr>
              <p:sp>
                <p:nvSpPr>
                  <p:cNvPr id="2754" name="Down Arrow 275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007" name="Group 383"/>
                <p:cNvGrpSpPr/>
                <p:nvPr/>
              </p:nvGrpSpPr>
              <p:grpSpPr>
                <a:xfrm>
                  <a:off x="5326940" y="4333600"/>
                  <a:ext cx="315351" cy="452185"/>
                  <a:chOff x="5326940" y="4367467"/>
                  <a:chExt cx="315351" cy="452185"/>
                </a:xfrm>
              </p:grpSpPr>
              <p:sp>
                <p:nvSpPr>
                  <p:cNvPr id="2752" name="Down Arrow 275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008" name="Group 229"/>
                <p:cNvGrpSpPr/>
                <p:nvPr/>
              </p:nvGrpSpPr>
              <p:grpSpPr>
                <a:xfrm flipV="1">
                  <a:off x="6465362" y="4333602"/>
                  <a:ext cx="315351" cy="452185"/>
                  <a:chOff x="2660385" y="3018446"/>
                  <a:chExt cx="315351" cy="452185"/>
                </a:xfrm>
              </p:grpSpPr>
              <p:sp>
                <p:nvSpPr>
                  <p:cNvPr id="2750" name="Down Arrow 274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009" name="Group 234"/>
                <p:cNvGrpSpPr/>
                <p:nvPr/>
              </p:nvGrpSpPr>
              <p:grpSpPr>
                <a:xfrm flipV="1">
                  <a:off x="7034572" y="4336915"/>
                  <a:ext cx="315351" cy="452185"/>
                  <a:chOff x="3687429" y="3021759"/>
                  <a:chExt cx="315351" cy="452185"/>
                </a:xfrm>
              </p:grpSpPr>
              <p:sp>
                <p:nvSpPr>
                  <p:cNvPr id="2748" name="Down Arrow 274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10" name="Group 392"/>
              <p:cNvGrpSpPr/>
              <p:nvPr/>
            </p:nvGrpSpPr>
            <p:grpSpPr>
              <a:xfrm>
                <a:off x="5326940" y="4794663"/>
                <a:ext cx="2022983" cy="455500"/>
                <a:chOff x="5326940" y="4918842"/>
                <a:chExt cx="2022983" cy="455500"/>
              </a:xfrm>
            </p:grpSpPr>
            <p:grpSp>
              <p:nvGrpSpPr>
                <p:cNvPr id="2011" name="Group 385"/>
                <p:cNvGrpSpPr/>
                <p:nvPr/>
              </p:nvGrpSpPr>
              <p:grpSpPr>
                <a:xfrm>
                  <a:off x="5896151" y="4920891"/>
                  <a:ext cx="315351" cy="452185"/>
                  <a:chOff x="6144878" y="5033781"/>
                  <a:chExt cx="315351" cy="452185"/>
                </a:xfrm>
              </p:grpSpPr>
              <p:sp>
                <p:nvSpPr>
                  <p:cNvPr id="2742" name="Down Arrow 274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20" name="Group 384"/>
                <p:cNvGrpSpPr/>
                <p:nvPr/>
              </p:nvGrpSpPr>
              <p:grpSpPr>
                <a:xfrm>
                  <a:off x="5326940" y="4918842"/>
                  <a:ext cx="315351" cy="452185"/>
                  <a:chOff x="5326940" y="5031732"/>
                  <a:chExt cx="315351" cy="452185"/>
                </a:xfrm>
              </p:grpSpPr>
              <p:sp>
                <p:nvSpPr>
                  <p:cNvPr id="2740" name="Down Arrow 273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21" name="Group 386"/>
                <p:cNvGrpSpPr/>
                <p:nvPr/>
              </p:nvGrpSpPr>
              <p:grpSpPr>
                <a:xfrm>
                  <a:off x="6465362" y="4918844"/>
                  <a:ext cx="315351" cy="452185"/>
                  <a:chOff x="7012249" y="5031734"/>
                  <a:chExt cx="315351" cy="452185"/>
                </a:xfrm>
              </p:grpSpPr>
              <p:sp>
                <p:nvSpPr>
                  <p:cNvPr id="2738" name="Down Arrow 273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022" name="Group 387"/>
                <p:cNvGrpSpPr/>
                <p:nvPr/>
              </p:nvGrpSpPr>
              <p:grpSpPr>
                <a:xfrm>
                  <a:off x="7034572" y="4922157"/>
                  <a:ext cx="315351" cy="452185"/>
                  <a:chOff x="7836091" y="5035047"/>
                  <a:chExt cx="315351" cy="452185"/>
                </a:xfrm>
              </p:grpSpPr>
              <p:sp>
                <p:nvSpPr>
                  <p:cNvPr id="2736" name="Down Arrow 273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2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032" name="Group 395"/>
              <p:cNvGrpSpPr/>
              <p:nvPr/>
            </p:nvGrpSpPr>
            <p:grpSpPr>
              <a:xfrm>
                <a:off x="5326940" y="3038938"/>
                <a:ext cx="2022983" cy="455500"/>
                <a:chOff x="5326940" y="3038937"/>
                <a:chExt cx="2022983" cy="455500"/>
              </a:xfrm>
            </p:grpSpPr>
            <p:grpSp>
              <p:nvGrpSpPr>
                <p:cNvPr id="2033" name="Group 378"/>
                <p:cNvGrpSpPr/>
                <p:nvPr/>
              </p:nvGrpSpPr>
              <p:grpSpPr>
                <a:xfrm>
                  <a:off x="5896151" y="3040986"/>
                  <a:ext cx="315351" cy="452185"/>
                  <a:chOff x="6144878" y="3040986"/>
                  <a:chExt cx="315351" cy="452185"/>
                </a:xfrm>
              </p:grpSpPr>
              <p:sp>
                <p:nvSpPr>
                  <p:cNvPr id="2726" name="Down Arrow 272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034" name="Group 377"/>
                <p:cNvGrpSpPr/>
                <p:nvPr/>
              </p:nvGrpSpPr>
              <p:grpSpPr>
                <a:xfrm>
                  <a:off x="5326940" y="3038937"/>
                  <a:ext cx="315351" cy="452185"/>
                  <a:chOff x="5326940" y="3038937"/>
                  <a:chExt cx="315351" cy="452185"/>
                </a:xfrm>
              </p:grpSpPr>
              <p:sp>
                <p:nvSpPr>
                  <p:cNvPr id="2724" name="Down Arrow 272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035" name="Group 230"/>
                <p:cNvGrpSpPr/>
                <p:nvPr/>
              </p:nvGrpSpPr>
              <p:grpSpPr>
                <a:xfrm flipV="1">
                  <a:off x="6465362" y="3038939"/>
                  <a:ext cx="315351" cy="452185"/>
                  <a:chOff x="2660385" y="1689916"/>
                  <a:chExt cx="315351" cy="452185"/>
                </a:xfrm>
              </p:grpSpPr>
              <p:sp>
                <p:nvSpPr>
                  <p:cNvPr id="2722" name="Down Arrow 272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044" name="Group 379"/>
                <p:cNvGrpSpPr/>
                <p:nvPr/>
              </p:nvGrpSpPr>
              <p:grpSpPr>
                <a:xfrm>
                  <a:off x="7034572" y="3042252"/>
                  <a:ext cx="315351" cy="452185"/>
                  <a:chOff x="7836091" y="3042252"/>
                  <a:chExt cx="315351" cy="452185"/>
                </a:xfrm>
              </p:grpSpPr>
              <p:sp>
                <p:nvSpPr>
                  <p:cNvPr id="2720" name="Down Arrow 271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45" name="Group 394"/>
              <p:cNvGrpSpPr/>
              <p:nvPr/>
            </p:nvGrpSpPr>
            <p:grpSpPr>
              <a:xfrm>
                <a:off x="5326940" y="3624179"/>
                <a:ext cx="2022983" cy="455500"/>
                <a:chOff x="5326940" y="3669335"/>
                <a:chExt cx="2022983" cy="455500"/>
              </a:xfrm>
            </p:grpSpPr>
            <p:grpSp>
              <p:nvGrpSpPr>
                <p:cNvPr id="2046" name="Group 382"/>
                <p:cNvGrpSpPr/>
                <p:nvPr/>
              </p:nvGrpSpPr>
              <p:grpSpPr>
                <a:xfrm>
                  <a:off x="5896151" y="3671384"/>
                  <a:ext cx="315351" cy="452185"/>
                  <a:chOff x="6144878" y="3705251"/>
                  <a:chExt cx="315351" cy="452185"/>
                </a:xfrm>
              </p:grpSpPr>
              <p:sp>
                <p:nvSpPr>
                  <p:cNvPr id="2714" name="Down Arrow 271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047" name="Group 235"/>
                <p:cNvGrpSpPr/>
                <p:nvPr/>
              </p:nvGrpSpPr>
              <p:grpSpPr>
                <a:xfrm flipV="1">
                  <a:off x="5326940" y="3669335"/>
                  <a:ext cx="315351" cy="452185"/>
                  <a:chOff x="704140" y="2354179"/>
                  <a:chExt cx="315351" cy="452185"/>
                </a:xfrm>
              </p:grpSpPr>
              <p:sp>
                <p:nvSpPr>
                  <p:cNvPr id="2712" name="Down Arrow 271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56" name="Group 381"/>
                <p:cNvGrpSpPr/>
                <p:nvPr/>
              </p:nvGrpSpPr>
              <p:grpSpPr>
                <a:xfrm>
                  <a:off x="6465362" y="3669337"/>
                  <a:ext cx="315351" cy="452185"/>
                  <a:chOff x="7012249" y="3703204"/>
                  <a:chExt cx="315351" cy="452185"/>
                </a:xfrm>
              </p:grpSpPr>
              <p:sp>
                <p:nvSpPr>
                  <p:cNvPr id="2710" name="Down Arrow 270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57" name="Group 380"/>
                <p:cNvGrpSpPr/>
                <p:nvPr/>
              </p:nvGrpSpPr>
              <p:grpSpPr>
                <a:xfrm>
                  <a:off x="7034572" y="3672650"/>
                  <a:ext cx="315351" cy="452185"/>
                  <a:chOff x="7836091" y="3706517"/>
                  <a:chExt cx="315351" cy="452185"/>
                </a:xfrm>
              </p:grpSpPr>
              <p:sp>
                <p:nvSpPr>
                  <p:cNvPr id="2708" name="Down Arrow 270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058" name="Group 393"/>
              <p:cNvGrpSpPr/>
              <p:nvPr/>
            </p:nvGrpSpPr>
            <p:grpSpPr>
              <a:xfrm>
                <a:off x="5326940" y="4209422"/>
                <a:ext cx="2022983" cy="455500"/>
                <a:chOff x="5326940" y="4333600"/>
                <a:chExt cx="2022983" cy="455500"/>
              </a:xfrm>
            </p:grpSpPr>
            <p:grpSp>
              <p:nvGrpSpPr>
                <p:cNvPr id="2059" name="Group 231"/>
                <p:cNvGrpSpPr/>
                <p:nvPr/>
              </p:nvGrpSpPr>
              <p:grpSpPr>
                <a:xfrm flipV="1">
                  <a:off x="5896151" y="4335649"/>
                  <a:ext cx="315351" cy="452185"/>
                  <a:chOff x="1680124" y="3020493"/>
                  <a:chExt cx="315351" cy="452185"/>
                </a:xfrm>
              </p:grpSpPr>
              <p:sp>
                <p:nvSpPr>
                  <p:cNvPr id="2702" name="Down Arrow 270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060" name="Group 383"/>
                <p:cNvGrpSpPr/>
                <p:nvPr/>
              </p:nvGrpSpPr>
              <p:grpSpPr>
                <a:xfrm>
                  <a:off x="5326940" y="4333600"/>
                  <a:ext cx="315351" cy="452185"/>
                  <a:chOff x="5326940" y="4367467"/>
                  <a:chExt cx="315351" cy="452185"/>
                </a:xfrm>
              </p:grpSpPr>
              <p:sp>
                <p:nvSpPr>
                  <p:cNvPr id="2700" name="Down Arrow 269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061" name="Group 229"/>
                <p:cNvGrpSpPr/>
                <p:nvPr/>
              </p:nvGrpSpPr>
              <p:grpSpPr>
                <a:xfrm flipV="1">
                  <a:off x="6465362" y="4333602"/>
                  <a:ext cx="315351" cy="452185"/>
                  <a:chOff x="2660385" y="3018446"/>
                  <a:chExt cx="315351" cy="452185"/>
                </a:xfrm>
              </p:grpSpPr>
              <p:sp>
                <p:nvSpPr>
                  <p:cNvPr id="2698" name="Down Arrow 269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062" name="Group 234"/>
                <p:cNvGrpSpPr/>
                <p:nvPr/>
              </p:nvGrpSpPr>
              <p:grpSpPr>
                <a:xfrm flipV="1">
                  <a:off x="7034572" y="4336915"/>
                  <a:ext cx="315351" cy="452185"/>
                  <a:chOff x="3687429" y="3021759"/>
                  <a:chExt cx="315351" cy="452185"/>
                </a:xfrm>
              </p:grpSpPr>
              <p:sp>
                <p:nvSpPr>
                  <p:cNvPr id="2696" name="Down Arrow 269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63" name="Group 392"/>
              <p:cNvGrpSpPr/>
              <p:nvPr/>
            </p:nvGrpSpPr>
            <p:grpSpPr>
              <a:xfrm>
                <a:off x="5326940" y="4794663"/>
                <a:ext cx="2022983" cy="455500"/>
                <a:chOff x="5326940" y="4918842"/>
                <a:chExt cx="2022983" cy="455500"/>
              </a:xfrm>
            </p:grpSpPr>
            <p:grpSp>
              <p:nvGrpSpPr>
                <p:cNvPr id="2072" name="Group 385"/>
                <p:cNvGrpSpPr/>
                <p:nvPr/>
              </p:nvGrpSpPr>
              <p:grpSpPr>
                <a:xfrm>
                  <a:off x="5896151" y="4920891"/>
                  <a:ext cx="315351" cy="452185"/>
                  <a:chOff x="6144878" y="5033781"/>
                  <a:chExt cx="315351" cy="452185"/>
                </a:xfrm>
              </p:grpSpPr>
              <p:sp>
                <p:nvSpPr>
                  <p:cNvPr id="2690" name="Down Arrow 268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73" name="Group 384"/>
                <p:cNvGrpSpPr/>
                <p:nvPr/>
              </p:nvGrpSpPr>
              <p:grpSpPr>
                <a:xfrm>
                  <a:off x="5326940" y="4918842"/>
                  <a:ext cx="315351" cy="452185"/>
                  <a:chOff x="5326940" y="5031732"/>
                  <a:chExt cx="315351" cy="452185"/>
                </a:xfrm>
              </p:grpSpPr>
              <p:sp>
                <p:nvSpPr>
                  <p:cNvPr id="2688" name="Down Arrow 268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74" name="Group 386"/>
                <p:cNvGrpSpPr/>
                <p:nvPr/>
              </p:nvGrpSpPr>
              <p:grpSpPr>
                <a:xfrm>
                  <a:off x="6465362" y="4918844"/>
                  <a:ext cx="315351" cy="452185"/>
                  <a:chOff x="7012249" y="5031734"/>
                  <a:chExt cx="315351" cy="452185"/>
                </a:xfrm>
              </p:grpSpPr>
              <p:sp>
                <p:nvSpPr>
                  <p:cNvPr id="2686" name="Down Arrow 268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075" name="Group 387"/>
                <p:cNvGrpSpPr/>
                <p:nvPr/>
              </p:nvGrpSpPr>
              <p:grpSpPr>
                <a:xfrm>
                  <a:off x="7034572" y="4922157"/>
                  <a:ext cx="315351" cy="452185"/>
                  <a:chOff x="7836091" y="5035047"/>
                  <a:chExt cx="315351" cy="452185"/>
                </a:xfrm>
              </p:grpSpPr>
              <p:sp>
                <p:nvSpPr>
                  <p:cNvPr id="2684" name="Down Arrow 268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4"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085" name="Group 395"/>
              <p:cNvGrpSpPr/>
              <p:nvPr/>
            </p:nvGrpSpPr>
            <p:grpSpPr>
              <a:xfrm>
                <a:off x="5326940" y="3038938"/>
                <a:ext cx="2022983" cy="455500"/>
                <a:chOff x="5326940" y="3038937"/>
                <a:chExt cx="2022983" cy="455500"/>
              </a:xfrm>
            </p:grpSpPr>
            <p:grpSp>
              <p:nvGrpSpPr>
                <p:cNvPr id="2086" name="Group 378"/>
                <p:cNvGrpSpPr/>
                <p:nvPr/>
              </p:nvGrpSpPr>
              <p:grpSpPr>
                <a:xfrm>
                  <a:off x="5896151" y="3040986"/>
                  <a:ext cx="315351" cy="452185"/>
                  <a:chOff x="6144878" y="3040986"/>
                  <a:chExt cx="315351" cy="452185"/>
                </a:xfrm>
              </p:grpSpPr>
              <p:sp>
                <p:nvSpPr>
                  <p:cNvPr id="2674" name="Down Arrow 267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087" name="Group 377"/>
                <p:cNvGrpSpPr/>
                <p:nvPr/>
              </p:nvGrpSpPr>
              <p:grpSpPr>
                <a:xfrm>
                  <a:off x="5326940" y="3038937"/>
                  <a:ext cx="315351" cy="452185"/>
                  <a:chOff x="5326940" y="3038937"/>
                  <a:chExt cx="315351" cy="452185"/>
                </a:xfrm>
              </p:grpSpPr>
              <p:sp>
                <p:nvSpPr>
                  <p:cNvPr id="2672" name="Down Arrow 267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096" name="Group 230"/>
                <p:cNvGrpSpPr/>
                <p:nvPr/>
              </p:nvGrpSpPr>
              <p:grpSpPr>
                <a:xfrm flipV="1">
                  <a:off x="6465362" y="3038939"/>
                  <a:ext cx="315351" cy="452185"/>
                  <a:chOff x="2660385" y="1689916"/>
                  <a:chExt cx="315351" cy="452185"/>
                </a:xfrm>
              </p:grpSpPr>
              <p:sp>
                <p:nvSpPr>
                  <p:cNvPr id="2670" name="Down Arrow 266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097" name="Group 379"/>
                <p:cNvGrpSpPr/>
                <p:nvPr/>
              </p:nvGrpSpPr>
              <p:grpSpPr>
                <a:xfrm>
                  <a:off x="7034572" y="3042252"/>
                  <a:ext cx="315351" cy="452185"/>
                  <a:chOff x="7836091" y="3042252"/>
                  <a:chExt cx="315351" cy="452185"/>
                </a:xfrm>
              </p:grpSpPr>
              <p:sp>
                <p:nvSpPr>
                  <p:cNvPr id="2668" name="Down Arrow 266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98" name="Group 394"/>
              <p:cNvGrpSpPr/>
              <p:nvPr/>
            </p:nvGrpSpPr>
            <p:grpSpPr>
              <a:xfrm>
                <a:off x="5326940" y="3624179"/>
                <a:ext cx="2022983" cy="455500"/>
                <a:chOff x="5326940" y="3669335"/>
                <a:chExt cx="2022983" cy="455500"/>
              </a:xfrm>
            </p:grpSpPr>
            <p:grpSp>
              <p:nvGrpSpPr>
                <p:cNvPr id="2099" name="Group 382"/>
                <p:cNvGrpSpPr/>
                <p:nvPr/>
              </p:nvGrpSpPr>
              <p:grpSpPr>
                <a:xfrm>
                  <a:off x="5896151" y="3671384"/>
                  <a:ext cx="315351" cy="452185"/>
                  <a:chOff x="6144878" y="3705251"/>
                  <a:chExt cx="315351" cy="452185"/>
                </a:xfrm>
              </p:grpSpPr>
              <p:sp>
                <p:nvSpPr>
                  <p:cNvPr id="2662" name="Down Arrow 266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08" name="Group 235"/>
                <p:cNvGrpSpPr/>
                <p:nvPr/>
              </p:nvGrpSpPr>
              <p:grpSpPr>
                <a:xfrm flipV="1">
                  <a:off x="5326940" y="3669335"/>
                  <a:ext cx="315351" cy="452185"/>
                  <a:chOff x="704140" y="2354179"/>
                  <a:chExt cx="315351" cy="452185"/>
                </a:xfrm>
              </p:grpSpPr>
              <p:sp>
                <p:nvSpPr>
                  <p:cNvPr id="2660" name="Down Arrow 265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09" name="Group 381"/>
                <p:cNvGrpSpPr/>
                <p:nvPr/>
              </p:nvGrpSpPr>
              <p:grpSpPr>
                <a:xfrm>
                  <a:off x="6465362" y="3669337"/>
                  <a:ext cx="315351" cy="452185"/>
                  <a:chOff x="7012249" y="3703204"/>
                  <a:chExt cx="315351" cy="452185"/>
                </a:xfrm>
              </p:grpSpPr>
              <p:sp>
                <p:nvSpPr>
                  <p:cNvPr id="2658" name="Down Arrow 265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10" name="Group 380"/>
                <p:cNvGrpSpPr/>
                <p:nvPr/>
              </p:nvGrpSpPr>
              <p:grpSpPr>
                <a:xfrm>
                  <a:off x="7034572" y="3672650"/>
                  <a:ext cx="315351" cy="452185"/>
                  <a:chOff x="7836091" y="3706517"/>
                  <a:chExt cx="315351" cy="452185"/>
                </a:xfrm>
              </p:grpSpPr>
              <p:sp>
                <p:nvSpPr>
                  <p:cNvPr id="2656" name="Down Arrow 265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11" name="Group 393"/>
              <p:cNvGrpSpPr/>
              <p:nvPr/>
            </p:nvGrpSpPr>
            <p:grpSpPr>
              <a:xfrm>
                <a:off x="5326940" y="4209422"/>
                <a:ext cx="2022983" cy="455500"/>
                <a:chOff x="5326940" y="4333600"/>
                <a:chExt cx="2022983" cy="455500"/>
              </a:xfrm>
            </p:grpSpPr>
            <p:grpSp>
              <p:nvGrpSpPr>
                <p:cNvPr id="2112" name="Group 231"/>
                <p:cNvGrpSpPr/>
                <p:nvPr/>
              </p:nvGrpSpPr>
              <p:grpSpPr>
                <a:xfrm flipV="1">
                  <a:off x="5896151" y="4335649"/>
                  <a:ext cx="315351" cy="452185"/>
                  <a:chOff x="1680124" y="3020493"/>
                  <a:chExt cx="315351" cy="452185"/>
                </a:xfrm>
              </p:grpSpPr>
              <p:sp>
                <p:nvSpPr>
                  <p:cNvPr id="2650" name="Down Arrow 264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13" name="Group 383"/>
                <p:cNvGrpSpPr/>
                <p:nvPr/>
              </p:nvGrpSpPr>
              <p:grpSpPr>
                <a:xfrm>
                  <a:off x="5326940" y="4333600"/>
                  <a:ext cx="315351" cy="452185"/>
                  <a:chOff x="5326940" y="4367467"/>
                  <a:chExt cx="315351" cy="452185"/>
                </a:xfrm>
              </p:grpSpPr>
              <p:sp>
                <p:nvSpPr>
                  <p:cNvPr id="2648" name="Down Arrow 264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14" name="Group 229"/>
                <p:cNvGrpSpPr/>
                <p:nvPr/>
              </p:nvGrpSpPr>
              <p:grpSpPr>
                <a:xfrm flipV="1">
                  <a:off x="6465362" y="4333602"/>
                  <a:ext cx="315351" cy="452185"/>
                  <a:chOff x="2660385" y="3018446"/>
                  <a:chExt cx="315351" cy="452185"/>
                </a:xfrm>
              </p:grpSpPr>
              <p:sp>
                <p:nvSpPr>
                  <p:cNvPr id="2646" name="Down Arrow 264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15" name="Group 234"/>
                <p:cNvGrpSpPr/>
                <p:nvPr/>
              </p:nvGrpSpPr>
              <p:grpSpPr>
                <a:xfrm flipV="1">
                  <a:off x="7034572" y="4336915"/>
                  <a:ext cx="315351" cy="452185"/>
                  <a:chOff x="3687429" y="3021759"/>
                  <a:chExt cx="315351" cy="452185"/>
                </a:xfrm>
              </p:grpSpPr>
              <p:sp>
                <p:nvSpPr>
                  <p:cNvPr id="2644" name="Down Arrow 264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24" name="Group 392"/>
              <p:cNvGrpSpPr/>
              <p:nvPr/>
            </p:nvGrpSpPr>
            <p:grpSpPr>
              <a:xfrm>
                <a:off x="5326940" y="4794663"/>
                <a:ext cx="2022983" cy="455500"/>
                <a:chOff x="5326940" y="4918842"/>
                <a:chExt cx="2022983" cy="455500"/>
              </a:xfrm>
            </p:grpSpPr>
            <p:grpSp>
              <p:nvGrpSpPr>
                <p:cNvPr id="2125" name="Group 385"/>
                <p:cNvGrpSpPr/>
                <p:nvPr/>
              </p:nvGrpSpPr>
              <p:grpSpPr>
                <a:xfrm>
                  <a:off x="5896151" y="4920891"/>
                  <a:ext cx="315351" cy="452185"/>
                  <a:chOff x="6144878" y="5033781"/>
                  <a:chExt cx="315351" cy="452185"/>
                </a:xfrm>
              </p:grpSpPr>
              <p:sp>
                <p:nvSpPr>
                  <p:cNvPr id="2638" name="Down Arrow 263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26" name="Group 384"/>
                <p:cNvGrpSpPr/>
                <p:nvPr/>
              </p:nvGrpSpPr>
              <p:grpSpPr>
                <a:xfrm>
                  <a:off x="5326940" y="4918842"/>
                  <a:ext cx="315351" cy="452185"/>
                  <a:chOff x="5326940" y="5031732"/>
                  <a:chExt cx="315351" cy="452185"/>
                </a:xfrm>
              </p:grpSpPr>
              <p:sp>
                <p:nvSpPr>
                  <p:cNvPr id="2636" name="Down Arrow 263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27" name="Group 386"/>
                <p:cNvGrpSpPr/>
                <p:nvPr/>
              </p:nvGrpSpPr>
              <p:grpSpPr>
                <a:xfrm>
                  <a:off x="6465362" y="4918844"/>
                  <a:ext cx="315351" cy="452185"/>
                  <a:chOff x="7012249" y="5031734"/>
                  <a:chExt cx="315351" cy="452185"/>
                </a:xfrm>
              </p:grpSpPr>
              <p:sp>
                <p:nvSpPr>
                  <p:cNvPr id="2634" name="Down Arrow 263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36" name="Group 387"/>
                <p:cNvGrpSpPr/>
                <p:nvPr/>
              </p:nvGrpSpPr>
              <p:grpSpPr>
                <a:xfrm>
                  <a:off x="7034572" y="4922157"/>
                  <a:ext cx="315351" cy="452185"/>
                  <a:chOff x="7836091" y="5035047"/>
                  <a:chExt cx="315351" cy="452185"/>
                </a:xfrm>
              </p:grpSpPr>
              <p:sp>
                <p:nvSpPr>
                  <p:cNvPr id="2632" name="Down Arrow 263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37"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138" name="Group 395"/>
              <p:cNvGrpSpPr/>
              <p:nvPr/>
            </p:nvGrpSpPr>
            <p:grpSpPr>
              <a:xfrm>
                <a:off x="5326940" y="3038938"/>
                <a:ext cx="2022983" cy="455500"/>
                <a:chOff x="5326940" y="3038937"/>
                <a:chExt cx="2022983" cy="455500"/>
              </a:xfrm>
            </p:grpSpPr>
            <p:grpSp>
              <p:nvGrpSpPr>
                <p:cNvPr id="2139" name="Group 378"/>
                <p:cNvGrpSpPr/>
                <p:nvPr/>
              </p:nvGrpSpPr>
              <p:grpSpPr>
                <a:xfrm>
                  <a:off x="5896151" y="3040986"/>
                  <a:ext cx="315351" cy="452185"/>
                  <a:chOff x="6144878" y="3040986"/>
                  <a:chExt cx="315351" cy="452185"/>
                </a:xfrm>
              </p:grpSpPr>
              <p:sp>
                <p:nvSpPr>
                  <p:cNvPr id="2622" name="Down Arrow 262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48" name="Group 377"/>
                <p:cNvGrpSpPr/>
                <p:nvPr/>
              </p:nvGrpSpPr>
              <p:grpSpPr>
                <a:xfrm>
                  <a:off x="5326940" y="3038937"/>
                  <a:ext cx="315351" cy="452185"/>
                  <a:chOff x="5326940" y="3038937"/>
                  <a:chExt cx="315351" cy="452185"/>
                </a:xfrm>
              </p:grpSpPr>
              <p:sp>
                <p:nvSpPr>
                  <p:cNvPr id="2620" name="Down Arrow 26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49" name="Group 230"/>
                <p:cNvGrpSpPr/>
                <p:nvPr/>
              </p:nvGrpSpPr>
              <p:grpSpPr>
                <a:xfrm flipV="1">
                  <a:off x="6465362" y="3038939"/>
                  <a:ext cx="315351" cy="452185"/>
                  <a:chOff x="2660385" y="1689916"/>
                  <a:chExt cx="315351" cy="452185"/>
                </a:xfrm>
              </p:grpSpPr>
              <p:sp>
                <p:nvSpPr>
                  <p:cNvPr id="2618" name="Down Arrow 261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50" name="Group 379"/>
                <p:cNvGrpSpPr/>
                <p:nvPr/>
              </p:nvGrpSpPr>
              <p:grpSpPr>
                <a:xfrm>
                  <a:off x="7034572" y="3042252"/>
                  <a:ext cx="315351" cy="452185"/>
                  <a:chOff x="7836091" y="3042252"/>
                  <a:chExt cx="315351" cy="452185"/>
                </a:xfrm>
              </p:grpSpPr>
              <p:sp>
                <p:nvSpPr>
                  <p:cNvPr id="2616" name="Down Arrow 261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51" name="Group 394"/>
              <p:cNvGrpSpPr/>
              <p:nvPr/>
            </p:nvGrpSpPr>
            <p:grpSpPr>
              <a:xfrm>
                <a:off x="5326940" y="3624179"/>
                <a:ext cx="2022983" cy="455500"/>
                <a:chOff x="5326940" y="3669335"/>
                <a:chExt cx="2022983" cy="455500"/>
              </a:xfrm>
            </p:grpSpPr>
            <p:grpSp>
              <p:nvGrpSpPr>
                <p:cNvPr id="2160" name="Group 382"/>
                <p:cNvGrpSpPr/>
                <p:nvPr/>
              </p:nvGrpSpPr>
              <p:grpSpPr>
                <a:xfrm>
                  <a:off x="5896151" y="3671384"/>
                  <a:ext cx="315351" cy="452185"/>
                  <a:chOff x="6144878" y="3705251"/>
                  <a:chExt cx="315351" cy="452185"/>
                </a:xfrm>
              </p:grpSpPr>
              <p:sp>
                <p:nvSpPr>
                  <p:cNvPr id="2610" name="Down Arrow 260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66" name="Group 235"/>
                <p:cNvGrpSpPr/>
                <p:nvPr/>
              </p:nvGrpSpPr>
              <p:grpSpPr>
                <a:xfrm flipV="1">
                  <a:off x="5326940" y="3669335"/>
                  <a:ext cx="315351" cy="452185"/>
                  <a:chOff x="704140" y="2354179"/>
                  <a:chExt cx="315351" cy="452185"/>
                </a:xfrm>
              </p:grpSpPr>
              <p:sp>
                <p:nvSpPr>
                  <p:cNvPr id="2608" name="Down Arrow 260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70" name="Group 381"/>
                <p:cNvGrpSpPr/>
                <p:nvPr/>
              </p:nvGrpSpPr>
              <p:grpSpPr>
                <a:xfrm>
                  <a:off x="6465362" y="3669337"/>
                  <a:ext cx="315351" cy="452185"/>
                  <a:chOff x="7012249" y="3703204"/>
                  <a:chExt cx="315351" cy="452185"/>
                </a:xfrm>
              </p:grpSpPr>
              <p:sp>
                <p:nvSpPr>
                  <p:cNvPr id="2606" name="Down Arrow 260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73" name="Group 380"/>
                <p:cNvGrpSpPr/>
                <p:nvPr/>
              </p:nvGrpSpPr>
              <p:grpSpPr>
                <a:xfrm>
                  <a:off x="7034572" y="3672650"/>
                  <a:ext cx="315351" cy="452185"/>
                  <a:chOff x="7836091" y="3706517"/>
                  <a:chExt cx="315351" cy="452185"/>
                </a:xfrm>
              </p:grpSpPr>
              <p:sp>
                <p:nvSpPr>
                  <p:cNvPr id="2604" name="Down Arrow 260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74" name="Group 393"/>
              <p:cNvGrpSpPr/>
              <p:nvPr/>
            </p:nvGrpSpPr>
            <p:grpSpPr>
              <a:xfrm>
                <a:off x="5326940" y="4209422"/>
                <a:ext cx="2022983" cy="455500"/>
                <a:chOff x="5326940" y="4333600"/>
                <a:chExt cx="2022983" cy="455500"/>
              </a:xfrm>
            </p:grpSpPr>
            <p:grpSp>
              <p:nvGrpSpPr>
                <p:cNvPr id="2175" name="Group 231"/>
                <p:cNvGrpSpPr/>
                <p:nvPr/>
              </p:nvGrpSpPr>
              <p:grpSpPr>
                <a:xfrm flipV="1">
                  <a:off x="5896151" y="4335649"/>
                  <a:ext cx="315351" cy="452185"/>
                  <a:chOff x="1680124" y="3020493"/>
                  <a:chExt cx="315351" cy="452185"/>
                </a:xfrm>
              </p:grpSpPr>
              <p:sp>
                <p:nvSpPr>
                  <p:cNvPr id="2598" name="Down Arrow 259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76" name="Group 383"/>
                <p:cNvGrpSpPr/>
                <p:nvPr/>
              </p:nvGrpSpPr>
              <p:grpSpPr>
                <a:xfrm>
                  <a:off x="5326940" y="4333600"/>
                  <a:ext cx="315351" cy="452185"/>
                  <a:chOff x="5326940" y="4367467"/>
                  <a:chExt cx="315351" cy="452185"/>
                </a:xfrm>
              </p:grpSpPr>
              <p:sp>
                <p:nvSpPr>
                  <p:cNvPr id="2596" name="Down Arrow 259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77" name="Group 229"/>
                <p:cNvGrpSpPr/>
                <p:nvPr/>
              </p:nvGrpSpPr>
              <p:grpSpPr>
                <a:xfrm flipV="1">
                  <a:off x="6465362" y="4333602"/>
                  <a:ext cx="315351" cy="452185"/>
                  <a:chOff x="2660385" y="3018446"/>
                  <a:chExt cx="315351" cy="452185"/>
                </a:xfrm>
              </p:grpSpPr>
              <p:sp>
                <p:nvSpPr>
                  <p:cNvPr id="2594" name="Down Arrow 259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78" name="Group 234"/>
                <p:cNvGrpSpPr/>
                <p:nvPr/>
              </p:nvGrpSpPr>
              <p:grpSpPr>
                <a:xfrm flipV="1">
                  <a:off x="7034572" y="4336915"/>
                  <a:ext cx="315351" cy="452185"/>
                  <a:chOff x="3687429" y="3021759"/>
                  <a:chExt cx="315351" cy="452185"/>
                </a:xfrm>
              </p:grpSpPr>
              <p:sp>
                <p:nvSpPr>
                  <p:cNvPr id="2592" name="Down Arrow 259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79" name="Group 392"/>
              <p:cNvGrpSpPr/>
              <p:nvPr/>
            </p:nvGrpSpPr>
            <p:grpSpPr>
              <a:xfrm>
                <a:off x="5326940" y="4794663"/>
                <a:ext cx="2022983" cy="455500"/>
                <a:chOff x="5326940" y="4918842"/>
                <a:chExt cx="2022983" cy="455500"/>
              </a:xfrm>
            </p:grpSpPr>
            <p:grpSp>
              <p:nvGrpSpPr>
                <p:cNvPr id="2180" name="Group 385"/>
                <p:cNvGrpSpPr/>
                <p:nvPr/>
              </p:nvGrpSpPr>
              <p:grpSpPr>
                <a:xfrm>
                  <a:off x="5896151" y="4920891"/>
                  <a:ext cx="315351" cy="452185"/>
                  <a:chOff x="6144878" y="5033781"/>
                  <a:chExt cx="315351" cy="452185"/>
                </a:xfrm>
              </p:grpSpPr>
              <p:sp>
                <p:nvSpPr>
                  <p:cNvPr id="2586" name="Down Arrow 258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81" name="Group 384"/>
                <p:cNvGrpSpPr/>
                <p:nvPr/>
              </p:nvGrpSpPr>
              <p:grpSpPr>
                <a:xfrm>
                  <a:off x="5326940" y="4918842"/>
                  <a:ext cx="315351" cy="452185"/>
                  <a:chOff x="5326940" y="5031732"/>
                  <a:chExt cx="315351" cy="452185"/>
                </a:xfrm>
              </p:grpSpPr>
              <p:sp>
                <p:nvSpPr>
                  <p:cNvPr id="2584" name="Down Arrow 258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82" name="Group 386"/>
                <p:cNvGrpSpPr/>
                <p:nvPr/>
              </p:nvGrpSpPr>
              <p:grpSpPr>
                <a:xfrm>
                  <a:off x="6465362" y="4918844"/>
                  <a:ext cx="315351" cy="452185"/>
                  <a:chOff x="7012249" y="5031734"/>
                  <a:chExt cx="315351" cy="452185"/>
                </a:xfrm>
              </p:grpSpPr>
              <p:sp>
                <p:nvSpPr>
                  <p:cNvPr id="2582" name="Down Arrow 258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83" name="Group 387"/>
                <p:cNvGrpSpPr/>
                <p:nvPr/>
              </p:nvGrpSpPr>
              <p:grpSpPr>
                <a:xfrm>
                  <a:off x="7034572" y="4922157"/>
                  <a:ext cx="315351" cy="452185"/>
                  <a:chOff x="7836091" y="5035047"/>
                  <a:chExt cx="315351" cy="452185"/>
                </a:xfrm>
              </p:grpSpPr>
              <p:sp>
                <p:nvSpPr>
                  <p:cNvPr id="2580" name="Down Arrow 257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184"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185" name="Group 395"/>
              <p:cNvGrpSpPr/>
              <p:nvPr/>
            </p:nvGrpSpPr>
            <p:grpSpPr>
              <a:xfrm>
                <a:off x="5326940" y="3038938"/>
                <a:ext cx="2022983" cy="455500"/>
                <a:chOff x="5326940" y="3038937"/>
                <a:chExt cx="2022983" cy="455500"/>
              </a:xfrm>
            </p:grpSpPr>
            <p:grpSp>
              <p:nvGrpSpPr>
                <p:cNvPr id="2186" name="Group 378"/>
                <p:cNvGrpSpPr/>
                <p:nvPr/>
              </p:nvGrpSpPr>
              <p:grpSpPr>
                <a:xfrm>
                  <a:off x="5896151" y="3040986"/>
                  <a:ext cx="315351" cy="452185"/>
                  <a:chOff x="6144878" y="3040986"/>
                  <a:chExt cx="315351" cy="452185"/>
                </a:xfrm>
              </p:grpSpPr>
              <p:sp>
                <p:nvSpPr>
                  <p:cNvPr id="2570" name="Down Arrow 256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95" name="Group 377"/>
                <p:cNvGrpSpPr/>
                <p:nvPr/>
              </p:nvGrpSpPr>
              <p:grpSpPr>
                <a:xfrm>
                  <a:off x="5326940" y="3038937"/>
                  <a:ext cx="315351" cy="452185"/>
                  <a:chOff x="5326940" y="3038937"/>
                  <a:chExt cx="315351" cy="452185"/>
                </a:xfrm>
              </p:grpSpPr>
              <p:sp>
                <p:nvSpPr>
                  <p:cNvPr id="2568" name="Down Arrow 25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96" name="Group 230"/>
                <p:cNvGrpSpPr/>
                <p:nvPr/>
              </p:nvGrpSpPr>
              <p:grpSpPr>
                <a:xfrm flipV="1">
                  <a:off x="6465362" y="3038939"/>
                  <a:ext cx="315351" cy="452185"/>
                  <a:chOff x="2660385" y="1689916"/>
                  <a:chExt cx="315351" cy="452185"/>
                </a:xfrm>
              </p:grpSpPr>
              <p:sp>
                <p:nvSpPr>
                  <p:cNvPr id="2566" name="Down Arrow 256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97" name="Group 379"/>
                <p:cNvGrpSpPr/>
                <p:nvPr/>
              </p:nvGrpSpPr>
              <p:grpSpPr>
                <a:xfrm>
                  <a:off x="7034572" y="3042252"/>
                  <a:ext cx="315351" cy="452185"/>
                  <a:chOff x="7836091" y="3042252"/>
                  <a:chExt cx="315351" cy="452185"/>
                </a:xfrm>
              </p:grpSpPr>
              <p:sp>
                <p:nvSpPr>
                  <p:cNvPr id="2564" name="Down Arrow 256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98" name="Group 394"/>
              <p:cNvGrpSpPr/>
              <p:nvPr/>
            </p:nvGrpSpPr>
            <p:grpSpPr>
              <a:xfrm>
                <a:off x="5326940" y="3624179"/>
                <a:ext cx="2022983" cy="455500"/>
                <a:chOff x="5326940" y="3669335"/>
                <a:chExt cx="2022983" cy="455500"/>
              </a:xfrm>
            </p:grpSpPr>
            <p:grpSp>
              <p:nvGrpSpPr>
                <p:cNvPr id="2207" name="Group 382"/>
                <p:cNvGrpSpPr/>
                <p:nvPr/>
              </p:nvGrpSpPr>
              <p:grpSpPr>
                <a:xfrm>
                  <a:off x="5896151" y="3671384"/>
                  <a:ext cx="315351" cy="452185"/>
                  <a:chOff x="6144878" y="3705251"/>
                  <a:chExt cx="315351" cy="452185"/>
                </a:xfrm>
              </p:grpSpPr>
              <p:sp>
                <p:nvSpPr>
                  <p:cNvPr id="2558" name="Down Arrow 255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08" name="Group 235"/>
                <p:cNvGrpSpPr/>
                <p:nvPr/>
              </p:nvGrpSpPr>
              <p:grpSpPr>
                <a:xfrm flipV="1">
                  <a:off x="5326940" y="3669335"/>
                  <a:ext cx="315351" cy="452185"/>
                  <a:chOff x="704140" y="2354179"/>
                  <a:chExt cx="315351" cy="452185"/>
                </a:xfrm>
              </p:grpSpPr>
              <p:sp>
                <p:nvSpPr>
                  <p:cNvPr id="2556" name="Down Arrow 255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09" name="Group 381"/>
                <p:cNvGrpSpPr/>
                <p:nvPr/>
              </p:nvGrpSpPr>
              <p:grpSpPr>
                <a:xfrm>
                  <a:off x="6465362" y="3669337"/>
                  <a:ext cx="315351" cy="452185"/>
                  <a:chOff x="7012249" y="3703204"/>
                  <a:chExt cx="315351" cy="452185"/>
                </a:xfrm>
              </p:grpSpPr>
              <p:sp>
                <p:nvSpPr>
                  <p:cNvPr id="2554" name="Down Arrow 255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10" name="Group 380"/>
                <p:cNvGrpSpPr/>
                <p:nvPr/>
              </p:nvGrpSpPr>
              <p:grpSpPr>
                <a:xfrm>
                  <a:off x="7034572" y="3672650"/>
                  <a:ext cx="315351" cy="452185"/>
                  <a:chOff x="7836091" y="3706517"/>
                  <a:chExt cx="315351" cy="452185"/>
                </a:xfrm>
              </p:grpSpPr>
              <p:sp>
                <p:nvSpPr>
                  <p:cNvPr id="2552" name="Down Arrow 255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19" name="Group 393"/>
              <p:cNvGrpSpPr/>
              <p:nvPr/>
            </p:nvGrpSpPr>
            <p:grpSpPr>
              <a:xfrm>
                <a:off x="5326940" y="4209422"/>
                <a:ext cx="2022983" cy="455500"/>
                <a:chOff x="5326940" y="4333600"/>
                <a:chExt cx="2022983" cy="455500"/>
              </a:xfrm>
            </p:grpSpPr>
            <p:grpSp>
              <p:nvGrpSpPr>
                <p:cNvPr id="2220" name="Group 231"/>
                <p:cNvGrpSpPr/>
                <p:nvPr/>
              </p:nvGrpSpPr>
              <p:grpSpPr>
                <a:xfrm flipV="1">
                  <a:off x="5896151" y="4335649"/>
                  <a:ext cx="315351" cy="452185"/>
                  <a:chOff x="1680124" y="3020493"/>
                  <a:chExt cx="315351" cy="452185"/>
                </a:xfrm>
              </p:grpSpPr>
              <p:sp>
                <p:nvSpPr>
                  <p:cNvPr id="2546" name="Down Arrow 254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21" name="Group 383"/>
                <p:cNvGrpSpPr/>
                <p:nvPr/>
              </p:nvGrpSpPr>
              <p:grpSpPr>
                <a:xfrm>
                  <a:off x="5326940" y="4333600"/>
                  <a:ext cx="315351" cy="452185"/>
                  <a:chOff x="5326940" y="4367467"/>
                  <a:chExt cx="315351" cy="452185"/>
                </a:xfrm>
              </p:grpSpPr>
              <p:sp>
                <p:nvSpPr>
                  <p:cNvPr id="2544" name="Down Arrow 254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22" name="Group 229"/>
                <p:cNvGrpSpPr/>
                <p:nvPr/>
              </p:nvGrpSpPr>
              <p:grpSpPr>
                <a:xfrm flipV="1">
                  <a:off x="6465362" y="4333602"/>
                  <a:ext cx="315351" cy="452185"/>
                  <a:chOff x="2660385" y="3018446"/>
                  <a:chExt cx="315351" cy="452185"/>
                </a:xfrm>
              </p:grpSpPr>
              <p:sp>
                <p:nvSpPr>
                  <p:cNvPr id="2542" name="Down Arrow 254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31" name="Group 234"/>
                <p:cNvGrpSpPr/>
                <p:nvPr/>
              </p:nvGrpSpPr>
              <p:grpSpPr>
                <a:xfrm flipV="1">
                  <a:off x="7034572" y="4336915"/>
                  <a:ext cx="315351" cy="452185"/>
                  <a:chOff x="3687429" y="3021759"/>
                  <a:chExt cx="315351" cy="452185"/>
                </a:xfrm>
              </p:grpSpPr>
              <p:sp>
                <p:nvSpPr>
                  <p:cNvPr id="2540" name="Down Arrow 253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32" name="Group 392"/>
              <p:cNvGrpSpPr/>
              <p:nvPr/>
            </p:nvGrpSpPr>
            <p:grpSpPr>
              <a:xfrm>
                <a:off x="5326940" y="4794663"/>
                <a:ext cx="2022983" cy="455500"/>
                <a:chOff x="5326940" y="4918842"/>
                <a:chExt cx="2022983" cy="455500"/>
              </a:xfrm>
            </p:grpSpPr>
            <p:grpSp>
              <p:nvGrpSpPr>
                <p:cNvPr id="2233" name="Group 385"/>
                <p:cNvGrpSpPr/>
                <p:nvPr/>
              </p:nvGrpSpPr>
              <p:grpSpPr>
                <a:xfrm>
                  <a:off x="5896151" y="4920891"/>
                  <a:ext cx="315351" cy="452185"/>
                  <a:chOff x="6144878" y="5033781"/>
                  <a:chExt cx="315351" cy="452185"/>
                </a:xfrm>
              </p:grpSpPr>
              <p:sp>
                <p:nvSpPr>
                  <p:cNvPr id="2534" name="Down Arrow 253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34" name="Group 384"/>
                <p:cNvGrpSpPr/>
                <p:nvPr/>
              </p:nvGrpSpPr>
              <p:grpSpPr>
                <a:xfrm>
                  <a:off x="5326940" y="4918842"/>
                  <a:ext cx="315351" cy="452185"/>
                  <a:chOff x="5326940" y="5031732"/>
                  <a:chExt cx="315351" cy="452185"/>
                </a:xfrm>
              </p:grpSpPr>
              <p:sp>
                <p:nvSpPr>
                  <p:cNvPr id="2532" name="Down Arrow 253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35" name="Group 386"/>
                <p:cNvGrpSpPr/>
                <p:nvPr/>
              </p:nvGrpSpPr>
              <p:grpSpPr>
                <a:xfrm>
                  <a:off x="6465362" y="4918844"/>
                  <a:ext cx="315351" cy="452185"/>
                  <a:chOff x="7012249" y="5031734"/>
                  <a:chExt cx="315351" cy="452185"/>
                </a:xfrm>
              </p:grpSpPr>
              <p:sp>
                <p:nvSpPr>
                  <p:cNvPr id="2530" name="Down Arrow 252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236" name="Group 387"/>
                <p:cNvGrpSpPr/>
                <p:nvPr/>
              </p:nvGrpSpPr>
              <p:grpSpPr>
                <a:xfrm>
                  <a:off x="7034572" y="4922157"/>
                  <a:ext cx="315351" cy="452185"/>
                  <a:chOff x="7836091" y="5035047"/>
                  <a:chExt cx="315351" cy="452185"/>
                </a:xfrm>
              </p:grpSpPr>
              <p:sp>
                <p:nvSpPr>
                  <p:cNvPr id="2528" name="Down Arrow 252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1667" name="TextBox 1666"/>
          <p:cNvSpPr txBox="1"/>
          <p:nvPr/>
        </p:nvSpPr>
        <p:spPr bwMode="ltGray">
          <a:xfrm>
            <a:off x="1726027" y="1797278"/>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#2</a:t>
            </a:r>
          </a:p>
        </p:txBody>
      </p:sp>
      <p:sp>
        <p:nvSpPr>
          <p:cNvPr id="1668" name="TextBox 1667"/>
          <p:cNvSpPr txBox="1"/>
          <p:nvPr/>
        </p:nvSpPr>
        <p:spPr bwMode="ltGray">
          <a:xfrm>
            <a:off x="1726027" y="2613616"/>
            <a:ext cx="947526"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accent5">
                    <a:lumMod val="40000"/>
                    <a:lumOff val="60000"/>
                  </a:schemeClr>
                </a:solidFill>
                <a:latin typeface="Calibri" pitchFamily="34" charset="0"/>
              </a:rPr>
              <a:t>Training </a:t>
            </a:r>
            <a:br>
              <a:rPr lang="en-US" sz="1600" dirty="0" smtClean="0">
                <a:solidFill>
                  <a:schemeClr val="accent5">
                    <a:lumMod val="40000"/>
                    <a:lumOff val="60000"/>
                  </a:schemeClr>
                </a:solidFill>
                <a:latin typeface="Calibri" pitchFamily="34" charset="0"/>
              </a:rPr>
            </a:br>
            <a:r>
              <a:rPr lang="en-US" sz="1600" dirty="0" smtClean="0">
                <a:solidFill>
                  <a:schemeClr val="accent5">
                    <a:lumMod val="40000"/>
                    <a:lumOff val="60000"/>
                  </a:schemeClr>
                </a:solidFill>
                <a:latin typeface="Calibri" pitchFamily="34" charset="0"/>
              </a:rPr>
              <a:t>Image #3</a:t>
            </a:r>
          </a:p>
        </p:txBody>
      </p:sp>
      <p:sp>
        <p:nvSpPr>
          <p:cNvPr id="3686" name="TextBox 3685"/>
          <p:cNvSpPr txBox="1"/>
          <p:nvPr/>
        </p:nvSpPr>
        <p:spPr bwMode="ltGray">
          <a:xfrm>
            <a:off x="346841" y="3607170"/>
            <a:ext cx="863950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So the gradient descent process identifies </a:t>
            </a:r>
            <a:r>
              <a:rPr lang="en-US" sz="2000" dirty="0" smtClean="0">
                <a:solidFill>
                  <a:schemeClr val="accent2">
                    <a:lumMod val="40000"/>
                    <a:lumOff val="60000"/>
                  </a:schemeClr>
                </a:solidFill>
                <a:latin typeface="Calibri" pitchFamily="34" charset="0"/>
              </a:rPr>
              <a:t>“regularities”</a:t>
            </a:r>
            <a:r>
              <a:rPr lang="en-US" sz="2000" dirty="0" smtClean="0">
                <a:solidFill>
                  <a:srgbClr val="00CC99"/>
                </a:solidFill>
                <a:latin typeface="Calibri" pitchFamily="34" charset="0"/>
              </a:rPr>
              <a:t> – common clusters of activated (or deactivated) visible atoms – across multiple training images…</a:t>
            </a:r>
            <a:endParaRPr lang="en-US" sz="2000" dirty="0" smtClean="0">
              <a:solidFill>
                <a:schemeClr val="accent2">
                  <a:lumMod val="40000"/>
                  <a:lumOff val="60000"/>
                </a:schemeClr>
              </a:solidFill>
              <a:latin typeface="Calibri" pitchFamily="34" charset="0"/>
            </a:endParaRPr>
          </a:p>
        </p:txBody>
      </p:sp>
      <p:sp>
        <p:nvSpPr>
          <p:cNvPr id="1347" name="TextBox 1346"/>
          <p:cNvSpPr txBox="1"/>
          <p:nvPr/>
        </p:nvSpPr>
        <p:spPr bwMode="ltGray">
          <a:xfrm>
            <a:off x="375416" y="4394436"/>
            <a:ext cx="8639504"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it associates these via stronger weights with various hidden atoms.</a:t>
            </a:r>
            <a:endParaRPr lang="en-US" sz="2000" dirty="0" smtClean="0">
              <a:solidFill>
                <a:schemeClr val="accent2">
                  <a:lumMod val="40000"/>
                  <a:lumOff val="60000"/>
                </a:schemeClr>
              </a:solidFill>
              <a:latin typeface="Calibri" pitchFamily="34" charset="0"/>
            </a:endParaRPr>
          </a:p>
        </p:txBody>
      </p:sp>
      <p:sp>
        <p:nvSpPr>
          <p:cNvPr id="1349" name="Rounded Rectangular Callout 1348"/>
          <p:cNvSpPr/>
          <p:nvPr/>
        </p:nvSpPr>
        <p:spPr bwMode="auto">
          <a:xfrm>
            <a:off x="5699499" y="2150400"/>
            <a:ext cx="3032502" cy="1274617"/>
          </a:xfrm>
          <a:prstGeom prst="wedgeRoundRectCallout">
            <a:avLst>
              <a:gd name="adj1" fmla="val -89937"/>
              <a:gd name="adj2" fmla="val 35728"/>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So, for example, this hidden atom…</a:t>
            </a:r>
          </a:p>
        </p:txBody>
      </p:sp>
      <p:sp>
        <p:nvSpPr>
          <p:cNvPr id="1351" name="Rounded Rectangular Callout 1350"/>
          <p:cNvSpPr/>
          <p:nvPr/>
        </p:nvSpPr>
        <p:spPr bwMode="auto">
          <a:xfrm>
            <a:off x="4908924" y="369225"/>
            <a:ext cx="3032502" cy="1274617"/>
          </a:xfrm>
          <a:prstGeom prst="wedgeRoundRectCallout">
            <a:avLst>
              <a:gd name="adj1" fmla="val -89937"/>
              <a:gd name="adj2" fmla="val 35728"/>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…may become associated with (parts of) left eyes.</a:t>
            </a:r>
          </a:p>
        </p:txBody>
      </p:sp>
      <p:sp>
        <p:nvSpPr>
          <p:cNvPr id="1353" name="Rounded Rectangular Callout 1352"/>
          <p:cNvSpPr/>
          <p:nvPr/>
        </p:nvSpPr>
        <p:spPr bwMode="auto">
          <a:xfrm>
            <a:off x="5682873" y="2064675"/>
            <a:ext cx="2203827" cy="1274617"/>
          </a:xfrm>
          <a:prstGeom prst="wedgeRoundRectCallout">
            <a:avLst>
              <a:gd name="adj1" fmla="val -89937"/>
              <a:gd name="adj2" fmla="val 35728"/>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Or this hidden atom…</a:t>
            </a:r>
          </a:p>
        </p:txBody>
      </p:sp>
      <p:sp>
        <p:nvSpPr>
          <p:cNvPr id="1355" name="Rounded Rectangular Callout 1354"/>
          <p:cNvSpPr/>
          <p:nvPr/>
        </p:nvSpPr>
        <p:spPr bwMode="auto">
          <a:xfrm>
            <a:off x="5318499" y="502575"/>
            <a:ext cx="3032502" cy="1274617"/>
          </a:xfrm>
          <a:prstGeom prst="wedgeRoundRectCallout">
            <a:avLst>
              <a:gd name="adj1" fmla="val -83027"/>
              <a:gd name="adj2" fmla="val 55157"/>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…may become associated with noses.</a:t>
            </a:r>
          </a:p>
        </p:txBody>
      </p:sp>
      <p:sp>
        <p:nvSpPr>
          <p:cNvPr id="1357" name="TextBox 1356"/>
          <p:cNvSpPr txBox="1"/>
          <p:nvPr/>
        </p:nvSpPr>
        <p:spPr bwMode="ltGray">
          <a:xfrm>
            <a:off x="474891" y="4904703"/>
            <a:ext cx="822040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In practice, the identified </a:t>
            </a:r>
            <a:r>
              <a:rPr lang="en-US" sz="2000" dirty="0" smtClean="0">
                <a:solidFill>
                  <a:schemeClr val="accent2">
                    <a:lumMod val="40000"/>
                    <a:lumOff val="60000"/>
                  </a:schemeClr>
                </a:solidFill>
                <a:latin typeface="Calibri" pitchFamily="34" charset="0"/>
              </a:rPr>
              <a:t>regularities</a:t>
            </a:r>
            <a:r>
              <a:rPr lang="en-US" sz="2000" dirty="0" smtClean="0">
                <a:solidFill>
                  <a:srgbClr val="00CC99"/>
                </a:solidFill>
                <a:latin typeface="Calibri" pitchFamily="34" charset="0"/>
              </a:rPr>
              <a:t> will be very simple – not complete eyes but rather simple </a:t>
            </a:r>
            <a:r>
              <a:rPr lang="en-US" sz="2000" dirty="0" smtClean="0">
                <a:solidFill>
                  <a:schemeClr val="accent2">
                    <a:lumMod val="40000"/>
                    <a:lumOff val="60000"/>
                  </a:schemeClr>
                </a:solidFill>
                <a:latin typeface="Calibri" pitchFamily="34" charset="0"/>
              </a:rPr>
              <a:t>edges and curves</a:t>
            </a:r>
            <a:r>
              <a:rPr lang="en-US" sz="2000" dirty="0" smtClean="0">
                <a:solidFill>
                  <a:srgbClr val="00CC99"/>
                </a:solidFill>
                <a:latin typeface="Calibri" pitchFamily="34" charset="0"/>
              </a:rPr>
              <a:t>.</a:t>
            </a:r>
            <a:endParaRPr lang="en-US" sz="2000" dirty="0" smtClean="0">
              <a:solidFill>
                <a:schemeClr val="accent2">
                  <a:lumMod val="40000"/>
                  <a:lumOff val="60000"/>
                </a:schemeClr>
              </a:solidFill>
              <a:latin typeface="Calibri" pitchFamily="34" charset="0"/>
            </a:endParaRPr>
          </a:p>
        </p:txBody>
      </p:sp>
      <p:sp>
        <p:nvSpPr>
          <p:cNvPr id="1345" name="TextBox 1344"/>
          <p:cNvSpPr txBox="1"/>
          <p:nvPr/>
        </p:nvSpPr>
        <p:spPr bwMode="ltGray">
          <a:xfrm>
            <a:off x="441789" y="5630325"/>
            <a:ext cx="8239873"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It’s this exploitation of regularities that causes our RBM to display its learned images more frequently than arbitrary/random images.</a:t>
            </a:r>
            <a:endParaRPr lang="en-US" sz="2000" dirty="0" smtClean="0">
              <a:solidFill>
                <a:schemeClr val="accent2">
                  <a:lumMod val="40000"/>
                  <a:lumOff val="60000"/>
                </a:schemeClr>
              </a:solidFill>
              <a:latin typeface="Calibri" pitchFamily="34" charset="0"/>
            </a:endParaRPr>
          </a:p>
        </p:txBody>
      </p:sp>
      <p:sp>
        <p:nvSpPr>
          <p:cNvPr id="1346" name="Rounded Rectangular Callout 1345"/>
          <p:cNvSpPr/>
          <p:nvPr/>
        </p:nvSpPr>
        <p:spPr bwMode="auto">
          <a:xfrm>
            <a:off x="5868106" y="613879"/>
            <a:ext cx="3246634" cy="1851919"/>
          </a:xfrm>
          <a:prstGeom prst="wedgeRoundRectCallout">
            <a:avLst>
              <a:gd name="adj1" fmla="val -83027"/>
              <a:gd name="adj2" fmla="val 55157"/>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In essence, our RBM gains an intuitive understanding of the images it’s been trained on.  </a:t>
            </a:r>
          </a:p>
          <a:p>
            <a:pPr>
              <a:lnSpc>
                <a:spcPct val="90000"/>
              </a:lnSpc>
              <a:spcBef>
                <a:spcPts val="0"/>
              </a:spcBef>
              <a:spcAft>
                <a:spcPts val="800"/>
              </a:spcAft>
            </a:pPr>
            <a:r>
              <a:rPr lang="en-US" sz="1800" dirty="0" smtClean="0">
                <a:latin typeface="Calibri" pitchFamily="34" charset="0"/>
              </a:rPr>
              <a:t>It “learns” what features are common across the universe of images its seen.</a:t>
            </a:r>
          </a:p>
        </p:txBody>
      </p:sp>
      <p:grpSp>
        <p:nvGrpSpPr>
          <p:cNvPr id="1348" name="Group 1347"/>
          <p:cNvGrpSpPr/>
          <p:nvPr/>
        </p:nvGrpSpPr>
        <p:grpSpPr>
          <a:xfrm>
            <a:off x="7664893" y="146711"/>
            <a:ext cx="1367624" cy="205602"/>
            <a:chOff x="7696863" y="287379"/>
            <a:chExt cx="1367624" cy="205602"/>
          </a:xfrm>
        </p:grpSpPr>
        <p:pic>
          <p:nvPicPr>
            <p:cNvPr id="1356"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58" name="Right Arrow 1357"/>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0" name="Right Arrow 1359"/>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 name="Right Arrow 1361"/>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3" name="Picture 1362"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364" name="Rounded Rectangle 1363"/>
          <p:cNvSpPr/>
          <p:nvPr/>
        </p:nvSpPr>
        <p:spPr bwMode="auto">
          <a:xfrm>
            <a:off x="81810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49"/>
                                        </p:tgtEl>
                                        <p:attrNameLst>
                                          <p:attrName>style.visibility</p:attrName>
                                        </p:attrNameLst>
                                      </p:cBhvr>
                                      <p:to>
                                        <p:strVal val="visible"/>
                                      </p:to>
                                    </p:set>
                                    <p:animEffect transition="in" filter="wipe(down)">
                                      <p:cBhvr>
                                        <p:cTn id="15" dur="500"/>
                                        <p:tgtEl>
                                          <p:spTgt spid="13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87"/>
                                        </p:tgtEl>
                                        <p:attrNameLst>
                                          <p:attrName>style.visibility</p:attrName>
                                        </p:attrNameLst>
                                      </p:cBhvr>
                                      <p:to>
                                        <p:strVal val="visible"/>
                                      </p:to>
                                    </p:set>
                                    <p:animEffect transition="in" filter="fade">
                                      <p:cBhvr>
                                        <p:cTn id="20" dur="2000"/>
                                        <p:tgtEl>
                                          <p:spTgt spid="36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51"/>
                                        </p:tgtEl>
                                        <p:attrNameLst>
                                          <p:attrName>style.visibility</p:attrName>
                                        </p:attrNameLst>
                                      </p:cBhvr>
                                      <p:to>
                                        <p:strVal val="visible"/>
                                      </p:to>
                                    </p:set>
                                    <p:animEffect transition="in" filter="wipe(down)">
                                      <p:cBhvr>
                                        <p:cTn id="25" dur="500"/>
                                        <p:tgtEl>
                                          <p:spTgt spid="13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0"/>
                                        </p:tgtEl>
                                        <p:attrNameLst>
                                          <p:attrName>style.visibility</p:attrName>
                                        </p:attrNameLst>
                                      </p:cBhvr>
                                      <p:to>
                                        <p:strVal val="visible"/>
                                      </p:to>
                                    </p:set>
                                    <p:animEffect transition="in" filter="fade">
                                      <p:cBhvr>
                                        <p:cTn id="30" dur="2000"/>
                                        <p:tgtEl>
                                          <p:spTgt spid="13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89"/>
                                        </p:tgtEl>
                                        <p:attrNameLst>
                                          <p:attrName>style.visibility</p:attrName>
                                        </p:attrNameLst>
                                      </p:cBhvr>
                                      <p:to>
                                        <p:strVal val="visible"/>
                                      </p:to>
                                    </p:set>
                                    <p:animEffect transition="in" filter="fade">
                                      <p:cBhvr>
                                        <p:cTn id="33" dur="2000"/>
                                        <p:tgtEl>
                                          <p:spTgt spid="368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000"/>
                                        <p:tgtEl>
                                          <p:spTgt spid="1350"/>
                                        </p:tgtEl>
                                      </p:cBhvr>
                                    </p:animEffect>
                                    <p:set>
                                      <p:cBhvr>
                                        <p:cTn id="38" dur="1" fill="hold">
                                          <p:stCondLst>
                                            <p:cond delay="1999"/>
                                          </p:stCondLst>
                                        </p:cTn>
                                        <p:tgtEl>
                                          <p:spTgt spid="135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000"/>
                                        <p:tgtEl>
                                          <p:spTgt spid="3689"/>
                                        </p:tgtEl>
                                      </p:cBhvr>
                                    </p:animEffect>
                                    <p:set>
                                      <p:cBhvr>
                                        <p:cTn id="41" dur="1" fill="hold">
                                          <p:stCondLst>
                                            <p:cond delay="1999"/>
                                          </p:stCondLst>
                                        </p:cTn>
                                        <p:tgtEl>
                                          <p:spTgt spid="368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2000"/>
                                        <p:tgtEl>
                                          <p:spTgt spid="1351"/>
                                        </p:tgtEl>
                                      </p:cBhvr>
                                    </p:animEffect>
                                    <p:set>
                                      <p:cBhvr>
                                        <p:cTn id="44" dur="1" fill="hold">
                                          <p:stCondLst>
                                            <p:cond delay="1999"/>
                                          </p:stCondLst>
                                        </p:cTn>
                                        <p:tgtEl>
                                          <p:spTgt spid="135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000"/>
                                        <p:tgtEl>
                                          <p:spTgt spid="3687"/>
                                        </p:tgtEl>
                                      </p:cBhvr>
                                    </p:animEffect>
                                    <p:set>
                                      <p:cBhvr>
                                        <p:cTn id="47" dur="1" fill="hold">
                                          <p:stCondLst>
                                            <p:cond delay="1999"/>
                                          </p:stCondLst>
                                        </p:cTn>
                                        <p:tgtEl>
                                          <p:spTgt spid="368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000"/>
                                        <p:tgtEl>
                                          <p:spTgt spid="1349"/>
                                        </p:tgtEl>
                                      </p:cBhvr>
                                    </p:animEffect>
                                    <p:set>
                                      <p:cBhvr>
                                        <p:cTn id="50" dur="1" fill="hold">
                                          <p:stCondLst>
                                            <p:cond delay="1999"/>
                                          </p:stCondLst>
                                        </p:cTn>
                                        <p:tgtEl>
                                          <p:spTgt spid="13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53"/>
                                        </p:tgtEl>
                                        <p:attrNameLst>
                                          <p:attrName>style.visibility</p:attrName>
                                        </p:attrNameLst>
                                      </p:cBhvr>
                                      <p:to>
                                        <p:strVal val="visible"/>
                                      </p:to>
                                    </p:set>
                                    <p:animEffect transition="in" filter="wipe(down)">
                                      <p:cBhvr>
                                        <p:cTn id="55" dur="500"/>
                                        <p:tgtEl>
                                          <p:spTgt spid="135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52"/>
                                        </p:tgtEl>
                                        <p:attrNameLst>
                                          <p:attrName>style.visibility</p:attrName>
                                        </p:attrNameLst>
                                      </p:cBhvr>
                                      <p:to>
                                        <p:strVal val="visible"/>
                                      </p:to>
                                    </p:set>
                                    <p:animEffect transition="in" filter="fade">
                                      <p:cBhvr>
                                        <p:cTn id="60" dur="2000"/>
                                        <p:tgtEl>
                                          <p:spTgt spid="135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355"/>
                                        </p:tgtEl>
                                        <p:attrNameLst>
                                          <p:attrName>style.visibility</p:attrName>
                                        </p:attrNameLst>
                                      </p:cBhvr>
                                      <p:to>
                                        <p:strVal val="visible"/>
                                      </p:to>
                                    </p:set>
                                    <p:animEffect transition="in" filter="wipe(down)">
                                      <p:cBhvr>
                                        <p:cTn id="65" dur="500"/>
                                        <p:tgtEl>
                                          <p:spTgt spid="13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54"/>
                                        </p:tgtEl>
                                        <p:attrNameLst>
                                          <p:attrName>style.visibility</p:attrName>
                                        </p:attrNameLst>
                                      </p:cBhvr>
                                      <p:to>
                                        <p:strVal val="visible"/>
                                      </p:to>
                                    </p:set>
                                    <p:animEffect transition="in" filter="fade">
                                      <p:cBhvr>
                                        <p:cTn id="70" dur="2000"/>
                                        <p:tgtEl>
                                          <p:spTgt spid="13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2000"/>
                                        <p:tgtEl>
                                          <p:spTgt spid="1355"/>
                                        </p:tgtEl>
                                      </p:cBhvr>
                                    </p:animEffect>
                                    <p:set>
                                      <p:cBhvr>
                                        <p:cTn id="75" dur="1" fill="hold">
                                          <p:stCondLst>
                                            <p:cond delay="1999"/>
                                          </p:stCondLst>
                                        </p:cTn>
                                        <p:tgtEl>
                                          <p:spTgt spid="135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1353"/>
                                        </p:tgtEl>
                                      </p:cBhvr>
                                    </p:animEffect>
                                    <p:set>
                                      <p:cBhvr>
                                        <p:cTn id="78" dur="1" fill="hold">
                                          <p:stCondLst>
                                            <p:cond delay="1999"/>
                                          </p:stCondLst>
                                        </p:cTn>
                                        <p:tgtEl>
                                          <p:spTgt spid="135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0"/>
                                        <p:tgtEl>
                                          <p:spTgt spid="1352"/>
                                        </p:tgtEl>
                                      </p:cBhvr>
                                    </p:animEffect>
                                    <p:set>
                                      <p:cBhvr>
                                        <p:cTn id="81" dur="1" fill="hold">
                                          <p:stCondLst>
                                            <p:cond delay="1999"/>
                                          </p:stCondLst>
                                        </p:cTn>
                                        <p:tgtEl>
                                          <p:spTgt spid="1352"/>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2000"/>
                                        <p:tgtEl>
                                          <p:spTgt spid="1354"/>
                                        </p:tgtEl>
                                      </p:cBhvr>
                                    </p:animEffect>
                                    <p:set>
                                      <p:cBhvr>
                                        <p:cTn id="84" dur="1" fill="hold">
                                          <p:stCondLst>
                                            <p:cond delay="1999"/>
                                          </p:stCondLst>
                                        </p:cTn>
                                        <p:tgtEl>
                                          <p:spTgt spid="135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5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4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346">
                                            <p:bg/>
                                          </p:spTgt>
                                        </p:tgtEl>
                                        <p:attrNameLst>
                                          <p:attrName>style.visibility</p:attrName>
                                        </p:attrNameLst>
                                      </p:cBhvr>
                                      <p:to>
                                        <p:strVal val="visible"/>
                                      </p:to>
                                    </p:set>
                                    <p:animEffect transition="in" filter="wipe(down)">
                                      <p:cBhvr>
                                        <p:cTn id="97" dur="500"/>
                                        <p:tgtEl>
                                          <p:spTgt spid="1346">
                                            <p:bg/>
                                          </p:spTgt>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346">
                                            <p:txEl>
                                              <p:pRg st="0" end="0"/>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3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 grpId="0" animBg="1"/>
      <p:bldP spid="1354" grpId="1" animBg="1"/>
      <p:bldP spid="1352" grpId="0" animBg="1"/>
      <p:bldP spid="1352" grpId="1" animBg="1"/>
      <p:bldP spid="1350" grpId="0" animBg="1"/>
      <p:bldP spid="1350" grpId="1" animBg="1"/>
      <p:bldP spid="3687" grpId="0" animBg="1"/>
      <p:bldP spid="3687" grpId="1" animBg="1"/>
      <p:bldP spid="3689" grpId="0" animBg="1"/>
      <p:bldP spid="3689" grpId="1" animBg="1"/>
      <p:bldP spid="3686" grpId="0"/>
      <p:bldP spid="1347" grpId="0"/>
      <p:bldP spid="1349" grpId="0" animBg="1"/>
      <p:bldP spid="1349" grpId="1" animBg="1"/>
      <p:bldP spid="1351" grpId="0" animBg="1"/>
      <p:bldP spid="1351" grpId="1" animBg="1"/>
      <p:bldP spid="1353" grpId="0" animBg="1"/>
      <p:bldP spid="1353" grpId="1" animBg="1"/>
      <p:bldP spid="1355" grpId="0" animBg="1"/>
      <p:bldP spid="1355" grpId="1" animBg="1"/>
      <p:bldP spid="1357" grpId="0"/>
      <p:bldP spid="1345" grpId="0"/>
      <p:bldP spid="1346"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Rounded Rectangle 715"/>
          <p:cNvSpPr/>
          <p:nvPr/>
        </p:nvSpPr>
        <p:spPr bwMode="auto">
          <a:xfrm>
            <a:off x="2752533" y="322109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95" name="Rounded Rectangle 694"/>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96" name="Rounded Rectangle 695"/>
          <p:cNvSpPr/>
          <p:nvPr/>
        </p:nvSpPr>
        <p:spPr bwMode="auto">
          <a:xfrm>
            <a:off x="2357616" y="3223349"/>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94" name="Rounded Rectangle 693"/>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32</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An Interesting Intuition</a:t>
            </a:r>
            <a:endParaRPr lang="en-US" dirty="0"/>
          </a:p>
        </p:txBody>
      </p:sp>
      <p:grpSp>
        <p:nvGrpSpPr>
          <p:cNvPr id="358" name="Group 357"/>
          <p:cNvGrpSpPr/>
          <p:nvPr/>
        </p:nvGrpSpPr>
        <p:grpSpPr>
          <a:xfrm>
            <a:off x="530940" y="1049775"/>
            <a:ext cx="2150049" cy="2447432"/>
            <a:chOff x="3236040" y="897375"/>
            <a:chExt cx="2150049" cy="2447432"/>
          </a:xfrm>
        </p:grpSpPr>
        <p:grpSp>
          <p:nvGrpSpPr>
            <p:cNvPr id="13" name="Group 2490"/>
            <p:cNvGrpSpPr/>
            <p:nvPr/>
          </p:nvGrpSpPr>
          <p:grpSpPr>
            <a:xfrm>
              <a:off x="4313755" y="3116595"/>
              <a:ext cx="929584" cy="228212"/>
              <a:chOff x="7043441" y="4495205"/>
              <a:chExt cx="1369452" cy="416607"/>
            </a:xfrm>
          </p:grpSpPr>
          <p:grpSp>
            <p:nvGrpSpPr>
              <p:cNvPr id="1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7"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3"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7"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1"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8"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9"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29" name="Straight Connector 28"/>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a:stCxn id="24" idx="2"/>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9" name="Group 801"/>
            <p:cNvGrpSpPr/>
            <p:nvPr/>
          </p:nvGrpSpPr>
          <p:grpSpPr>
            <a:xfrm>
              <a:off x="3236040" y="897375"/>
              <a:ext cx="2150049" cy="2226846"/>
              <a:chOff x="6884295" y="3041841"/>
              <a:chExt cx="2150049" cy="2226846"/>
            </a:xfrm>
          </p:grpSpPr>
          <p:grpSp>
            <p:nvGrpSpPr>
              <p:cNvPr id="4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06" name="Group 395"/>
                <p:cNvGrpSpPr/>
                <p:nvPr/>
              </p:nvGrpSpPr>
              <p:grpSpPr>
                <a:xfrm>
                  <a:off x="5326940" y="3038938"/>
                  <a:ext cx="2022983" cy="455500"/>
                  <a:chOff x="5326940" y="3038937"/>
                  <a:chExt cx="2022983" cy="455500"/>
                </a:xfrm>
              </p:grpSpPr>
              <p:grpSp>
                <p:nvGrpSpPr>
                  <p:cNvPr id="346" name="Group 378"/>
                  <p:cNvGrpSpPr/>
                  <p:nvPr/>
                </p:nvGrpSpPr>
                <p:grpSpPr>
                  <a:xfrm>
                    <a:off x="5896151" y="3040986"/>
                    <a:ext cx="315351" cy="452185"/>
                    <a:chOff x="6144878" y="3040986"/>
                    <a:chExt cx="315351" cy="452185"/>
                  </a:xfrm>
                </p:grpSpPr>
                <p:sp>
                  <p:nvSpPr>
                    <p:cNvPr id="356"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47" name="Group 377"/>
                  <p:cNvGrpSpPr/>
                  <p:nvPr/>
                </p:nvGrpSpPr>
                <p:grpSpPr>
                  <a:xfrm>
                    <a:off x="5326940" y="3038937"/>
                    <a:ext cx="315351" cy="452185"/>
                    <a:chOff x="5326940" y="3038937"/>
                    <a:chExt cx="315351" cy="452185"/>
                  </a:xfrm>
                </p:grpSpPr>
                <p:sp>
                  <p:nvSpPr>
                    <p:cNvPr id="354"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48" name="Group 230"/>
                  <p:cNvGrpSpPr/>
                  <p:nvPr/>
                </p:nvGrpSpPr>
                <p:grpSpPr>
                  <a:xfrm flipV="1">
                    <a:off x="6465362" y="3038939"/>
                    <a:ext cx="315351" cy="452185"/>
                    <a:chOff x="2660385" y="1689916"/>
                    <a:chExt cx="315351" cy="452185"/>
                  </a:xfrm>
                </p:grpSpPr>
                <p:sp>
                  <p:nvSpPr>
                    <p:cNvPr id="352" name="Down Arrow 35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49" name="Group 379"/>
                  <p:cNvGrpSpPr/>
                  <p:nvPr/>
                </p:nvGrpSpPr>
                <p:grpSpPr>
                  <a:xfrm>
                    <a:off x="7034572" y="3042252"/>
                    <a:ext cx="315351" cy="452185"/>
                    <a:chOff x="7836091" y="3042252"/>
                    <a:chExt cx="315351" cy="452185"/>
                  </a:xfrm>
                </p:grpSpPr>
                <p:sp>
                  <p:nvSpPr>
                    <p:cNvPr id="350" name="Down Arrow 34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07" name="Group 394"/>
                <p:cNvGrpSpPr/>
                <p:nvPr/>
              </p:nvGrpSpPr>
              <p:grpSpPr>
                <a:xfrm>
                  <a:off x="5326940" y="3624179"/>
                  <a:ext cx="2022983" cy="455500"/>
                  <a:chOff x="5326940" y="3669335"/>
                  <a:chExt cx="2022983" cy="455500"/>
                </a:xfrm>
              </p:grpSpPr>
              <p:grpSp>
                <p:nvGrpSpPr>
                  <p:cNvPr id="334" name="Group 382"/>
                  <p:cNvGrpSpPr/>
                  <p:nvPr/>
                </p:nvGrpSpPr>
                <p:grpSpPr>
                  <a:xfrm>
                    <a:off x="5896151" y="3671384"/>
                    <a:ext cx="315351" cy="452185"/>
                    <a:chOff x="6144878" y="3705251"/>
                    <a:chExt cx="315351" cy="452185"/>
                  </a:xfrm>
                </p:grpSpPr>
                <p:sp>
                  <p:nvSpPr>
                    <p:cNvPr id="344"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35" name="Group 235"/>
                  <p:cNvGrpSpPr/>
                  <p:nvPr/>
                </p:nvGrpSpPr>
                <p:grpSpPr>
                  <a:xfrm flipV="1">
                    <a:off x="5326940" y="3669335"/>
                    <a:ext cx="315351" cy="452185"/>
                    <a:chOff x="704140" y="2354179"/>
                    <a:chExt cx="315351" cy="452185"/>
                  </a:xfrm>
                </p:grpSpPr>
                <p:sp>
                  <p:nvSpPr>
                    <p:cNvPr id="342"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36" name="Group 381"/>
                  <p:cNvGrpSpPr/>
                  <p:nvPr/>
                </p:nvGrpSpPr>
                <p:grpSpPr>
                  <a:xfrm>
                    <a:off x="6465362" y="3669337"/>
                    <a:ext cx="315351" cy="452185"/>
                    <a:chOff x="7012249" y="3703204"/>
                    <a:chExt cx="315351" cy="452185"/>
                  </a:xfrm>
                </p:grpSpPr>
                <p:sp>
                  <p:nvSpPr>
                    <p:cNvPr id="340" name="Down Arrow 33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37" name="Group 380"/>
                  <p:cNvGrpSpPr/>
                  <p:nvPr/>
                </p:nvGrpSpPr>
                <p:grpSpPr>
                  <a:xfrm>
                    <a:off x="7034572" y="3672650"/>
                    <a:ext cx="315351" cy="452185"/>
                    <a:chOff x="7836091" y="3706517"/>
                    <a:chExt cx="315351" cy="452185"/>
                  </a:xfrm>
                </p:grpSpPr>
                <p:sp>
                  <p:nvSpPr>
                    <p:cNvPr id="338" name="Down Arrow 33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08" name="Group 393"/>
                <p:cNvGrpSpPr/>
                <p:nvPr/>
              </p:nvGrpSpPr>
              <p:grpSpPr>
                <a:xfrm>
                  <a:off x="5326940" y="4209422"/>
                  <a:ext cx="2022983" cy="455500"/>
                  <a:chOff x="5326940" y="4333600"/>
                  <a:chExt cx="2022983" cy="455500"/>
                </a:xfrm>
              </p:grpSpPr>
              <p:grpSp>
                <p:nvGrpSpPr>
                  <p:cNvPr id="322" name="Group 231"/>
                  <p:cNvGrpSpPr/>
                  <p:nvPr/>
                </p:nvGrpSpPr>
                <p:grpSpPr>
                  <a:xfrm flipV="1">
                    <a:off x="5896151" y="4335649"/>
                    <a:ext cx="315351" cy="452185"/>
                    <a:chOff x="1680124" y="3020493"/>
                    <a:chExt cx="315351" cy="452185"/>
                  </a:xfrm>
                </p:grpSpPr>
                <p:sp>
                  <p:nvSpPr>
                    <p:cNvPr id="332"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3" name="Group 383"/>
                  <p:cNvGrpSpPr/>
                  <p:nvPr/>
                </p:nvGrpSpPr>
                <p:grpSpPr>
                  <a:xfrm>
                    <a:off x="5326940" y="4333600"/>
                    <a:ext cx="315351" cy="452185"/>
                    <a:chOff x="5326940" y="4367467"/>
                    <a:chExt cx="315351" cy="452185"/>
                  </a:xfrm>
                </p:grpSpPr>
                <p:sp>
                  <p:nvSpPr>
                    <p:cNvPr id="330"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24" name="Group 229"/>
                  <p:cNvGrpSpPr/>
                  <p:nvPr/>
                </p:nvGrpSpPr>
                <p:grpSpPr>
                  <a:xfrm flipV="1">
                    <a:off x="6465362" y="4333602"/>
                    <a:ext cx="315351" cy="452185"/>
                    <a:chOff x="2660385" y="3018446"/>
                    <a:chExt cx="315351" cy="452185"/>
                  </a:xfrm>
                </p:grpSpPr>
                <p:sp>
                  <p:nvSpPr>
                    <p:cNvPr id="328"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5" name="Group 234"/>
                  <p:cNvGrpSpPr/>
                  <p:nvPr/>
                </p:nvGrpSpPr>
                <p:grpSpPr>
                  <a:xfrm flipV="1">
                    <a:off x="7034572" y="4336915"/>
                    <a:ext cx="315351" cy="452185"/>
                    <a:chOff x="3687429" y="3021759"/>
                    <a:chExt cx="315351" cy="452185"/>
                  </a:xfrm>
                </p:grpSpPr>
                <p:sp>
                  <p:nvSpPr>
                    <p:cNvPr id="326"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09" name="Group 392"/>
                <p:cNvGrpSpPr/>
                <p:nvPr/>
              </p:nvGrpSpPr>
              <p:grpSpPr>
                <a:xfrm>
                  <a:off x="5326940" y="4794663"/>
                  <a:ext cx="2022983" cy="455500"/>
                  <a:chOff x="5326940" y="4918842"/>
                  <a:chExt cx="2022983" cy="455500"/>
                </a:xfrm>
              </p:grpSpPr>
              <p:grpSp>
                <p:nvGrpSpPr>
                  <p:cNvPr id="310" name="Group 385"/>
                  <p:cNvGrpSpPr/>
                  <p:nvPr/>
                </p:nvGrpSpPr>
                <p:grpSpPr>
                  <a:xfrm>
                    <a:off x="5896151" y="4920891"/>
                    <a:ext cx="315351" cy="452185"/>
                    <a:chOff x="6144878" y="5033781"/>
                    <a:chExt cx="315351" cy="452185"/>
                  </a:xfrm>
                </p:grpSpPr>
                <p:sp>
                  <p:nvSpPr>
                    <p:cNvPr id="320" name="Down Arrow 31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11" name="Group 384"/>
                  <p:cNvGrpSpPr/>
                  <p:nvPr/>
                </p:nvGrpSpPr>
                <p:grpSpPr>
                  <a:xfrm>
                    <a:off x="5326940" y="4918842"/>
                    <a:ext cx="315351" cy="452185"/>
                    <a:chOff x="5326940" y="5031732"/>
                    <a:chExt cx="315351" cy="452185"/>
                  </a:xfrm>
                </p:grpSpPr>
                <p:sp>
                  <p:nvSpPr>
                    <p:cNvPr id="318" name="Down Arrow 31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12" name="Group 386"/>
                  <p:cNvGrpSpPr/>
                  <p:nvPr/>
                </p:nvGrpSpPr>
                <p:grpSpPr>
                  <a:xfrm>
                    <a:off x="6465362" y="4918844"/>
                    <a:ext cx="315351" cy="452185"/>
                    <a:chOff x="7012249" y="5031734"/>
                    <a:chExt cx="315351" cy="452185"/>
                  </a:xfrm>
                </p:grpSpPr>
                <p:sp>
                  <p:nvSpPr>
                    <p:cNvPr id="316"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3" name="Group 387"/>
                  <p:cNvGrpSpPr/>
                  <p:nvPr/>
                </p:nvGrpSpPr>
                <p:grpSpPr>
                  <a:xfrm>
                    <a:off x="7034572" y="4922157"/>
                    <a:ext cx="315351" cy="452185"/>
                    <a:chOff x="7836091" y="5035047"/>
                    <a:chExt cx="315351" cy="452185"/>
                  </a:xfrm>
                </p:grpSpPr>
                <p:sp>
                  <p:nvSpPr>
                    <p:cNvPr id="314"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54" name="Group 395"/>
                <p:cNvGrpSpPr/>
                <p:nvPr/>
              </p:nvGrpSpPr>
              <p:grpSpPr>
                <a:xfrm>
                  <a:off x="5326940" y="3038938"/>
                  <a:ext cx="2022983" cy="455500"/>
                  <a:chOff x="5326940" y="3038937"/>
                  <a:chExt cx="2022983" cy="455500"/>
                </a:xfrm>
              </p:grpSpPr>
              <p:grpSp>
                <p:nvGrpSpPr>
                  <p:cNvPr id="294" name="Group 378"/>
                  <p:cNvGrpSpPr/>
                  <p:nvPr/>
                </p:nvGrpSpPr>
                <p:grpSpPr>
                  <a:xfrm>
                    <a:off x="5896151" y="3040986"/>
                    <a:ext cx="315351" cy="452185"/>
                    <a:chOff x="6144878" y="3040986"/>
                    <a:chExt cx="315351" cy="452185"/>
                  </a:xfrm>
                </p:grpSpPr>
                <p:sp>
                  <p:nvSpPr>
                    <p:cNvPr id="304" name="Down Arrow 30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95" name="Group 377"/>
                  <p:cNvGrpSpPr/>
                  <p:nvPr/>
                </p:nvGrpSpPr>
                <p:grpSpPr>
                  <a:xfrm>
                    <a:off x="5326940" y="3038937"/>
                    <a:ext cx="315351" cy="452185"/>
                    <a:chOff x="5326940" y="3038937"/>
                    <a:chExt cx="315351" cy="452185"/>
                  </a:xfrm>
                </p:grpSpPr>
                <p:sp>
                  <p:nvSpPr>
                    <p:cNvPr id="302" name="Down Arrow 30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96" name="Group 230"/>
                  <p:cNvGrpSpPr/>
                  <p:nvPr/>
                </p:nvGrpSpPr>
                <p:grpSpPr>
                  <a:xfrm flipV="1">
                    <a:off x="6465362" y="3038939"/>
                    <a:ext cx="315351" cy="452185"/>
                    <a:chOff x="2660385" y="1689916"/>
                    <a:chExt cx="315351" cy="452185"/>
                  </a:xfrm>
                </p:grpSpPr>
                <p:sp>
                  <p:nvSpPr>
                    <p:cNvPr id="300" name="Down Arrow 29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97" name="Group 379"/>
                  <p:cNvGrpSpPr/>
                  <p:nvPr/>
                </p:nvGrpSpPr>
                <p:grpSpPr>
                  <a:xfrm>
                    <a:off x="7034572" y="3042252"/>
                    <a:ext cx="315351" cy="452185"/>
                    <a:chOff x="7836091" y="3042252"/>
                    <a:chExt cx="315351" cy="452185"/>
                  </a:xfrm>
                </p:grpSpPr>
                <p:sp>
                  <p:nvSpPr>
                    <p:cNvPr id="298" name="Down Arrow 29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5" name="Group 394"/>
                <p:cNvGrpSpPr/>
                <p:nvPr/>
              </p:nvGrpSpPr>
              <p:grpSpPr>
                <a:xfrm>
                  <a:off x="5326940" y="3624179"/>
                  <a:ext cx="2022983" cy="455500"/>
                  <a:chOff x="5326940" y="3669335"/>
                  <a:chExt cx="2022983" cy="455500"/>
                </a:xfrm>
              </p:grpSpPr>
              <p:grpSp>
                <p:nvGrpSpPr>
                  <p:cNvPr id="282" name="Group 382"/>
                  <p:cNvGrpSpPr/>
                  <p:nvPr/>
                </p:nvGrpSpPr>
                <p:grpSpPr>
                  <a:xfrm>
                    <a:off x="5896151" y="3671384"/>
                    <a:ext cx="315351" cy="452185"/>
                    <a:chOff x="6144878" y="3705251"/>
                    <a:chExt cx="315351" cy="452185"/>
                  </a:xfrm>
                </p:grpSpPr>
                <p:sp>
                  <p:nvSpPr>
                    <p:cNvPr id="292" name="Down Arrow 29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83" name="Group 235"/>
                  <p:cNvGrpSpPr/>
                  <p:nvPr/>
                </p:nvGrpSpPr>
                <p:grpSpPr>
                  <a:xfrm flipV="1">
                    <a:off x="5326940" y="3669335"/>
                    <a:ext cx="315351" cy="452185"/>
                    <a:chOff x="704140" y="2354179"/>
                    <a:chExt cx="315351" cy="452185"/>
                  </a:xfrm>
                </p:grpSpPr>
                <p:sp>
                  <p:nvSpPr>
                    <p:cNvPr id="290" name="Down Arrow 28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84" name="Group 381"/>
                  <p:cNvGrpSpPr/>
                  <p:nvPr/>
                </p:nvGrpSpPr>
                <p:grpSpPr>
                  <a:xfrm>
                    <a:off x="6465362" y="3669337"/>
                    <a:ext cx="315351" cy="452185"/>
                    <a:chOff x="7012249" y="3703204"/>
                    <a:chExt cx="315351" cy="452185"/>
                  </a:xfrm>
                </p:grpSpPr>
                <p:sp>
                  <p:nvSpPr>
                    <p:cNvPr id="288" name="Down Arrow 28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85" name="Group 380"/>
                  <p:cNvGrpSpPr/>
                  <p:nvPr/>
                </p:nvGrpSpPr>
                <p:grpSpPr>
                  <a:xfrm>
                    <a:off x="7034572" y="3672650"/>
                    <a:ext cx="315351" cy="452185"/>
                    <a:chOff x="7836091" y="3706517"/>
                    <a:chExt cx="315351" cy="452185"/>
                  </a:xfrm>
                </p:grpSpPr>
                <p:sp>
                  <p:nvSpPr>
                    <p:cNvPr id="286" name="Down Arrow 28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6" name="Group 393"/>
                <p:cNvGrpSpPr/>
                <p:nvPr/>
              </p:nvGrpSpPr>
              <p:grpSpPr>
                <a:xfrm>
                  <a:off x="5326940" y="4209422"/>
                  <a:ext cx="2022983" cy="455500"/>
                  <a:chOff x="5326940" y="4333600"/>
                  <a:chExt cx="2022983" cy="455500"/>
                </a:xfrm>
              </p:grpSpPr>
              <p:grpSp>
                <p:nvGrpSpPr>
                  <p:cNvPr id="270" name="Group 231"/>
                  <p:cNvGrpSpPr/>
                  <p:nvPr/>
                </p:nvGrpSpPr>
                <p:grpSpPr>
                  <a:xfrm flipV="1">
                    <a:off x="5896151" y="4335649"/>
                    <a:ext cx="315351" cy="452185"/>
                    <a:chOff x="1680124" y="3020493"/>
                    <a:chExt cx="315351" cy="452185"/>
                  </a:xfrm>
                </p:grpSpPr>
                <p:sp>
                  <p:nvSpPr>
                    <p:cNvPr id="280" name="Down Arrow 27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1" name="Group 383"/>
                  <p:cNvGrpSpPr/>
                  <p:nvPr/>
                </p:nvGrpSpPr>
                <p:grpSpPr>
                  <a:xfrm>
                    <a:off x="5326940" y="4333600"/>
                    <a:ext cx="315351" cy="452185"/>
                    <a:chOff x="5326940" y="4367467"/>
                    <a:chExt cx="315351" cy="452185"/>
                  </a:xfrm>
                </p:grpSpPr>
                <p:sp>
                  <p:nvSpPr>
                    <p:cNvPr id="278" name="Down Arrow 27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2" name="Group 229"/>
                  <p:cNvGrpSpPr/>
                  <p:nvPr/>
                </p:nvGrpSpPr>
                <p:grpSpPr>
                  <a:xfrm flipV="1">
                    <a:off x="6465362" y="4333602"/>
                    <a:ext cx="315351" cy="452185"/>
                    <a:chOff x="2660385" y="3018446"/>
                    <a:chExt cx="315351" cy="452185"/>
                  </a:xfrm>
                </p:grpSpPr>
                <p:sp>
                  <p:nvSpPr>
                    <p:cNvPr id="276" name="Down Arrow 27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3" name="Group 234"/>
                  <p:cNvGrpSpPr/>
                  <p:nvPr/>
                </p:nvGrpSpPr>
                <p:grpSpPr>
                  <a:xfrm flipV="1">
                    <a:off x="7034572" y="4336915"/>
                    <a:ext cx="315351" cy="452185"/>
                    <a:chOff x="3687429" y="3021759"/>
                    <a:chExt cx="315351" cy="452185"/>
                  </a:xfrm>
                </p:grpSpPr>
                <p:sp>
                  <p:nvSpPr>
                    <p:cNvPr id="274" name="Down Arrow 27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7" name="Group 392"/>
                <p:cNvGrpSpPr/>
                <p:nvPr/>
              </p:nvGrpSpPr>
              <p:grpSpPr>
                <a:xfrm>
                  <a:off x="5326940" y="4794663"/>
                  <a:ext cx="2022983" cy="455500"/>
                  <a:chOff x="5326940" y="4918842"/>
                  <a:chExt cx="2022983" cy="455500"/>
                </a:xfrm>
              </p:grpSpPr>
              <p:grpSp>
                <p:nvGrpSpPr>
                  <p:cNvPr id="258" name="Group 385"/>
                  <p:cNvGrpSpPr/>
                  <p:nvPr/>
                </p:nvGrpSpPr>
                <p:grpSpPr>
                  <a:xfrm>
                    <a:off x="5896151" y="4920891"/>
                    <a:ext cx="315351" cy="452185"/>
                    <a:chOff x="6144878" y="5033781"/>
                    <a:chExt cx="315351" cy="452185"/>
                  </a:xfrm>
                </p:grpSpPr>
                <p:sp>
                  <p:nvSpPr>
                    <p:cNvPr id="268" name="Down Arrow 26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9" name="Group 384"/>
                  <p:cNvGrpSpPr/>
                  <p:nvPr/>
                </p:nvGrpSpPr>
                <p:grpSpPr>
                  <a:xfrm>
                    <a:off x="5326940" y="4918842"/>
                    <a:ext cx="315351" cy="452185"/>
                    <a:chOff x="5326940" y="5031732"/>
                    <a:chExt cx="315351" cy="452185"/>
                  </a:xfrm>
                </p:grpSpPr>
                <p:sp>
                  <p:nvSpPr>
                    <p:cNvPr id="266" name="Down Arrow 26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0" name="Group 386"/>
                  <p:cNvGrpSpPr/>
                  <p:nvPr/>
                </p:nvGrpSpPr>
                <p:grpSpPr>
                  <a:xfrm>
                    <a:off x="6465362" y="4918844"/>
                    <a:ext cx="315351" cy="452185"/>
                    <a:chOff x="7012249" y="5031734"/>
                    <a:chExt cx="315351" cy="452185"/>
                  </a:xfrm>
                </p:grpSpPr>
                <p:sp>
                  <p:nvSpPr>
                    <p:cNvPr id="264" name="Down Arrow 26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1" name="Group 387"/>
                  <p:cNvGrpSpPr/>
                  <p:nvPr/>
                </p:nvGrpSpPr>
                <p:grpSpPr>
                  <a:xfrm>
                    <a:off x="7034572" y="4922157"/>
                    <a:ext cx="315351" cy="452185"/>
                    <a:chOff x="7836091" y="5035047"/>
                    <a:chExt cx="315351" cy="452185"/>
                  </a:xfrm>
                </p:grpSpPr>
                <p:sp>
                  <p:nvSpPr>
                    <p:cNvPr id="262" name="Down Arrow 26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02" name="Group 395"/>
                <p:cNvGrpSpPr/>
                <p:nvPr/>
              </p:nvGrpSpPr>
              <p:grpSpPr>
                <a:xfrm>
                  <a:off x="5326940" y="3038938"/>
                  <a:ext cx="2022983" cy="455500"/>
                  <a:chOff x="5326940" y="3038937"/>
                  <a:chExt cx="2022983" cy="455500"/>
                </a:xfrm>
              </p:grpSpPr>
              <p:grpSp>
                <p:nvGrpSpPr>
                  <p:cNvPr id="242" name="Group 378"/>
                  <p:cNvGrpSpPr/>
                  <p:nvPr/>
                </p:nvGrpSpPr>
                <p:grpSpPr>
                  <a:xfrm>
                    <a:off x="5896151" y="3040986"/>
                    <a:ext cx="315351" cy="452185"/>
                    <a:chOff x="6144878" y="3040986"/>
                    <a:chExt cx="315351" cy="452185"/>
                  </a:xfrm>
                </p:grpSpPr>
                <p:sp>
                  <p:nvSpPr>
                    <p:cNvPr id="252" name="Down Arrow 2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3" name="Group 377"/>
                  <p:cNvGrpSpPr/>
                  <p:nvPr/>
                </p:nvGrpSpPr>
                <p:grpSpPr>
                  <a:xfrm>
                    <a:off x="5326940" y="3038937"/>
                    <a:ext cx="315351" cy="452185"/>
                    <a:chOff x="5326940" y="3038937"/>
                    <a:chExt cx="315351" cy="452185"/>
                  </a:xfrm>
                </p:grpSpPr>
                <p:sp>
                  <p:nvSpPr>
                    <p:cNvPr id="250" name="Down Arrow 2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4" name="Group 230"/>
                  <p:cNvGrpSpPr/>
                  <p:nvPr/>
                </p:nvGrpSpPr>
                <p:grpSpPr>
                  <a:xfrm flipV="1">
                    <a:off x="6465362" y="3038939"/>
                    <a:ext cx="315351" cy="452185"/>
                    <a:chOff x="2660385" y="1689916"/>
                    <a:chExt cx="315351" cy="452185"/>
                  </a:xfrm>
                </p:grpSpPr>
                <p:sp>
                  <p:nvSpPr>
                    <p:cNvPr id="248" name="Down Arrow 24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5" name="Group 379"/>
                  <p:cNvGrpSpPr/>
                  <p:nvPr/>
                </p:nvGrpSpPr>
                <p:grpSpPr>
                  <a:xfrm>
                    <a:off x="7034572" y="3042252"/>
                    <a:ext cx="315351" cy="452185"/>
                    <a:chOff x="7836091" y="3042252"/>
                    <a:chExt cx="315351" cy="452185"/>
                  </a:xfrm>
                </p:grpSpPr>
                <p:sp>
                  <p:nvSpPr>
                    <p:cNvPr id="246" name="Down Arrow 24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3" name="Group 394"/>
                <p:cNvGrpSpPr/>
                <p:nvPr/>
              </p:nvGrpSpPr>
              <p:grpSpPr>
                <a:xfrm>
                  <a:off x="5326940" y="3624179"/>
                  <a:ext cx="2022983" cy="455500"/>
                  <a:chOff x="5326940" y="3669335"/>
                  <a:chExt cx="2022983" cy="455500"/>
                </a:xfrm>
              </p:grpSpPr>
              <p:grpSp>
                <p:nvGrpSpPr>
                  <p:cNvPr id="230" name="Group 382"/>
                  <p:cNvGrpSpPr/>
                  <p:nvPr/>
                </p:nvGrpSpPr>
                <p:grpSpPr>
                  <a:xfrm>
                    <a:off x="5896151" y="3671384"/>
                    <a:ext cx="315351" cy="452185"/>
                    <a:chOff x="6144878" y="3705251"/>
                    <a:chExt cx="315351" cy="452185"/>
                  </a:xfrm>
                </p:grpSpPr>
                <p:sp>
                  <p:nvSpPr>
                    <p:cNvPr id="240" name="Down Arrow 2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31" name="Group 235"/>
                  <p:cNvGrpSpPr/>
                  <p:nvPr/>
                </p:nvGrpSpPr>
                <p:grpSpPr>
                  <a:xfrm flipV="1">
                    <a:off x="5326940" y="3669335"/>
                    <a:ext cx="315351" cy="452185"/>
                    <a:chOff x="704140" y="2354179"/>
                    <a:chExt cx="315351" cy="452185"/>
                  </a:xfrm>
                </p:grpSpPr>
                <p:sp>
                  <p:nvSpPr>
                    <p:cNvPr id="238" name="Down Arrow 2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32" name="Group 381"/>
                  <p:cNvGrpSpPr/>
                  <p:nvPr/>
                </p:nvGrpSpPr>
                <p:grpSpPr>
                  <a:xfrm>
                    <a:off x="6465362" y="3669337"/>
                    <a:ext cx="315351" cy="452185"/>
                    <a:chOff x="7012249" y="3703204"/>
                    <a:chExt cx="315351" cy="452185"/>
                  </a:xfrm>
                </p:grpSpPr>
                <p:sp>
                  <p:nvSpPr>
                    <p:cNvPr id="236" name="Down Arrow 23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33" name="Group 380"/>
                  <p:cNvGrpSpPr/>
                  <p:nvPr/>
                </p:nvGrpSpPr>
                <p:grpSpPr>
                  <a:xfrm>
                    <a:off x="7034572" y="3672650"/>
                    <a:ext cx="315351" cy="452185"/>
                    <a:chOff x="7836091" y="3706517"/>
                    <a:chExt cx="315351" cy="452185"/>
                  </a:xfrm>
                </p:grpSpPr>
                <p:sp>
                  <p:nvSpPr>
                    <p:cNvPr id="234" name="Down Arrow 23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04" name="Group 393"/>
                <p:cNvGrpSpPr/>
                <p:nvPr/>
              </p:nvGrpSpPr>
              <p:grpSpPr>
                <a:xfrm>
                  <a:off x="5326940" y="4209422"/>
                  <a:ext cx="2022983" cy="455500"/>
                  <a:chOff x="5326940" y="4333600"/>
                  <a:chExt cx="2022983" cy="455500"/>
                </a:xfrm>
              </p:grpSpPr>
              <p:grpSp>
                <p:nvGrpSpPr>
                  <p:cNvPr id="218" name="Group 231"/>
                  <p:cNvGrpSpPr/>
                  <p:nvPr/>
                </p:nvGrpSpPr>
                <p:grpSpPr>
                  <a:xfrm flipV="1">
                    <a:off x="5896151" y="4335649"/>
                    <a:ext cx="315351" cy="452185"/>
                    <a:chOff x="1680124" y="3020493"/>
                    <a:chExt cx="315351" cy="452185"/>
                  </a:xfrm>
                </p:grpSpPr>
                <p:sp>
                  <p:nvSpPr>
                    <p:cNvPr id="228" name="Down Arrow 2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9" name="Group 383"/>
                  <p:cNvGrpSpPr/>
                  <p:nvPr/>
                </p:nvGrpSpPr>
                <p:grpSpPr>
                  <a:xfrm>
                    <a:off x="5326940" y="4333600"/>
                    <a:ext cx="315351" cy="452185"/>
                    <a:chOff x="5326940" y="4367467"/>
                    <a:chExt cx="315351" cy="452185"/>
                  </a:xfrm>
                </p:grpSpPr>
                <p:sp>
                  <p:nvSpPr>
                    <p:cNvPr id="226" name="Down Arrow 2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0" name="Group 229"/>
                  <p:cNvGrpSpPr/>
                  <p:nvPr/>
                </p:nvGrpSpPr>
                <p:grpSpPr>
                  <a:xfrm flipV="1">
                    <a:off x="6465362" y="4333602"/>
                    <a:ext cx="315351" cy="452185"/>
                    <a:chOff x="2660385" y="3018446"/>
                    <a:chExt cx="315351" cy="452185"/>
                  </a:xfrm>
                </p:grpSpPr>
                <p:sp>
                  <p:nvSpPr>
                    <p:cNvPr id="224" name="Down Arrow 2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1" name="Group 234"/>
                  <p:cNvGrpSpPr/>
                  <p:nvPr/>
                </p:nvGrpSpPr>
                <p:grpSpPr>
                  <a:xfrm flipV="1">
                    <a:off x="7034572" y="4336915"/>
                    <a:ext cx="315351" cy="452185"/>
                    <a:chOff x="3687429" y="3021759"/>
                    <a:chExt cx="315351" cy="452185"/>
                  </a:xfrm>
                </p:grpSpPr>
                <p:sp>
                  <p:nvSpPr>
                    <p:cNvPr id="222" name="Down Arrow 2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5" name="Group 392"/>
                <p:cNvGrpSpPr/>
                <p:nvPr/>
              </p:nvGrpSpPr>
              <p:grpSpPr>
                <a:xfrm>
                  <a:off x="5326940" y="4794663"/>
                  <a:ext cx="2022983" cy="455500"/>
                  <a:chOff x="5326940" y="4918842"/>
                  <a:chExt cx="2022983" cy="455500"/>
                </a:xfrm>
              </p:grpSpPr>
              <p:grpSp>
                <p:nvGrpSpPr>
                  <p:cNvPr id="206" name="Group 385"/>
                  <p:cNvGrpSpPr/>
                  <p:nvPr/>
                </p:nvGrpSpPr>
                <p:grpSpPr>
                  <a:xfrm>
                    <a:off x="5896151" y="4920891"/>
                    <a:ext cx="315351" cy="452185"/>
                    <a:chOff x="6144878" y="5033781"/>
                    <a:chExt cx="315351" cy="452185"/>
                  </a:xfrm>
                </p:grpSpPr>
                <p:sp>
                  <p:nvSpPr>
                    <p:cNvPr id="216" name="Down Arrow 21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7" name="Group 384"/>
                  <p:cNvGrpSpPr/>
                  <p:nvPr/>
                </p:nvGrpSpPr>
                <p:grpSpPr>
                  <a:xfrm>
                    <a:off x="5326940" y="4918842"/>
                    <a:ext cx="315351" cy="452185"/>
                    <a:chOff x="5326940" y="5031732"/>
                    <a:chExt cx="315351" cy="452185"/>
                  </a:xfrm>
                </p:grpSpPr>
                <p:sp>
                  <p:nvSpPr>
                    <p:cNvPr id="214" name="Down Arrow 21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8" name="Group 386"/>
                  <p:cNvGrpSpPr/>
                  <p:nvPr/>
                </p:nvGrpSpPr>
                <p:grpSpPr>
                  <a:xfrm>
                    <a:off x="6465362" y="4918844"/>
                    <a:ext cx="315351" cy="452185"/>
                    <a:chOff x="7012249" y="5031734"/>
                    <a:chExt cx="315351" cy="452185"/>
                  </a:xfrm>
                </p:grpSpPr>
                <p:sp>
                  <p:nvSpPr>
                    <p:cNvPr id="212" name="Down Arrow 2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09" name="Group 387"/>
                  <p:cNvGrpSpPr/>
                  <p:nvPr/>
                </p:nvGrpSpPr>
                <p:grpSpPr>
                  <a:xfrm>
                    <a:off x="7034572" y="4922157"/>
                    <a:ext cx="315351" cy="452185"/>
                    <a:chOff x="7836091" y="5035047"/>
                    <a:chExt cx="315351" cy="452185"/>
                  </a:xfrm>
                </p:grpSpPr>
                <p:sp>
                  <p:nvSpPr>
                    <p:cNvPr id="210" name="Down Arrow 2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3"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50" name="Group 395"/>
                <p:cNvGrpSpPr/>
                <p:nvPr/>
              </p:nvGrpSpPr>
              <p:grpSpPr>
                <a:xfrm>
                  <a:off x="5326940" y="3038938"/>
                  <a:ext cx="2022983" cy="455500"/>
                  <a:chOff x="5326940" y="3038937"/>
                  <a:chExt cx="2022983" cy="455500"/>
                </a:xfrm>
              </p:grpSpPr>
              <p:grpSp>
                <p:nvGrpSpPr>
                  <p:cNvPr id="190" name="Group 378"/>
                  <p:cNvGrpSpPr/>
                  <p:nvPr/>
                </p:nvGrpSpPr>
                <p:grpSpPr>
                  <a:xfrm>
                    <a:off x="5896151" y="3040986"/>
                    <a:ext cx="315351" cy="452185"/>
                    <a:chOff x="6144878" y="3040986"/>
                    <a:chExt cx="315351" cy="452185"/>
                  </a:xfrm>
                </p:grpSpPr>
                <p:sp>
                  <p:nvSpPr>
                    <p:cNvPr id="200" name="Down Arrow 19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91" name="Group 377"/>
                  <p:cNvGrpSpPr/>
                  <p:nvPr/>
                </p:nvGrpSpPr>
                <p:grpSpPr>
                  <a:xfrm>
                    <a:off x="5326940" y="3038937"/>
                    <a:ext cx="315351" cy="452185"/>
                    <a:chOff x="5326940" y="3038937"/>
                    <a:chExt cx="315351" cy="452185"/>
                  </a:xfrm>
                </p:grpSpPr>
                <p:sp>
                  <p:nvSpPr>
                    <p:cNvPr id="198" name="Down Arrow 19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92" name="Group 230"/>
                  <p:cNvGrpSpPr/>
                  <p:nvPr/>
                </p:nvGrpSpPr>
                <p:grpSpPr>
                  <a:xfrm flipV="1">
                    <a:off x="6465362" y="3038939"/>
                    <a:ext cx="315351" cy="452185"/>
                    <a:chOff x="2660385" y="1689916"/>
                    <a:chExt cx="315351" cy="452185"/>
                  </a:xfrm>
                </p:grpSpPr>
                <p:sp>
                  <p:nvSpPr>
                    <p:cNvPr id="196" name="Down Arrow 19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93" name="Group 379"/>
                  <p:cNvGrpSpPr/>
                  <p:nvPr/>
                </p:nvGrpSpPr>
                <p:grpSpPr>
                  <a:xfrm>
                    <a:off x="7034572" y="3042252"/>
                    <a:ext cx="315351" cy="452185"/>
                    <a:chOff x="7836091" y="3042252"/>
                    <a:chExt cx="315351" cy="452185"/>
                  </a:xfrm>
                </p:grpSpPr>
                <p:sp>
                  <p:nvSpPr>
                    <p:cNvPr id="194" name="Down Arrow 19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51" name="Group 394"/>
                <p:cNvGrpSpPr/>
                <p:nvPr/>
              </p:nvGrpSpPr>
              <p:grpSpPr>
                <a:xfrm>
                  <a:off x="5326940" y="3624179"/>
                  <a:ext cx="2022983" cy="455500"/>
                  <a:chOff x="5326940" y="3669335"/>
                  <a:chExt cx="2022983" cy="455500"/>
                </a:xfrm>
              </p:grpSpPr>
              <p:grpSp>
                <p:nvGrpSpPr>
                  <p:cNvPr id="178" name="Group 382"/>
                  <p:cNvGrpSpPr/>
                  <p:nvPr/>
                </p:nvGrpSpPr>
                <p:grpSpPr>
                  <a:xfrm>
                    <a:off x="5896151" y="3671384"/>
                    <a:ext cx="315351" cy="452185"/>
                    <a:chOff x="6144878" y="3705251"/>
                    <a:chExt cx="315351" cy="452185"/>
                  </a:xfrm>
                </p:grpSpPr>
                <p:sp>
                  <p:nvSpPr>
                    <p:cNvPr id="188" name="Down Arrow 18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79" name="Group 235"/>
                  <p:cNvGrpSpPr/>
                  <p:nvPr/>
                </p:nvGrpSpPr>
                <p:grpSpPr>
                  <a:xfrm flipV="1">
                    <a:off x="5326940" y="3669335"/>
                    <a:ext cx="315351" cy="452185"/>
                    <a:chOff x="704140" y="2354179"/>
                    <a:chExt cx="315351" cy="452185"/>
                  </a:xfrm>
                </p:grpSpPr>
                <p:sp>
                  <p:nvSpPr>
                    <p:cNvPr id="186" name="Down Arrow 18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0" name="Group 381"/>
                  <p:cNvGrpSpPr/>
                  <p:nvPr/>
                </p:nvGrpSpPr>
                <p:grpSpPr>
                  <a:xfrm>
                    <a:off x="6465362" y="3669337"/>
                    <a:ext cx="315351" cy="452185"/>
                    <a:chOff x="7012249" y="3703204"/>
                    <a:chExt cx="315351" cy="452185"/>
                  </a:xfrm>
                </p:grpSpPr>
                <p:sp>
                  <p:nvSpPr>
                    <p:cNvPr id="184" name="Down Arrow 18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1" name="Group 380"/>
                  <p:cNvGrpSpPr/>
                  <p:nvPr/>
                </p:nvGrpSpPr>
                <p:grpSpPr>
                  <a:xfrm>
                    <a:off x="7034572" y="3672650"/>
                    <a:ext cx="315351" cy="452185"/>
                    <a:chOff x="7836091" y="3706517"/>
                    <a:chExt cx="315351" cy="452185"/>
                  </a:xfrm>
                </p:grpSpPr>
                <p:sp>
                  <p:nvSpPr>
                    <p:cNvPr id="182" name="Down Arrow 18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52" name="Group 393"/>
                <p:cNvGrpSpPr/>
                <p:nvPr/>
              </p:nvGrpSpPr>
              <p:grpSpPr>
                <a:xfrm>
                  <a:off x="5326940" y="4209422"/>
                  <a:ext cx="2022983" cy="455500"/>
                  <a:chOff x="5326940" y="4333600"/>
                  <a:chExt cx="2022983" cy="455500"/>
                </a:xfrm>
              </p:grpSpPr>
              <p:grpSp>
                <p:nvGrpSpPr>
                  <p:cNvPr id="166" name="Group 231"/>
                  <p:cNvGrpSpPr/>
                  <p:nvPr/>
                </p:nvGrpSpPr>
                <p:grpSpPr>
                  <a:xfrm flipV="1">
                    <a:off x="5896151" y="4335649"/>
                    <a:ext cx="315351" cy="452185"/>
                    <a:chOff x="1680124" y="3020493"/>
                    <a:chExt cx="315351" cy="452185"/>
                  </a:xfrm>
                </p:grpSpPr>
                <p:sp>
                  <p:nvSpPr>
                    <p:cNvPr id="176" name="Down Arrow 17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67" name="Group 383"/>
                  <p:cNvGrpSpPr/>
                  <p:nvPr/>
                </p:nvGrpSpPr>
                <p:grpSpPr>
                  <a:xfrm>
                    <a:off x="5326940" y="4333600"/>
                    <a:ext cx="315351" cy="452185"/>
                    <a:chOff x="5326940" y="4367467"/>
                    <a:chExt cx="315351" cy="452185"/>
                  </a:xfrm>
                </p:grpSpPr>
                <p:sp>
                  <p:nvSpPr>
                    <p:cNvPr id="174" name="Down Arrow 17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68" name="Group 229"/>
                  <p:cNvGrpSpPr/>
                  <p:nvPr/>
                </p:nvGrpSpPr>
                <p:grpSpPr>
                  <a:xfrm flipV="1">
                    <a:off x="6465362" y="4333602"/>
                    <a:ext cx="315351" cy="452185"/>
                    <a:chOff x="2660385" y="3018446"/>
                    <a:chExt cx="315351" cy="452185"/>
                  </a:xfrm>
                </p:grpSpPr>
                <p:sp>
                  <p:nvSpPr>
                    <p:cNvPr id="172" name="Down Arrow 17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69" name="Group 234"/>
                  <p:cNvGrpSpPr/>
                  <p:nvPr/>
                </p:nvGrpSpPr>
                <p:grpSpPr>
                  <a:xfrm flipV="1">
                    <a:off x="7034572" y="4336915"/>
                    <a:ext cx="315351" cy="452185"/>
                    <a:chOff x="3687429" y="3021759"/>
                    <a:chExt cx="315351" cy="452185"/>
                  </a:xfrm>
                </p:grpSpPr>
                <p:sp>
                  <p:nvSpPr>
                    <p:cNvPr id="170" name="Down Arrow 16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53" name="Group 392"/>
                <p:cNvGrpSpPr/>
                <p:nvPr/>
              </p:nvGrpSpPr>
              <p:grpSpPr>
                <a:xfrm>
                  <a:off x="5326940" y="4794663"/>
                  <a:ext cx="2022983" cy="455500"/>
                  <a:chOff x="5326940" y="4918842"/>
                  <a:chExt cx="2022983" cy="455500"/>
                </a:xfrm>
              </p:grpSpPr>
              <p:grpSp>
                <p:nvGrpSpPr>
                  <p:cNvPr id="154" name="Group 385"/>
                  <p:cNvGrpSpPr/>
                  <p:nvPr/>
                </p:nvGrpSpPr>
                <p:grpSpPr>
                  <a:xfrm>
                    <a:off x="5896151" y="4920891"/>
                    <a:ext cx="315351" cy="452185"/>
                    <a:chOff x="6144878" y="5033781"/>
                    <a:chExt cx="315351" cy="452185"/>
                  </a:xfrm>
                </p:grpSpPr>
                <p:sp>
                  <p:nvSpPr>
                    <p:cNvPr id="164" name="Down Arrow 16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55" name="Group 384"/>
                  <p:cNvGrpSpPr/>
                  <p:nvPr/>
                </p:nvGrpSpPr>
                <p:grpSpPr>
                  <a:xfrm>
                    <a:off x="5326940" y="4918842"/>
                    <a:ext cx="315351" cy="452185"/>
                    <a:chOff x="5326940" y="5031732"/>
                    <a:chExt cx="315351" cy="452185"/>
                  </a:xfrm>
                </p:grpSpPr>
                <p:sp>
                  <p:nvSpPr>
                    <p:cNvPr id="162" name="Down Arrow 16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56" name="Group 386"/>
                  <p:cNvGrpSpPr/>
                  <p:nvPr/>
                </p:nvGrpSpPr>
                <p:grpSpPr>
                  <a:xfrm>
                    <a:off x="6465362" y="4918844"/>
                    <a:ext cx="315351" cy="452185"/>
                    <a:chOff x="7012249" y="5031734"/>
                    <a:chExt cx="315351" cy="452185"/>
                  </a:xfrm>
                </p:grpSpPr>
                <p:sp>
                  <p:nvSpPr>
                    <p:cNvPr id="160" name="Down Arrow 15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57" name="Group 387"/>
                  <p:cNvGrpSpPr/>
                  <p:nvPr/>
                </p:nvGrpSpPr>
                <p:grpSpPr>
                  <a:xfrm>
                    <a:off x="7034572" y="4922157"/>
                    <a:ext cx="315351" cy="452185"/>
                    <a:chOff x="7836091" y="5035047"/>
                    <a:chExt cx="315351" cy="452185"/>
                  </a:xfrm>
                </p:grpSpPr>
                <p:sp>
                  <p:nvSpPr>
                    <p:cNvPr id="158" name="Down Arrow 15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98" name="Group 395"/>
                <p:cNvGrpSpPr/>
                <p:nvPr/>
              </p:nvGrpSpPr>
              <p:grpSpPr>
                <a:xfrm>
                  <a:off x="5326940" y="3038938"/>
                  <a:ext cx="2022983" cy="455500"/>
                  <a:chOff x="5326940" y="3038937"/>
                  <a:chExt cx="2022983" cy="455500"/>
                </a:xfrm>
              </p:grpSpPr>
              <p:grpSp>
                <p:nvGrpSpPr>
                  <p:cNvPr id="138" name="Group 378"/>
                  <p:cNvGrpSpPr/>
                  <p:nvPr/>
                </p:nvGrpSpPr>
                <p:grpSpPr>
                  <a:xfrm>
                    <a:off x="5896151" y="3040986"/>
                    <a:ext cx="315351" cy="452185"/>
                    <a:chOff x="6144878" y="3040986"/>
                    <a:chExt cx="315351" cy="452185"/>
                  </a:xfrm>
                </p:grpSpPr>
                <p:sp>
                  <p:nvSpPr>
                    <p:cNvPr id="148" name="Down Arrow 14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39" name="Group 377"/>
                  <p:cNvGrpSpPr/>
                  <p:nvPr/>
                </p:nvGrpSpPr>
                <p:grpSpPr>
                  <a:xfrm>
                    <a:off x="5326940" y="3038937"/>
                    <a:ext cx="315351" cy="452185"/>
                    <a:chOff x="5326940" y="3038937"/>
                    <a:chExt cx="315351" cy="452185"/>
                  </a:xfrm>
                </p:grpSpPr>
                <p:sp>
                  <p:nvSpPr>
                    <p:cNvPr id="146" name="Down Arrow 14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0" name="Group 230"/>
                  <p:cNvGrpSpPr/>
                  <p:nvPr/>
                </p:nvGrpSpPr>
                <p:grpSpPr>
                  <a:xfrm flipV="1">
                    <a:off x="6465362" y="3038939"/>
                    <a:ext cx="315351" cy="452185"/>
                    <a:chOff x="2660385" y="1689916"/>
                    <a:chExt cx="315351" cy="452185"/>
                  </a:xfrm>
                </p:grpSpPr>
                <p:sp>
                  <p:nvSpPr>
                    <p:cNvPr id="144" name="Down Arrow 14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41" name="Group 379"/>
                  <p:cNvGrpSpPr/>
                  <p:nvPr/>
                </p:nvGrpSpPr>
                <p:grpSpPr>
                  <a:xfrm>
                    <a:off x="7034572" y="3042252"/>
                    <a:ext cx="315351" cy="452185"/>
                    <a:chOff x="7836091" y="3042252"/>
                    <a:chExt cx="315351" cy="452185"/>
                  </a:xfrm>
                </p:grpSpPr>
                <p:sp>
                  <p:nvSpPr>
                    <p:cNvPr id="142" name="Down Arrow 14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99" name="Group 394"/>
                <p:cNvGrpSpPr/>
                <p:nvPr/>
              </p:nvGrpSpPr>
              <p:grpSpPr>
                <a:xfrm>
                  <a:off x="5326940" y="3624179"/>
                  <a:ext cx="2022983" cy="455500"/>
                  <a:chOff x="5326940" y="3669335"/>
                  <a:chExt cx="2022983" cy="455500"/>
                </a:xfrm>
              </p:grpSpPr>
              <p:grpSp>
                <p:nvGrpSpPr>
                  <p:cNvPr id="126" name="Group 382"/>
                  <p:cNvGrpSpPr/>
                  <p:nvPr/>
                </p:nvGrpSpPr>
                <p:grpSpPr>
                  <a:xfrm>
                    <a:off x="5896151" y="3671384"/>
                    <a:ext cx="315351" cy="452185"/>
                    <a:chOff x="6144878" y="3705251"/>
                    <a:chExt cx="315351" cy="452185"/>
                  </a:xfrm>
                </p:grpSpPr>
                <p:sp>
                  <p:nvSpPr>
                    <p:cNvPr id="136" name="Down Arrow 13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27" name="Group 235"/>
                  <p:cNvGrpSpPr/>
                  <p:nvPr/>
                </p:nvGrpSpPr>
                <p:grpSpPr>
                  <a:xfrm flipV="1">
                    <a:off x="5326940" y="3669335"/>
                    <a:ext cx="315351" cy="452185"/>
                    <a:chOff x="704140" y="2354179"/>
                    <a:chExt cx="315351" cy="452185"/>
                  </a:xfrm>
                </p:grpSpPr>
                <p:sp>
                  <p:nvSpPr>
                    <p:cNvPr id="134" name="Down Arrow 13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28" name="Group 381"/>
                  <p:cNvGrpSpPr/>
                  <p:nvPr/>
                </p:nvGrpSpPr>
                <p:grpSpPr>
                  <a:xfrm>
                    <a:off x="6465362" y="3669337"/>
                    <a:ext cx="315351" cy="452185"/>
                    <a:chOff x="7012249" y="3703204"/>
                    <a:chExt cx="315351" cy="452185"/>
                  </a:xfrm>
                </p:grpSpPr>
                <p:sp>
                  <p:nvSpPr>
                    <p:cNvPr id="132" name="Down Arrow 13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29" name="Group 380"/>
                  <p:cNvGrpSpPr/>
                  <p:nvPr/>
                </p:nvGrpSpPr>
                <p:grpSpPr>
                  <a:xfrm>
                    <a:off x="7034572" y="3672650"/>
                    <a:ext cx="315351" cy="452185"/>
                    <a:chOff x="7836091" y="3706517"/>
                    <a:chExt cx="315351" cy="452185"/>
                  </a:xfrm>
                </p:grpSpPr>
                <p:sp>
                  <p:nvSpPr>
                    <p:cNvPr id="130" name="Down Arrow 12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00" name="Group 393"/>
                <p:cNvGrpSpPr/>
                <p:nvPr/>
              </p:nvGrpSpPr>
              <p:grpSpPr>
                <a:xfrm>
                  <a:off x="5326940" y="4209422"/>
                  <a:ext cx="2022983" cy="455500"/>
                  <a:chOff x="5326940" y="4333600"/>
                  <a:chExt cx="2022983" cy="455500"/>
                </a:xfrm>
              </p:grpSpPr>
              <p:grpSp>
                <p:nvGrpSpPr>
                  <p:cNvPr id="114" name="Group 231"/>
                  <p:cNvGrpSpPr/>
                  <p:nvPr/>
                </p:nvGrpSpPr>
                <p:grpSpPr>
                  <a:xfrm flipV="1">
                    <a:off x="5896151" y="4335649"/>
                    <a:ext cx="315351" cy="452185"/>
                    <a:chOff x="1680124" y="3020493"/>
                    <a:chExt cx="315351" cy="452185"/>
                  </a:xfrm>
                </p:grpSpPr>
                <p:sp>
                  <p:nvSpPr>
                    <p:cNvPr id="124" name="Down Arrow 12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15" name="Group 383"/>
                  <p:cNvGrpSpPr/>
                  <p:nvPr/>
                </p:nvGrpSpPr>
                <p:grpSpPr>
                  <a:xfrm>
                    <a:off x="5326940" y="4333600"/>
                    <a:ext cx="315351" cy="452185"/>
                    <a:chOff x="5326940" y="4367467"/>
                    <a:chExt cx="315351" cy="452185"/>
                  </a:xfrm>
                </p:grpSpPr>
                <p:sp>
                  <p:nvSpPr>
                    <p:cNvPr id="122" name="Down Arrow 12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16" name="Group 229"/>
                  <p:cNvGrpSpPr/>
                  <p:nvPr/>
                </p:nvGrpSpPr>
                <p:grpSpPr>
                  <a:xfrm flipV="1">
                    <a:off x="6465362" y="4333602"/>
                    <a:ext cx="315351" cy="452185"/>
                    <a:chOff x="2660385" y="3018446"/>
                    <a:chExt cx="315351" cy="452185"/>
                  </a:xfrm>
                </p:grpSpPr>
                <p:sp>
                  <p:nvSpPr>
                    <p:cNvPr id="120" name="Down Arrow 11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17" name="Group 234"/>
                  <p:cNvGrpSpPr/>
                  <p:nvPr/>
                </p:nvGrpSpPr>
                <p:grpSpPr>
                  <a:xfrm flipV="1">
                    <a:off x="7034572" y="4336915"/>
                    <a:ext cx="315351" cy="452185"/>
                    <a:chOff x="3687429" y="3021759"/>
                    <a:chExt cx="315351" cy="452185"/>
                  </a:xfrm>
                </p:grpSpPr>
                <p:sp>
                  <p:nvSpPr>
                    <p:cNvPr id="118" name="Down Arrow 11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01" name="Group 392"/>
                <p:cNvGrpSpPr/>
                <p:nvPr/>
              </p:nvGrpSpPr>
              <p:grpSpPr>
                <a:xfrm>
                  <a:off x="5326940" y="4794663"/>
                  <a:ext cx="2022983" cy="455500"/>
                  <a:chOff x="5326940" y="4918842"/>
                  <a:chExt cx="2022983" cy="455500"/>
                </a:xfrm>
              </p:grpSpPr>
              <p:grpSp>
                <p:nvGrpSpPr>
                  <p:cNvPr id="102" name="Group 385"/>
                  <p:cNvGrpSpPr/>
                  <p:nvPr/>
                </p:nvGrpSpPr>
                <p:grpSpPr>
                  <a:xfrm>
                    <a:off x="5896151" y="4920891"/>
                    <a:ext cx="315351" cy="452185"/>
                    <a:chOff x="6144878" y="5033781"/>
                    <a:chExt cx="315351" cy="452185"/>
                  </a:xfrm>
                </p:grpSpPr>
                <p:sp>
                  <p:nvSpPr>
                    <p:cNvPr id="112" name="Down Arrow 11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03" name="Group 384"/>
                  <p:cNvGrpSpPr/>
                  <p:nvPr/>
                </p:nvGrpSpPr>
                <p:grpSpPr>
                  <a:xfrm>
                    <a:off x="5326940" y="4918842"/>
                    <a:ext cx="315351" cy="452185"/>
                    <a:chOff x="5326940" y="5031732"/>
                    <a:chExt cx="315351" cy="452185"/>
                  </a:xfrm>
                </p:grpSpPr>
                <p:sp>
                  <p:nvSpPr>
                    <p:cNvPr id="110" name="Down Arrow 10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04" name="Group 386"/>
                  <p:cNvGrpSpPr/>
                  <p:nvPr/>
                </p:nvGrpSpPr>
                <p:grpSpPr>
                  <a:xfrm>
                    <a:off x="6465362" y="4918844"/>
                    <a:ext cx="315351" cy="452185"/>
                    <a:chOff x="7012249" y="5031734"/>
                    <a:chExt cx="315351" cy="452185"/>
                  </a:xfrm>
                </p:grpSpPr>
                <p:sp>
                  <p:nvSpPr>
                    <p:cNvPr id="108" name="Down Arrow 10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05" name="Group 387"/>
                  <p:cNvGrpSpPr/>
                  <p:nvPr/>
                </p:nvGrpSpPr>
                <p:grpSpPr>
                  <a:xfrm>
                    <a:off x="7034572" y="4922157"/>
                    <a:ext cx="315351" cy="452185"/>
                    <a:chOff x="7836091" y="5035047"/>
                    <a:chExt cx="315351" cy="452185"/>
                  </a:xfrm>
                </p:grpSpPr>
                <p:sp>
                  <p:nvSpPr>
                    <p:cNvPr id="106" name="Down Arrow 10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4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46" name="Group 395"/>
                <p:cNvGrpSpPr/>
                <p:nvPr/>
              </p:nvGrpSpPr>
              <p:grpSpPr>
                <a:xfrm>
                  <a:off x="5326940" y="3038938"/>
                  <a:ext cx="2022983" cy="455500"/>
                  <a:chOff x="5326940" y="3038937"/>
                  <a:chExt cx="2022983" cy="455500"/>
                </a:xfrm>
              </p:grpSpPr>
              <p:grpSp>
                <p:nvGrpSpPr>
                  <p:cNvPr id="86" name="Group 378"/>
                  <p:cNvGrpSpPr/>
                  <p:nvPr/>
                </p:nvGrpSpPr>
                <p:grpSpPr>
                  <a:xfrm>
                    <a:off x="5896151" y="3040986"/>
                    <a:ext cx="315351" cy="452185"/>
                    <a:chOff x="6144878" y="3040986"/>
                    <a:chExt cx="315351" cy="452185"/>
                  </a:xfrm>
                </p:grpSpPr>
                <p:sp>
                  <p:nvSpPr>
                    <p:cNvPr id="96" name="Down Arrow 9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87" name="Group 377"/>
                  <p:cNvGrpSpPr/>
                  <p:nvPr/>
                </p:nvGrpSpPr>
                <p:grpSpPr>
                  <a:xfrm>
                    <a:off x="5326940" y="3038937"/>
                    <a:ext cx="315351" cy="452185"/>
                    <a:chOff x="5326940" y="3038937"/>
                    <a:chExt cx="315351" cy="452185"/>
                  </a:xfrm>
                </p:grpSpPr>
                <p:sp>
                  <p:nvSpPr>
                    <p:cNvPr id="94" name="Down Arrow 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88" name="Group 230"/>
                  <p:cNvGrpSpPr/>
                  <p:nvPr/>
                </p:nvGrpSpPr>
                <p:grpSpPr>
                  <a:xfrm flipV="1">
                    <a:off x="6465362" y="3038939"/>
                    <a:ext cx="315351" cy="452185"/>
                    <a:chOff x="2660385" y="1689916"/>
                    <a:chExt cx="315351" cy="452185"/>
                  </a:xfrm>
                </p:grpSpPr>
                <p:sp>
                  <p:nvSpPr>
                    <p:cNvPr id="92" name="Down Arrow 9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89" name="Group 379"/>
                  <p:cNvGrpSpPr/>
                  <p:nvPr/>
                </p:nvGrpSpPr>
                <p:grpSpPr>
                  <a:xfrm>
                    <a:off x="7034572" y="3042252"/>
                    <a:ext cx="315351" cy="452185"/>
                    <a:chOff x="7836091" y="3042252"/>
                    <a:chExt cx="315351" cy="452185"/>
                  </a:xfrm>
                </p:grpSpPr>
                <p:sp>
                  <p:nvSpPr>
                    <p:cNvPr id="90" name="Down Arrow 8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7" name="Group 394"/>
                <p:cNvGrpSpPr/>
                <p:nvPr/>
              </p:nvGrpSpPr>
              <p:grpSpPr>
                <a:xfrm>
                  <a:off x="5326940" y="3624179"/>
                  <a:ext cx="2022983" cy="455500"/>
                  <a:chOff x="5326940" y="3669335"/>
                  <a:chExt cx="2022983" cy="455500"/>
                </a:xfrm>
              </p:grpSpPr>
              <p:grpSp>
                <p:nvGrpSpPr>
                  <p:cNvPr id="74" name="Group 382"/>
                  <p:cNvGrpSpPr/>
                  <p:nvPr/>
                </p:nvGrpSpPr>
                <p:grpSpPr>
                  <a:xfrm>
                    <a:off x="5896151" y="3671384"/>
                    <a:ext cx="315351" cy="452185"/>
                    <a:chOff x="6144878" y="3705251"/>
                    <a:chExt cx="315351" cy="452185"/>
                  </a:xfrm>
                </p:grpSpPr>
                <p:sp>
                  <p:nvSpPr>
                    <p:cNvPr id="84" name="Down Arrow 8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75" name="Group 235"/>
                  <p:cNvGrpSpPr/>
                  <p:nvPr/>
                </p:nvGrpSpPr>
                <p:grpSpPr>
                  <a:xfrm flipV="1">
                    <a:off x="5326940" y="3669335"/>
                    <a:ext cx="315351" cy="452185"/>
                    <a:chOff x="704140" y="2354179"/>
                    <a:chExt cx="315351" cy="452185"/>
                  </a:xfrm>
                </p:grpSpPr>
                <p:sp>
                  <p:nvSpPr>
                    <p:cNvPr id="82" name="Down Arrow 8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76" name="Group 381"/>
                  <p:cNvGrpSpPr/>
                  <p:nvPr/>
                </p:nvGrpSpPr>
                <p:grpSpPr>
                  <a:xfrm>
                    <a:off x="6465362" y="3669337"/>
                    <a:ext cx="315351" cy="452185"/>
                    <a:chOff x="7012249" y="3703204"/>
                    <a:chExt cx="315351" cy="452185"/>
                  </a:xfrm>
                </p:grpSpPr>
                <p:sp>
                  <p:nvSpPr>
                    <p:cNvPr id="80" name="Down Arrow 7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77" name="Group 380"/>
                  <p:cNvGrpSpPr/>
                  <p:nvPr/>
                </p:nvGrpSpPr>
                <p:grpSpPr>
                  <a:xfrm>
                    <a:off x="7034572" y="3672650"/>
                    <a:ext cx="315351" cy="452185"/>
                    <a:chOff x="7836091" y="3706517"/>
                    <a:chExt cx="315351" cy="452185"/>
                  </a:xfrm>
                </p:grpSpPr>
                <p:sp>
                  <p:nvSpPr>
                    <p:cNvPr id="78" name="Down Arrow 7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8" name="Group 393"/>
                <p:cNvGrpSpPr/>
                <p:nvPr/>
              </p:nvGrpSpPr>
              <p:grpSpPr>
                <a:xfrm>
                  <a:off x="5326940" y="4209422"/>
                  <a:ext cx="2022983" cy="455500"/>
                  <a:chOff x="5326940" y="4333600"/>
                  <a:chExt cx="2022983" cy="455500"/>
                </a:xfrm>
              </p:grpSpPr>
              <p:grpSp>
                <p:nvGrpSpPr>
                  <p:cNvPr id="62" name="Group 231"/>
                  <p:cNvGrpSpPr/>
                  <p:nvPr/>
                </p:nvGrpSpPr>
                <p:grpSpPr>
                  <a:xfrm flipV="1">
                    <a:off x="5896151" y="4335649"/>
                    <a:ext cx="315351" cy="452185"/>
                    <a:chOff x="1680124" y="3020493"/>
                    <a:chExt cx="315351" cy="452185"/>
                  </a:xfrm>
                </p:grpSpPr>
                <p:sp>
                  <p:nvSpPr>
                    <p:cNvPr id="72" name="Down Arrow 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3" name="Group 383"/>
                  <p:cNvGrpSpPr/>
                  <p:nvPr/>
                </p:nvGrpSpPr>
                <p:grpSpPr>
                  <a:xfrm>
                    <a:off x="5326940" y="4333600"/>
                    <a:ext cx="315351" cy="452185"/>
                    <a:chOff x="5326940" y="4367467"/>
                    <a:chExt cx="315351" cy="452185"/>
                  </a:xfrm>
                </p:grpSpPr>
                <p:sp>
                  <p:nvSpPr>
                    <p:cNvPr id="70" name="Down Arrow 6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4" name="Group 229"/>
                  <p:cNvGrpSpPr/>
                  <p:nvPr/>
                </p:nvGrpSpPr>
                <p:grpSpPr>
                  <a:xfrm flipV="1">
                    <a:off x="6465362" y="4333602"/>
                    <a:ext cx="315351" cy="452185"/>
                    <a:chOff x="2660385" y="3018446"/>
                    <a:chExt cx="315351" cy="452185"/>
                  </a:xfrm>
                </p:grpSpPr>
                <p:sp>
                  <p:nvSpPr>
                    <p:cNvPr id="68" name="Down Arrow 6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5" name="Group 234"/>
                  <p:cNvGrpSpPr/>
                  <p:nvPr/>
                </p:nvGrpSpPr>
                <p:grpSpPr>
                  <a:xfrm flipV="1">
                    <a:off x="7034572" y="4336915"/>
                    <a:ext cx="315351" cy="452185"/>
                    <a:chOff x="3687429" y="3021759"/>
                    <a:chExt cx="315351" cy="452185"/>
                  </a:xfrm>
                </p:grpSpPr>
                <p:sp>
                  <p:nvSpPr>
                    <p:cNvPr id="66" name="Down Arrow 6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9" name="Group 392"/>
                <p:cNvGrpSpPr/>
                <p:nvPr/>
              </p:nvGrpSpPr>
              <p:grpSpPr>
                <a:xfrm>
                  <a:off x="5326940" y="4794663"/>
                  <a:ext cx="2022983" cy="455500"/>
                  <a:chOff x="5326940" y="4918842"/>
                  <a:chExt cx="2022983" cy="455500"/>
                </a:xfrm>
              </p:grpSpPr>
              <p:grpSp>
                <p:nvGrpSpPr>
                  <p:cNvPr id="50" name="Group 385"/>
                  <p:cNvGrpSpPr/>
                  <p:nvPr/>
                </p:nvGrpSpPr>
                <p:grpSpPr>
                  <a:xfrm>
                    <a:off x="5896151" y="4920891"/>
                    <a:ext cx="315351" cy="452185"/>
                    <a:chOff x="6144878" y="5033781"/>
                    <a:chExt cx="315351" cy="452185"/>
                  </a:xfrm>
                </p:grpSpPr>
                <p:sp>
                  <p:nvSpPr>
                    <p:cNvPr id="60" name="Down Arrow 5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1" name="Group 384"/>
                  <p:cNvGrpSpPr/>
                  <p:nvPr/>
                </p:nvGrpSpPr>
                <p:grpSpPr>
                  <a:xfrm>
                    <a:off x="5326940" y="4918842"/>
                    <a:ext cx="315351" cy="452185"/>
                    <a:chOff x="5326940" y="5031732"/>
                    <a:chExt cx="315351" cy="452185"/>
                  </a:xfrm>
                </p:grpSpPr>
                <p:sp>
                  <p:nvSpPr>
                    <p:cNvPr id="58" name="Down Arrow 5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2" name="Group 386"/>
                  <p:cNvGrpSpPr/>
                  <p:nvPr/>
                </p:nvGrpSpPr>
                <p:grpSpPr>
                  <a:xfrm>
                    <a:off x="6465362" y="4918844"/>
                    <a:ext cx="315351" cy="452185"/>
                    <a:chOff x="7012249" y="5031734"/>
                    <a:chExt cx="315351" cy="452185"/>
                  </a:xfrm>
                </p:grpSpPr>
                <p:sp>
                  <p:nvSpPr>
                    <p:cNvPr id="56" name="Down Arrow 5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3" name="Group 387"/>
                  <p:cNvGrpSpPr/>
                  <p:nvPr/>
                </p:nvGrpSpPr>
                <p:grpSpPr>
                  <a:xfrm>
                    <a:off x="7034572" y="4922157"/>
                    <a:ext cx="315351" cy="452185"/>
                    <a:chOff x="7836091" y="5035047"/>
                    <a:chExt cx="315351" cy="452185"/>
                  </a:xfrm>
                </p:grpSpPr>
                <p:sp>
                  <p:nvSpPr>
                    <p:cNvPr id="54" name="Down Arrow 5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sp>
        <p:nvSpPr>
          <p:cNvPr id="359" name="TextBox 358"/>
          <p:cNvSpPr txBox="1"/>
          <p:nvPr/>
        </p:nvSpPr>
        <p:spPr bwMode="ltGray">
          <a:xfrm>
            <a:off x="2469792" y="1156785"/>
            <a:ext cx="6587359"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Now once we’ve trained our RBM on a bunch of images…</a:t>
            </a:r>
            <a:endParaRPr lang="en-US" sz="2000" dirty="0" smtClean="0">
              <a:solidFill>
                <a:schemeClr val="accent2">
                  <a:lumMod val="40000"/>
                  <a:lumOff val="60000"/>
                </a:schemeClr>
              </a:solidFill>
              <a:latin typeface="Calibri" pitchFamily="34" charset="0"/>
            </a:endParaRPr>
          </a:p>
        </p:txBody>
      </p:sp>
      <p:sp>
        <p:nvSpPr>
          <p:cNvPr id="361" name="TextBox 360"/>
          <p:cNvSpPr txBox="1"/>
          <p:nvPr/>
        </p:nvSpPr>
        <p:spPr bwMode="ltGray">
          <a:xfrm>
            <a:off x="2469792" y="1661887"/>
            <a:ext cx="658735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What would happen if we were to manually flip our </a:t>
            </a:r>
            <a:r>
              <a:rPr lang="en-US" sz="2000" dirty="0" smtClean="0">
                <a:solidFill>
                  <a:schemeClr val="accent2">
                    <a:lumMod val="40000"/>
                    <a:lumOff val="60000"/>
                  </a:schemeClr>
                </a:solidFill>
                <a:latin typeface="Calibri" pitchFamily="34" charset="0"/>
              </a:rPr>
              <a:t>visible atoms</a:t>
            </a:r>
            <a:r>
              <a:rPr lang="en-US" sz="2000" dirty="0" smtClean="0">
                <a:solidFill>
                  <a:srgbClr val="00CC99"/>
                </a:solidFill>
                <a:latin typeface="Calibri" pitchFamily="34" charset="0"/>
              </a:rPr>
              <a:t> to one of our training images and hold them steady…</a:t>
            </a:r>
            <a:endParaRPr lang="en-US" sz="2000" dirty="0" smtClean="0">
              <a:solidFill>
                <a:schemeClr val="accent2">
                  <a:lumMod val="40000"/>
                  <a:lumOff val="60000"/>
                </a:schemeClr>
              </a:solidFill>
              <a:latin typeface="Calibri" pitchFamily="34" charset="0"/>
            </a:endParaRPr>
          </a:p>
        </p:txBody>
      </p:sp>
      <p:sp>
        <p:nvSpPr>
          <p:cNvPr id="362" name="TextBox 361"/>
          <p:cNvSpPr txBox="1"/>
          <p:nvPr/>
        </p:nvSpPr>
        <p:spPr bwMode="ltGray">
          <a:xfrm>
            <a:off x="2763417" y="2949090"/>
            <a:ext cx="600010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As expected, this would cause our </a:t>
            </a:r>
            <a:r>
              <a:rPr lang="en-US" sz="2000" dirty="0" smtClean="0">
                <a:solidFill>
                  <a:schemeClr val="accent2">
                    <a:lumMod val="40000"/>
                    <a:lumOff val="60000"/>
                  </a:schemeClr>
                </a:solidFill>
                <a:latin typeface="Calibri" pitchFamily="34" charset="0"/>
              </a:rPr>
              <a:t>hidden atoms </a:t>
            </a:r>
            <a:r>
              <a:rPr lang="en-US" sz="2000" dirty="0" smtClean="0">
                <a:solidFill>
                  <a:srgbClr val="00CC99"/>
                </a:solidFill>
                <a:latin typeface="Calibri" pitchFamily="34" charset="0"/>
              </a:rPr>
              <a:t>to adjust based on our learned weights…</a:t>
            </a:r>
            <a:endParaRPr lang="en-US" sz="2000" dirty="0" smtClean="0">
              <a:solidFill>
                <a:schemeClr val="accent2">
                  <a:lumMod val="40000"/>
                  <a:lumOff val="60000"/>
                </a:schemeClr>
              </a:solidFill>
              <a:latin typeface="Calibri" pitchFamily="34" charset="0"/>
            </a:endParaRPr>
          </a:p>
        </p:txBody>
      </p:sp>
      <p:grpSp>
        <p:nvGrpSpPr>
          <p:cNvPr id="363" name="Group 362"/>
          <p:cNvGrpSpPr/>
          <p:nvPr/>
        </p:nvGrpSpPr>
        <p:grpSpPr>
          <a:xfrm>
            <a:off x="530940" y="1049775"/>
            <a:ext cx="2150049" cy="2226846"/>
            <a:chOff x="5842197" y="1593958"/>
            <a:chExt cx="2150049" cy="2226846"/>
          </a:xfrm>
        </p:grpSpPr>
        <p:sp>
          <p:nvSpPr>
            <p:cNvPr id="364" name="Rounded Rectangle 363"/>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5" name="Rounded Rectangle 364"/>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6" name="Rounded Rectangle 365"/>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7" name="Rounded Rectangle 366"/>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8" name="Rounded Rectangle 367"/>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69" name="Group 1479"/>
            <p:cNvGrpSpPr/>
            <p:nvPr/>
          </p:nvGrpSpPr>
          <p:grpSpPr>
            <a:xfrm>
              <a:off x="5842197" y="1593958"/>
              <a:ext cx="2150049" cy="2226846"/>
              <a:chOff x="5842197" y="1792078"/>
              <a:chExt cx="2150049" cy="2226846"/>
            </a:xfrm>
          </p:grpSpPr>
          <p:sp>
            <p:nvSpPr>
              <p:cNvPr id="370" name="Rounded Rectangle 369"/>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1" name="Rounded Rectangle 370"/>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2" name="Rounded Rectangle 371"/>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73" name="Group 1149"/>
              <p:cNvGrpSpPr/>
              <p:nvPr/>
            </p:nvGrpSpPr>
            <p:grpSpPr>
              <a:xfrm>
                <a:off x="5842197" y="1792078"/>
                <a:ext cx="2150049" cy="2226846"/>
                <a:chOff x="6884295" y="3041841"/>
                <a:chExt cx="2150049" cy="2226846"/>
              </a:xfrm>
            </p:grpSpPr>
            <p:sp>
              <p:nvSpPr>
                <p:cNvPr id="374" name="Rounded Rectangle 373"/>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75" name="Rounded Rectangle 374"/>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76"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642" name="Group 395"/>
                  <p:cNvGrpSpPr/>
                  <p:nvPr/>
                </p:nvGrpSpPr>
                <p:grpSpPr>
                  <a:xfrm>
                    <a:off x="5326940" y="3038938"/>
                    <a:ext cx="2022983" cy="455500"/>
                    <a:chOff x="5326940" y="3038937"/>
                    <a:chExt cx="2022983" cy="455500"/>
                  </a:xfrm>
                </p:grpSpPr>
                <p:grpSp>
                  <p:nvGrpSpPr>
                    <p:cNvPr id="682" name="Group 378"/>
                    <p:cNvGrpSpPr/>
                    <p:nvPr/>
                  </p:nvGrpSpPr>
                  <p:grpSpPr>
                    <a:xfrm>
                      <a:off x="5896151" y="3040986"/>
                      <a:ext cx="315351" cy="452185"/>
                      <a:chOff x="6144878" y="3040986"/>
                      <a:chExt cx="315351" cy="452185"/>
                    </a:xfrm>
                  </p:grpSpPr>
                  <p:sp>
                    <p:nvSpPr>
                      <p:cNvPr id="69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83" name="Group 377"/>
                    <p:cNvGrpSpPr/>
                    <p:nvPr/>
                  </p:nvGrpSpPr>
                  <p:grpSpPr>
                    <a:xfrm>
                      <a:off x="5326940" y="3038937"/>
                      <a:ext cx="315351" cy="452185"/>
                      <a:chOff x="5326940" y="3038937"/>
                      <a:chExt cx="315351" cy="452185"/>
                    </a:xfrm>
                  </p:grpSpPr>
                  <p:sp>
                    <p:nvSpPr>
                      <p:cNvPr id="69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84" name="Group 230"/>
                    <p:cNvGrpSpPr/>
                    <p:nvPr/>
                  </p:nvGrpSpPr>
                  <p:grpSpPr>
                    <a:xfrm flipV="1">
                      <a:off x="6465362" y="3038939"/>
                      <a:ext cx="315351" cy="452185"/>
                      <a:chOff x="2660385" y="1689916"/>
                      <a:chExt cx="315351" cy="452185"/>
                    </a:xfrm>
                  </p:grpSpPr>
                  <p:sp>
                    <p:nvSpPr>
                      <p:cNvPr id="688" name="Down Arrow 68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85" name="Group 379"/>
                    <p:cNvGrpSpPr/>
                    <p:nvPr/>
                  </p:nvGrpSpPr>
                  <p:grpSpPr>
                    <a:xfrm>
                      <a:off x="7034572" y="3042252"/>
                      <a:ext cx="315351" cy="452185"/>
                      <a:chOff x="7836091" y="3042252"/>
                      <a:chExt cx="315351" cy="452185"/>
                    </a:xfrm>
                  </p:grpSpPr>
                  <p:sp>
                    <p:nvSpPr>
                      <p:cNvPr id="686" name="Down Arrow 68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643" name="Group 394"/>
                  <p:cNvGrpSpPr/>
                  <p:nvPr/>
                </p:nvGrpSpPr>
                <p:grpSpPr>
                  <a:xfrm>
                    <a:off x="5326940" y="3624179"/>
                    <a:ext cx="2022983" cy="455500"/>
                    <a:chOff x="5326940" y="3669335"/>
                    <a:chExt cx="2022983" cy="455500"/>
                  </a:xfrm>
                </p:grpSpPr>
                <p:grpSp>
                  <p:nvGrpSpPr>
                    <p:cNvPr id="670" name="Group 382"/>
                    <p:cNvGrpSpPr/>
                    <p:nvPr/>
                  </p:nvGrpSpPr>
                  <p:grpSpPr>
                    <a:xfrm>
                      <a:off x="5896151" y="3671384"/>
                      <a:ext cx="315351" cy="452185"/>
                      <a:chOff x="6144878" y="3705251"/>
                      <a:chExt cx="315351" cy="452185"/>
                    </a:xfrm>
                  </p:grpSpPr>
                  <p:sp>
                    <p:nvSpPr>
                      <p:cNvPr id="68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671" name="Group 235"/>
                    <p:cNvGrpSpPr/>
                    <p:nvPr/>
                  </p:nvGrpSpPr>
                  <p:grpSpPr>
                    <a:xfrm flipV="1">
                      <a:off x="5326940" y="3669335"/>
                      <a:ext cx="315351" cy="452185"/>
                      <a:chOff x="704140" y="2354179"/>
                      <a:chExt cx="315351" cy="452185"/>
                    </a:xfrm>
                  </p:grpSpPr>
                  <p:sp>
                    <p:nvSpPr>
                      <p:cNvPr id="67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672" name="Group 381"/>
                    <p:cNvGrpSpPr/>
                    <p:nvPr/>
                  </p:nvGrpSpPr>
                  <p:grpSpPr>
                    <a:xfrm>
                      <a:off x="6465362" y="3669337"/>
                      <a:ext cx="315351" cy="452185"/>
                      <a:chOff x="7012249" y="3703204"/>
                      <a:chExt cx="315351" cy="452185"/>
                    </a:xfrm>
                  </p:grpSpPr>
                  <p:sp>
                    <p:nvSpPr>
                      <p:cNvPr id="676" name="Down Arrow 67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73" name="Group 380"/>
                    <p:cNvGrpSpPr/>
                    <p:nvPr/>
                  </p:nvGrpSpPr>
                  <p:grpSpPr>
                    <a:xfrm>
                      <a:off x="7034572" y="3672650"/>
                      <a:ext cx="315351" cy="452185"/>
                      <a:chOff x="7836091" y="3706517"/>
                      <a:chExt cx="315351" cy="452185"/>
                    </a:xfrm>
                  </p:grpSpPr>
                  <p:sp>
                    <p:nvSpPr>
                      <p:cNvPr id="674" name="Down Arrow 67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644" name="Group 393"/>
                  <p:cNvGrpSpPr/>
                  <p:nvPr/>
                </p:nvGrpSpPr>
                <p:grpSpPr>
                  <a:xfrm>
                    <a:off x="5326940" y="4209422"/>
                    <a:ext cx="2022983" cy="455500"/>
                    <a:chOff x="5326940" y="4333600"/>
                    <a:chExt cx="2022983" cy="455500"/>
                  </a:xfrm>
                </p:grpSpPr>
                <p:grpSp>
                  <p:nvGrpSpPr>
                    <p:cNvPr id="658" name="Group 231"/>
                    <p:cNvGrpSpPr/>
                    <p:nvPr/>
                  </p:nvGrpSpPr>
                  <p:grpSpPr>
                    <a:xfrm flipV="1">
                      <a:off x="5896151" y="4335649"/>
                      <a:ext cx="315351" cy="452185"/>
                      <a:chOff x="1680124" y="3020493"/>
                      <a:chExt cx="315351" cy="452185"/>
                    </a:xfrm>
                  </p:grpSpPr>
                  <p:sp>
                    <p:nvSpPr>
                      <p:cNvPr id="66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59" name="Group 383"/>
                    <p:cNvGrpSpPr/>
                    <p:nvPr/>
                  </p:nvGrpSpPr>
                  <p:grpSpPr>
                    <a:xfrm>
                      <a:off x="5326940" y="4333600"/>
                      <a:ext cx="315351" cy="452185"/>
                      <a:chOff x="5326940" y="4367467"/>
                      <a:chExt cx="315351" cy="452185"/>
                    </a:xfrm>
                  </p:grpSpPr>
                  <p:sp>
                    <p:nvSpPr>
                      <p:cNvPr id="66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60" name="Group 229"/>
                    <p:cNvGrpSpPr/>
                    <p:nvPr/>
                  </p:nvGrpSpPr>
                  <p:grpSpPr>
                    <a:xfrm flipV="1">
                      <a:off x="6465362" y="4333602"/>
                      <a:ext cx="315351" cy="452185"/>
                      <a:chOff x="2660385" y="3018446"/>
                      <a:chExt cx="315351" cy="452185"/>
                    </a:xfrm>
                  </p:grpSpPr>
                  <p:sp>
                    <p:nvSpPr>
                      <p:cNvPr id="66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61" name="Group 234"/>
                    <p:cNvGrpSpPr/>
                    <p:nvPr/>
                  </p:nvGrpSpPr>
                  <p:grpSpPr>
                    <a:xfrm flipV="1">
                      <a:off x="7034572" y="4336915"/>
                      <a:ext cx="315351" cy="452185"/>
                      <a:chOff x="3687429" y="3021759"/>
                      <a:chExt cx="315351" cy="452185"/>
                    </a:xfrm>
                  </p:grpSpPr>
                  <p:sp>
                    <p:nvSpPr>
                      <p:cNvPr id="66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645" name="Group 392"/>
                  <p:cNvGrpSpPr/>
                  <p:nvPr/>
                </p:nvGrpSpPr>
                <p:grpSpPr>
                  <a:xfrm>
                    <a:off x="5326940" y="4794663"/>
                    <a:ext cx="2022983" cy="455500"/>
                    <a:chOff x="5326940" y="4918842"/>
                    <a:chExt cx="2022983" cy="455500"/>
                  </a:xfrm>
                </p:grpSpPr>
                <p:grpSp>
                  <p:nvGrpSpPr>
                    <p:cNvPr id="646" name="Group 385"/>
                    <p:cNvGrpSpPr/>
                    <p:nvPr/>
                  </p:nvGrpSpPr>
                  <p:grpSpPr>
                    <a:xfrm>
                      <a:off x="5896151" y="4920891"/>
                      <a:ext cx="315351" cy="452185"/>
                      <a:chOff x="6144878" y="5033781"/>
                      <a:chExt cx="315351" cy="452185"/>
                    </a:xfrm>
                  </p:grpSpPr>
                  <p:sp>
                    <p:nvSpPr>
                      <p:cNvPr id="656" name="Down Arrow 65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647" name="Group 384"/>
                    <p:cNvGrpSpPr/>
                    <p:nvPr/>
                  </p:nvGrpSpPr>
                  <p:grpSpPr>
                    <a:xfrm>
                      <a:off x="5326940" y="4918842"/>
                      <a:ext cx="315351" cy="452185"/>
                      <a:chOff x="5326940" y="5031732"/>
                      <a:chExt cx="315351" cy="452185"/>
                    </a:xfrm>
                  </p:grpSpPr>
                  <p:sp>
                    <p:nvSpPr>
                      <p:cNvPr id="654" name="Down Arrow 65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648" name="Group 386"/>
                    <p:cNvGrpSpPr/>
                    <p:nvPr/>
                  </p:nvGrpSpPr>
                  <p:grpSpPr>
                    <a:xfrm>
                      <a:off x="6465362" y="4918844"/>
                      <a:ext cx="315351" cy="452185"/>
                      <a:chOff x="7012249" y="5031734"/>
                      <a:chExt cx="315351" cy="452185"/>
                    </a:xfrm>
                  </p:grpSpPr>
                  <p:sp>
                    <p:nvSpPr>
                      <p:cNvPr id="65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649" name="Group 387"/>
                    <p:cNvGrpSpPr/>
                    <p:nvPr/>
                  </p:nvGrpSpPr>
                  <p:grpSpPr>
                    <a:xfrm>
                      <a:off x="7034572" y="4922157"/>
                      <a:ext cx="315351" cy="452185"/>
                      <a:chOff x="7836091" y="5035047"/>
                      <a:chExt cx="315351" cy="452185"/>
                    </a:xfrm>
                  </p:grpSpPr>
                  <p:sp>
                    <p:nvSpPr>
                      <p:cNvPr id="65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7"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590" name="Group 395"/>
                  <p:cNvGrpSpPr/>
                  <p:nvPr/>
                </p:nvGrpSpPr>
                <p:grpSpPr>
                  <a:xfrm>
                    <a:off x="5326940" y="3038938"/>
                    <a:ext cx="2022983" cy="455500"/>
                    <a:chOff x="5326940" y="3038937"/>
                    <a:chExt cx="2022983" cy="455500"/>
                  </a:xfrm>
                </p:grpSpPr>
                <p:grpSp>
                  <p:nvGrpSpPr>
                    <p:cNvPr id="630" name="Group 378"/>
                    <p:cNvGrpSpPr/>
                    <p:nvPr/>
                  </p:nvGrpSpPr>
                  <p:grpSpPr>
                    <a:xfrm>
                      <a:off x="5896151" y="3040986"/>
                      <a:ext cx="315351" cy="452185"/>
                      <a:chOff x="6144878" y="3040986"/>
                      <a:chExt cx="315351" cy="452185"/>
                    </a:xfrm>
                  </p:grpSpPr>
                  <p:sp>
                    <p:nvSpPr>
                      <p:cNvPr id="640" name="Down Arrow 63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31" name="Group 377"/>
                    <p:cNvGrpSpPr/>
                    <p:nvPr/>
                  </p:nvGrpSpPr>
                  <p:grpSpPr>
                    <a:xfrm>
                      <a:off x="5326940" y="3038937"/>
                      <a:ext cx="315351" cy="452185"/>
                      <a:chOff x="5326940" y="3038937"/>
                      <a:chExt cx="315351" cy="452185"/>
                    </a:xfrm>
                  </p:grpSpPr>
                  <p:sp>
                    <p:nvSpPr>
                      <p:cNvPr id="638" name="Down Arrow 63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32" name="Group 230"/>
                    <p:cNvGrpSpPr/>
                    <p:nvPr/>
                  </p:nvGrpSpPr>
                  <p:grpSpPr>
                    <a:xfrm flipV="1">
                      <a:off x="6465362" y="3038939"/>
                      <a:ext cx="315351" cy="452185"/>
                      <a:chOff x="2660385" y="1689916"/>
                      <a:chExt cx="315351" cy="452185"/>
                    </a:xfrm>
                  </p:grpSpPr>
                  <p:sp>
                    <p:nvSpPr>
                      <p:cNvPr id="636" name="Down Arrow 63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33" name="Group 379"/>
                    <p:cNvGrpSpPr/>
                    <p:nvPr/>
                  </p:nvGrpSpPr>
                  <p:grpSpPr>
                    <a:xfrm>
                      <a:off x="7034572" y="3042252"/>
                      <a:ext cx="315351" cy="452185"/>
                      <a:chOff x="7836091" y="3042252"/>
                      <a:chExt cx="315351" cy="452185"/>
                    </a:xfrm>
                  </p:grpSpPr>
                  <p:sp>
                    <p:nvSpPr>
                      <p:cNvPr id="634" name="Down Arrow 63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91" name="Group 394"/>
                  <p:cNvGrpSpPr/>
                  <p:nvPr/>
                </p:nvGrpSpPr>
                <p:grpSpPr>
                  <a:xfrm>
                    <a:off x="5326940" y="3624179"/>
                    <a:ext cx="2022983" cy="455500"/>
                    <a:chOff x="5326940" y="3669335"/>
                    <a:chExt cx="2022983" cy="455500"/>
                  </a:xfrm>
                </p:grpSpPr>
                <p:grpSp>
                  <p:nvGrpSpPr>
                    <p:cNvPr id="618" name="Group 382"/>
                    <p:cNvGrpSpPr/>
                    <p:nvPr/>
                  </p:nvGrpSpPr>
                  <p:grpSpPr>
                    <a:xfrm>
                      <a:off x="5896151" y="3671384"/>
                      <a:ext cx="315351" cy="452185"/>
                      <a:chOff x="6144878" y="3705251"/>
                      <a:chExt cx="315351" cy="452185"/>
                    </a:xfrm>
                  </p:grpSpPr>
                  <p:sp>
                    <p:nvSpPr>
                      <p:cNvPr id="628" name="Down Arrow 62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619" name="Group 235"/>
                    <p:cNvGrpSpPr/>
                    <p:nvPr/>
                  </p:nvGrpSpPr>
                  <p:grpSpPr>
                    <a:xfrm flipV="1">
                      <a:off x="5326940" y="3669335"/>
                      <a:ext cx="315351" cy="452185"/>
                      <a:chOff x="704140" y="2354179"/>
                      <a:chExt cx="315351" cy="452185"/>
                    </a:xfrm>
                  </p:grpSpPr>
                  <p:sp>
                    <p:nvSpPr>
                      <p:cNvPr id="626" name="Down Arrow 62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620" name="Group 381"/>
                    <p:cNvGrpSpPr/>
                    <p:nvPr/>
                  </p:nvGrpSpPr>
                  <p:grpSpPr>
                    <a:xfrm>
                      <a:off x="6465362" y="3669337"/>
                      <a:ext cx="315351" cy="452185"/>
                      <a:chOff x="7012249" y="3703204"/>
                      <a:chExt cx="315351" cy="452185"/>
                    </a:xfrm>
                  </p:grpSpPr>
                  <p:sp>
                    <p:nvSpPr>
                      <p:cNvPr id="624" name="Down Arrow 62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21" name="Group 380"/>
                    <p:cNvGrpSpPr/>
                    <p:nvPr/>
                  </p:nvGrpSpPr>
                  <p:grpSpPr>
                    <a:xfrm>
                      <a:off x="7034572" y="3672650"/>
                      <a:ext cx="315351" cy="452185"/>
                      <a:chOff x="7836091" y="3706517"/>
                      <a:chExt cx="315351" cy="452185"/>
                    </a:xfrm>
                  </p:grpSpPr>
                  <p:sp>
                    <p:nvSpPr>
                      <p:cNvPr id="622" name="Down Arrow 62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92" name="Group 393"/>
                  <p:cNvGrpSpPr/>
                  <p:nvPr/>
                </p:nvGrpSpPr>
                <p:grpSpPr>
                  <a:xfrm>
                    <a:off x="5326940" y="4209422"/>
                    <a:ext cx="2022983" cy="455500"/>
                    <a:chOff x="5326940" y="4333600"/>
                    <a:chExt cx="2022983" cy="455500"/>
                  </a:xfrm>
                </p:grpSpPr>
                <p:grpSp>
                  <p:nvGrpSpPr>
                    <p:cNvPr id="606" name="Group 231"/>
                    <p:cNvGrpSpPr/>
                    <p:nvPr/>
                  </p:nvGrpSpPr>
                  <p:grpSpPr>
                    <a:xfrm flipV="1">
                      <a:off x="5896151" y="4335649"/>
                      <a:ext cx="315351" cy="452185"/>
                      <a:chOff x="1680124" y="3020493"/>
                      <a:chExt cx="315351" cy="452185"/>
                    </a:xfrm>
                  </p:grpSpPr>
                  <p:sp>
                    <p:nvSpPr>
                      <p:cNvPr id="616" name="Down Arrow 61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07" name="Group 383"/>
                    <p:cNvGrpSpPr/>
                    <p:nvPr/>
                  </p:nvGrpSpPr>
                  <p:grpSpPr>
                    <a:xfrm>
                      <a:off x="5326940" y="4333600"/>
                      <a:ext cx="315351" cy="452185"/>
                      <a:chOff x="5326940" y="4367467"/>
                      <a:chExt cx="315351" cy="452185"/>
                    </a:xfrm>
                  </p:grpSpPr>
                  <p:sp>
                    <p:nvSpPr>
                      <p:cNvPr id="614" name="Down Arrow 61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08" name="Group 229"/>
                    <p:cNvGrpSpPr/>
                    <p:nvPr/>
                  </p:nvGrpSpPr>
                  <p:grpSpPr>
                    <a:xfrm flipV="1">
                      <a:off x="6465362" y="4333602"/>
                      <a:ext cx="315351" cy="452185"/>
                      <a:chOff x="2660385" y="3018446"/>
                      <a:chExt cx="315351" cy="452185"/>
                    </a:xfrm>
                  </p:grpSpPr>
                  <p:sp>
                    <p:nvSpPr>
                      <p:cNvPr id="612" name="Down Arrow 61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09" name="Group 234"/>
                    <p:cNvGrpSpPr/>
                    <p:nvPr/>
                  </p:nvGrpSpPr>
                  <p:grpSpPr>
                    <a:xfrm flipV="1">
                      <a:off x="7034572" y="4336915"/>
                      <a:ext cx="315351" cy="452185"/>
                      <a:chOff x="3687429" y="3021759"/>
                      <a:chExt cx="315351" cy="452185"/>
                    </a:xfrm>
                  </p:grpSpPr>
                  <p:sp>
                    <p:nvSpPr>
                      <p:cNvPr id="610" name="Down Arrow 60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93" name="Group 392"/>
                  <p:cNvGrpSpPr/>
                  <p:nvPr/>
                </p:nvGrpSpPr>
                <p:grpSpPr>
                  <a:xfrm>
                    <a:off x="5326940" y="4794663"/>
                    <a:ext cx="2022983" cy="455500"/>
                    <a:chOff x="5326940" y="4918842"/>
                    <a:chExt cx="2022983" cy="455500"/>
                  </a:xfrm>
                </p:grpSpPr>
                <p:grpSp>
                  <p:nvGrpSpPr>
                    <p:cNvPr id="594" name="Group 385"/>
                    <p:cNvGrpSpPr/>
                    <p:nvPr/>
                  </p:nvGrpSpPr>
                  <p:grpSpPr>
                    <a:xfrm>
                      <a:off x="5896151" y="4920891"/>
                      <a:ext cx="315351" cy="452185"/>
                      <a:chOff x="6144878" y="5033781"/>
                      <a:chExt cx="315351" cy="452185"/>
                    </a:xfrm>
                  </p:grpSpPr>
                  <p:sp>
                    <p:nvSpPr>
                      <p:cNvPr id="604" name="Down Arrow 60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95" name="Group 384"/>
                    <p:cNvGrpSpPr/>
                    <p:nvPr/>
                  </p:nvGrpSpPr>
                  <p:grpSpPr>
                    <a:xfrm>
                      <a:off x="5326940" y="4918842"/>
                      <a:ext cx="315351" cy="452185"/>
                      <a:chOff x="5326940" y="5031732"/>
                      <a:chExt cx="315351" cy="452185"/>
                    </a:xfrm>
                  </p:grpSpPr>
                  <p:sp>
                    <p:nvSpPr>
                      <p:cNvPr id="602" name="Down Arrow 60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96" name="Group 386"/>
                    <p:cNvGrpSpPr/>
                    <p:nvPr/>
                  </p:nvGrpSpPr>
                  <p:grpSpPr>
                    <a:xfrm>
                      <a:off x="6465362" y="4918844"/>
                      <a:ext cx="315351" cy="452185"/>
                      <a:chOff x="7012249" y="5031734"/>
                      <a:chExt cx="315351" cy="452185"/>
                    </a:xfrm>
                  </p:grpSpPr>
                  <p:sp>
                    <p:nvSpPr>
                      <p:cNvPr id="600" name="Down Arrow 59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97" name="Group 387"/>
                    <p:cNvGrpSpPr/>
                    <p:nvPr/>
                  </p:nvGrpSpPr>
                  <p:grpSpPr>
                    <a:xfrm>
                      <a:off x="7034572" y="4922157"/>
                      <a:ext cx="315351" cy="452185"/>
                      <a:chOff x="7836091" y="5035047"/>
                      <a:chExt cx="315351" cy="452185"/>
                    </a:xfrm>
                  </p:grpSpPr>
                  <p:sp>
                    <p:nvSpPr>
                      <p:cNvPr id="598" name="Down Arrow 59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8"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538" name="Group 395"/>
                  <p:cNvGrpSpPr/>
                  <p:nvPr/>
                </p:nvGrpSpPr>
                <p:grpSpPr>
                  <a:xfrm>
                    <a:off x="5326940" y="3038938"/>
                    <a:ext cx="2022983" cy="455500"/>
                    <a:chOff x="5326940" y="3038937"/>
                    <a:chExt cx="2022983" cy="455500"/>
                  </a:xfrm>
                </p:grpSpPr>
                <p:grpSp>
                  <p:nvGrpSpPr>
                    <p:cNvPr id="578" name="Group 378"/>
                    <p:cNvGrpSpPr/>
                    <p:nvPr/>
                  </p:nvGrpSpPr>
                  <p:grpSpPr>
                    <a:xfrm>
                      <a:off x="5896151" y="3040986"/>
                      <a:ext cx="315351" cy="452185"/>
                      <a:chOff x="6144878" y="3040986"/>
                      <a:chExt cx="315351" cy="452185"/>
                    </a:xfrm>
                  </p:grpSpPr>
                  <p:sp>
                    <p:nvSpPr>
                      <p:cNvPr id="588" name="Down Arrow 58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79" name="Group 377"/>
                    <p:cNvGrpSpPr/>
                    <p:nvPr/>
                  </p:nvGrpSpPr>
                  <p:grpSpPr>
                    <a:xfrm>
                      <a:off x="5326940" y="3038937"/>
                      <a:ext cx="315351" cy="452185"/>
                      <a:chOff x="5326940" y="3038937"/>
                      <a:chExt cx="315351" cy="452185"/>
                    </a:xfrm>
                  </p:grpSpPr>
                  <p:sp>
                    <p:nvSpPr>
                      <p:cNvPr id="586" name="Down Arrow 58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80" name="Group 230"/>
                    <p:cNvGrpSpPr/>
                    <p:nvPr/>
                  </p:nvGrpSpPr>
                  <p:grpSpPr>
                    <a:xfrm flipV="1">
                      <a:off x="6465362" y="3038939"/>
                      <a:ext cx="315351" cy="452185"/>
                      <a:chOff x="2660385" y="1689916"/>
                      <a:chExt cx="315351" cy="452185"/>
                    </a:xfrm>
                  </p:grpSpPr>
                  <p:sp>
                    <p:nvSpPr>
                      <p:cNvPr id="584" name="Down Arrow 58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81" name="Group 379"/>
                    <p:cNvGrpSpPr/>
                    <p:nvPr/>
                  </p:nvGrpSpPr>
                  <p:grpSpPr>
                    <a:xfrm>
                      <a:off x="7034572" y="3042252"/>
                      <a:ext cx="315351" cy="452185"/>
                      <a:chOff x="7836091" y="3042252"/>
                      <a:chExt cx="315351" cy="452185"/>
                    </a:xfrm>
                  </p:grpSpPr>
                  <p:sp>
                    <p:nvSpPr>
                      <p:cNvPr id="582" name="Down Arrow 58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39" name="Group 394"/>
                  <p:cNvGrpSpPr/>
                  <p:nvPr/>
                </p:nvGrpSpPr>
                <p:grpSpPr>
                  <a:xfrm>
                    <a:off x="5326940" y="3624179"/>
                    <a:ext cx="2022983" cy="455500"/>
                    <a:chOff x="5326940" y="3669335"/>
                    <a:chExt cx="2022983" cy="455500"/>
                  </a:xfrm>
                </p:grpSpPr>
                <p:grpSp>
                  <p:nvGrpSpPr>
                    <p:cNvPr id="566" name="Group 382"/>
                    <p:cNvGrpSpPr/>
                    <p:nvPr/>
                  </p:nvGrpSpPr>
                  <p:grpSpPr>
                    <a:xfrm>
                      <a:off x="5896151" y="3671384"/>
                      <a:ext cx="315351" cy="452185"/>
                      <a:chOff x="6144878" y="3705251"/>
                      <a:chExt cx="315351" cy="452185"/>
                    </a:xfrm>
                  </p:grpSpPr>
                  <p:sp>
                    <p:nvSpPr>
                      <p:cNvPr id="576" name="Down Arrow 57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67" name="Group 235"/>
                    <p:cNvGrpSpPr/>
                    <p:nvPr/>
                  </p:nvGrpSpPr>
                  <p:grpSpPr>
                    <a:xfrm flipV="1">
                      <a:off x="5326940" y="3669335"/>
                      <a:ext cx="315351" cy="452185"/>
                      <a:chOff x="704140" y="2354179"/>
                      <a:chExt cx="315351" cy="452185"/>
                    </a:xfrm>
                  </p:grpSpPr>
                  <p:sp>
                    <p:nvSpPr>
                      <p:cNvPr id="574" name="Down Arrow 57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68" name="Group 381"/>
                    <p:cNvGrpSpPr/>
                    <p:nvPr/>
                  </p:nvGrpSpPr>
                  <p:grpSpPr>
                    <a:xfrm>
                      <a:off x="6465362" y="3669337"/>
                      <a:ext cx="315351" cy="452185"/>
                      <a:chOff x="7012249" y="3703204"/>
                      <a:chExt cx="315351" cy="452185"/>
                    </a:xfrm>
                  </p:grpSpPr>
                  <p:sp>
                    <p:nvSpPr>
                      <p:cNvPr id="572" name="Down Arrow 57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69" name="Group 380"/>
                    <p:cNvGrpSpPr/>
                    <p:nvPr/>
                  </p:nvGrpSpPr>
                  <p:grpSpPr>
                    <a:xfrm>
                      <a:off x="7034572" y="3672650"/>
                      <a:ext cx="315351" cy="452185"/>
                      <a:chOff x="7836091" y="3706517"/>
                      <a:chExt cx="315351" cy="452185"/>
                    </a:xfrm>
                  </p:grpSpPr>
                  <p:sp>
                    <p:nvSpPr>
                      <p:cNvPr id="570" name="Down Arrow 56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40" name="Group 393"/>
                  <p:cNvGrpSpPr/>
                  <p:nvPr/>
                </p:nvGrpSpPr>
                <p:grpSpPr>
                  <a:xfrm>
                    <a:off x="5326940" y="4209422"/>
                    <a:ext cx="2022983" cy="455500"/>
                    <a:chOff x="5326940" y="4333600"/>
                    <a:chExt cx="2022983" cy="455500"/>
                  </a:xfrm>
                </p:grpSpPr>
                <p:grpSp>
                  <p:nvGrpSpPr>
                    <p:cNvPr id="554" name="Group 231"/>
                    <p:cNvGrpSpPr/>
                    <p:nvPr/>
                  </p:nvGrpSpPr>
                  <p:grpSpPr>
                    <a:xfrm flipV="1">
                      <a:off x="5896151" y="4335649"/>
                      <a:ext cx="315351" cy="452185"/>
                      <a:chOff x="1680124" y="3020493"/>
                      <a:chExt cx="315351" cy="452185"/>
                    </a:xfrm>
                  </p:grpSpPr>
                  <p:sp>
                    <p:nvSpPr>
                      <p:cNvPr id="564" name="Down Arrow 56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555" name="Group 383"/>
                    <p:cNvGrpSpPr/>
                    <p:nvPr/>
                  </p:nvGrpSpPr>
                  <p:grpSpPr>
                    <a:xfrm>
                      <a:off x="5326940" y="4333600"/>
                      <a:ext cx="315351" cy="452185"/>
                      <a:chOff x="5326940" y="4367467"/>
                      <a:chExt cx="315351" cy="452185"/>
                    </a:xfrm>
                  </p:grpSpPr>
                  <p:sp>
                    <p:nvSpPr>
                      <p:cNvPr id="562" name="Down Arrow 56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556" name="Group 229"/>
                    <p:cNvGrpSpPr/>
                    <p:nvPr/>
                  </p:nvGrpSpPr>
                  <p:grpSpPr>
                    <a:xfrm flipV="1">
                      <a:off x="6465362" y="4333602"/>
                      <a:ext cx="315351" cy="452185"/>
                      <a:chOff x="2660385" y="3018446"/>
                      <a:chExt cx="315351" cy="452185"/>
                    </a:xfrm>
                  </p:grpSpPr>
                  <p:sp>
                    <p:nvSpPr>
                      <p:cNvPr id="560" name="Down Arrow 55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557" name="Group 234"/>
                    <p:cNvGrpSpPr/>
                    <p:nvPr/>
                  </p:nvGrpSpPr>
                  <p:grpSpPr>
                    <a:xfrm flipV="1">
                      <a:off x="7034572" y="4336915"/>
                      <a:ext cx="315351" cy="452185"/>
                      <a:chOff x="3687429" y="3021759"/>
                      <a:chExt cx="315351" cy="452185"/>
                    </a:xfrm>
                  </p:grpSpPr>
                  <p:sp>
                    <p:nvSpPr>
                      <p:cNvPr id="558" name="Down Arrow 55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41" name="Group 392"/>
                  <p:cNvGrpSpPr/>
                  <p:nvPr/>
                </p:nvGrpSpPr>
                <p:grpSpPr>
                  <a:xfrm>
                    <a:off x="5326940" y="4794663"/>
                    <a:ext cx="2022983" cy="455500"/>
                    <a:chOff x="5326940" y="4918842"/>
                    <a:chExt cx="2022983" cy="455500"/>
                  </a:xfrm>
                </p:grpSpPr>
                <p:grpSp>
                  <p:nvGrpSpPr>
                    <p:cNvPr id="542" name="Group 385"/>
                    <p:cNvGrpSpPr/>
                    <p:nvPr/>
                  </p:nvGrpSpPr>
                  <p:grpSpPr>
                    <a:xfrm>
                      <a:off x="5896151" y="4920891"/>
                      <a:ext cx="315351" cy="452185"/>
                      <a:chOff x="6144878" y="5033781"/>
                      <a:chExt cx="315351" cy="452185"/>
                    </a:xfrm>
                  </p:grpSpPr>
                  <p:sp>
                    <p:nvSpPr>
                      <p:cNvPr id="552" name="Down Arrow 55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43" name="Group 384"/>
                    <p:cNvGrpSpPr/>
                    <p:nvPr/>
                  </p:nvGrpSpPr>
                  <p:grpSpPr>
                    <a:xfrm>
                      <a:off x="5326940" y="4918842"/>
                      <a:ext cx="315351" cy="452185"/>
                      <a:chOff x="5326940" y="5031732"/>
                      <a:chExt cx="315351" cy="452185"/>
                    </a:xfrm>
                  </p:grpSpPr>
                  <p:sp>
                    <p:nvSpPr>
                      <p:cNvPr id="550" name="Down Arrow 54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44" name="Group 386"/>
                    <p:cNvGrpSpPr/>
                    <p:nvPr/>
                  </p:nvGrpSpPr>
                  <p:grpSpPr>
                    <a:xfrm>
                      <a:off x="6465362" y="4918844"/>
                      <a:ext cx="315351" cy="452185"/>
                      <a:chOff x="7012249" y="5031734"/>
                      <a:chExt cx="315351" cy="452185"/>
                    </a:xfrm>
                  </p:grpSpPr>
                  <p:sp>
                    <p:nvSpPr>
                      <p:cNvPr id="548" name="Down Arrow 54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45" name="Group 387"/>
                    <p:cNvGrpSpPr/>
                    <p:nvPr/>
                  </p:nvGrpSpPr>
                  <p:grpSpPr>
                    <a:xfrm>
                      <a:off x="7034572" y="4922157"/>
                      <a:ext cx="315351" cy="452185"/>
                      <a:chOff x="7836091" y="5035047"/>
                      <a:chExt cx="315351" cy="452185"/>
                    </a:xfrm>
                  </p:grpSpPr>
                  <p:sp>
                    <p:nvSpPr>
                      <p:cNvPr id="546" name="Down Arrow 54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9"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86" name="Group 395"/>
                  <p:cNvGrpSpPr/>
                  <p:nvPr/>
                </p:nvGrpSpPr>
                <p:grpSpPr>
                  <a:xfrm>
                    <a:off x="5326940" y="3038938"/>
                    <a:ext cx="2022983" cy="455500"/>
                    <a:chOff x="5326940" y="3038937"/>
                    <a:chExt cx="2022983" cy="455500"/>
                  </a:xfrm>
                </p:grpSpPr>
                <p:grpSp>
                  <p:nvGrpSpPr>
                    <p:cNvPr id="526" name="Group 378"/>
                    <p:cNvGrpSpPr/>
                    <p:nvPr/>
                  </p:nvGrpSpPr>
                  <p:grpSpPr>
                    <a:xfrm>
                      <a:off x="5896151" y="3040986"/>
                      <a:ext cx="315351" cy="452185"/>
                      <a:chOff x="6144878" y="3040986"/>
                      <a:chExt cx="315351" cy="452185"/>
                    </a:xfrm>
                  </p:grpSpPr>
                  <p:sp>
                    <p:nvSpPr>
                      <p:cNvPr id="536" name="Down Arrow 53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27" name="Group 377"/>
                    <p:cNvGrpSpPr/>
                    <p:nvPr/>
                  </p:nvGrpSpPr>
                  <p:grpSpPr>
                    <a:xfrm>
                      <a:off x="5326940" y="3038937"/>
                      <a:ext cx="315351" cy="452185"/>
                      <a:chOff x="5326940" y="3038937"/>
                      <a:chExt cx="315351" cy="452185"/>
                    </a:xfrm>
                  </p:grpSpPr>
                  <p:sp>
                    <p:nvSpPr>
                      <p:cNvPr id="534" name="Down Arrow 53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28" name="Group 230"/>
                    <p:cNvGrpSpPr/>
                    <p:nvPr/>
                  </p:nvGrpSpPr>
                  <p:grpSpPr>
                    <a:xfrm flipV="1">
                      <a:off x="6465362" y="3038939"/>
                      <a:ext cx="315351" cy="452185"/>
                      <a:chOff x="2660385" y="1689916"/>
                      <a:chExt cx="315351" cy="452185"/>
                    </a:xfrm>
                  </p:grpSpPr>
                  <p:sp>
                    <p:nvSpPr>
                      <p:cNvPr id="532" name="Down Arrow 53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29" name="Group 379"/>
                    <p:cNvGrpSpPr/>
                    <p:nvPr/>
                  </p:nvGrpSpPr>
                  <p:grpSpPr>
                    <a:xfrm>
                      <a:off x="7034572" y="3042252"/>
                      <a:ext cx="315351" cy="452185"/>
                      <a:chOff x="7836091" y="3042252"/>
                      <a:chExt cx="315351" cy="452185"/>
                    </a:xfrm>
                  </p:grpSpPr>
                  <p:sp>
                    <p:nvSpPr>
                      <p:cNvPr id="530" name="Down Arrow 52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87" name="Group 394"/>
                  <p:cNvGrpSpPr/>
                  <p:nvPr/>
                </p:nvGrpSpPr>
                <p:grpSpPr>
                  <a:xfrm>
                    <a:off x="5326940" y="3624179"/>
                    <a:ext cx="2022983" cy="455500"/>
                    <a:chOff x="5326940" y="3669335"/>
                    <a:chExt cx="2022983" cy="455500"/>
                  </a:xfrm>
                </p:grpSpPr>
                <p:grpSp>
                  <p:nvGrpSpPr>
                    <p:cNvPr id="514" name="Group 382"/>
                    <p:cNvGrpSpPr/>
                    <p:nvPr/>
                  </p:nvGrpSpPr>
                  <p:grpSpPr>
                    <a:xfrm>
                      <a:off x="5896151" y="3671384"/>
                      <a:ext cx="315351" cy="452185"/>
                      <a:chOff x="6144878" y="3705251"/>
                      <a:chExt cx="315351" cy="452185"/>
                    </a:xfrm>
                  </p:grpSpPr>
                  <p:sp>
                    <p:nvSpPr>
                      <p:cNvPr id="524" name="Down Arrow 52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15" name="Group 235"/>
                    <p:cNvGrpSpPr/>
                    <p:nvPr/>
                  </p:nvGrpSpPr>
                  <p:grpSpPr>
                    <a:xfrm flipV="1">
                      <a:off x="5326940" y="3669335"/>
                      <a:ext cx="315351" cy="452185"/>
                      <a:chOff x="704140" y="2354179"/>
                      <a:chExt cx="315351" cy="452185"/>
                    </a:xfrm>
                  </p:grpSpPr>
                  <p:sp>
                    <p:nvSpPr>
                      <p:cNvPr id="522" name="Down Arrow 52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16" name="Group 381"/>
                    <p:cNvGrpSpPr/>
                    <p:nvPr/>
                  </p:nvGrpSpPr>
                  <p:grpSpPr>
                    <a:xfrm>
                      <a:off x="6465362" y="3669337"/>
                      <a:ext cx="315351" cy="452185"/>
                      <a:chOff x="7012249" y="3703204"/>
                      <a:chExt cx="315351" cy="452185"/>
                    </a:xfrm>
                  </p:grpSpPr>
                  <p:sp>
                    <p:nvSpPr>
                      <p:cNvPr id="520" name="Down Arrow 51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17" name="Group 380"/>
                    <p:cNvGrpSpPr/>
                    <p:nvPr/>
                  </p:nvGrpSpPr>
                  <p:grpSpPr>
                    <a:xfrm>
                      <a:off x="7034572" y="3672650"/>
                      <a:ext cx="315351" cy="452185"/>
                      <a:chOff x="7836091" y="3706517"/>
                      <a:chExt cx="315351" cy="452185"/>
                    </a:xfrm>
                  </p:grpSpPr>
                  <p:sp>
                    <p:nvSpPr>
                      <p:cNvPr id="518" name="Down Arrow 51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88" name="Group 393"/>
                  <p:cNvGrpSpPr/>
                  <p:nvPr/>
                </p:nvGrpSpPr>
                <p:grpSpPr>
                  <a:xfrm>
                    <a:off x="5326940" y="4209422"/>
                    <a:ext cx="2022983" cy="455500"/>
                    <a:chOff x="5326940" y="4333600"/>
                    <a:chExt cx="2022983" cy="455500"/>
                  </a:xfrm>
                </p:grpSpPr>
                <p:grpSp>
                  <p:nvGrpSpPr>
                    <p:cNvPr id="502" name="Group 231"/>
                    <p:cNvGrpSpPr/>
                    <p:nvPr/>
                  </p:nvGrpSpPr>
                  <p:grpSpPr>
                    <a:xfrm flipV="1">
                      <a:off x="5896151" y="4335649"/>
                      <a:ext cx="315351" cy="452185"/>
                      <a:chOff x="1680124" y="3020493"/>
                      <a:chExt cx="315351" cy="452185"/>
                    </a:xfrm>
                  </p:grpSpPr>
                  <p:sp>
                    <p:nvSpPr>
                      <p:cNvPr id="512" name="Down Arrow 51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503" name="Group 383"/>
                    <p:cNvGrpSpPr/>
                    <p:nvPr/>
                  </p:nvGrpSpPr>
                  <p:grpSpPr>
                    <a:xfrm>
                      <a:off x="5326940" y="4333600"/>
                      <a:ext cx="315351" cy="452185"/>
                      <a:chOff x="5326940" y="4367467"/>
                      <a:chExt cx="315351" cy="452185"/>
                    </a:xfrm>
                  </p:grpSpPr>
                  <p:sp>
                    <p:nvSpPr>
                      <p:cNvPr id="510" name="Down Arrow 50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504" name="Group 229"/>
                    <p:cNvGrpSpPr/>
                    <p:nvPr/>
                  </p:nvGrpSpPr>
                  <p:grpSpPr>
                    <a:xfrm flipV="1">
                      <a:off x="6465362" y="4333602"/>
                      <a:ext cx="315351" cy="452185"/>
                      <a:chOff x="2660385" y="3018446"/>
                      <a:chExt cx="315351" cy="452185"/>
                    </a:xfrm>
                  </p:grpSpPr>
                  <p:sp>
                    <p:nvSpPr>
                      <p:cNvPr id="508" name="Down Arrow 50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505" name="Group 234"/>
                    <p:cNvGrpSpPr/>
                    <p:nvPr/>
                  </p:nvGrpSpPr>
                  <p:grpSpPr>
                    <a:xfrm flipV="1">
                      <a:off x="7034572" y="4336915"/>
                      <a:ext cx="315351" cy="452185"/>
                      <a:chOff x="3687429" y="3021759"/>
                      <a:chExt cx="315351" cy="452185"/>
                    </a:xfrm>
                  </p:grpSpPr>
                  <p:sp>
                    <p:nvSpPr>
                      <p:cNvPr id="506" name="Down Arrow 50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89" name="Group 392"/>
                  <p:cNvGrpSpPr/>
                  <p:nvPr/>
                </p:nvGrpSpPr>
                <p:grpSpPr>
                  <a:xfrm>
                    <a:off x="5326940" y="4794663"/>
                    <a:ext cx="2022983" cy="455500"/>
                    <a:chOff x="5326940" y="4918842"/>
                    <a:chExt cx="2022983" cy="455500"/>
                  </a:xfrm>
                </p:grpSpPr>
                <p:grpSp>
                  <p:nvGrpSpPr>
                    <p:cNvPr id="490" name="Group 385"/>
                    <p:cNvGrpSpPr/>
                    <p:nvPr/>
                  </p:nvGrpSpPr>
                  <p:grpSpPr>
                    <a:xfrm>
                      <a:off x="5896151" y="4920891"/>
                      <a:ext cx="315351" cy="452185"/>
                      <a:chOff x="6144878" y="5033781"/>
                      <a:chExt cx="315351" cy="452185"/>
                    </a:xfrm>
                  </p:grpSpPr>
                  <p:sp>
                    <p:nvSpPr>
                      <p:cNvPr id="500" name="Down Arrow 49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91" name="Group 384"/>
                    <p:cNvGrpSpPr/>
                    <p:nvPr/>
                  </p:nvGrpSpPr>
                  <p:grpSpPr>
                    <a:xfrm>
                      <a:off x="5326940" y="4918842"/>
                      <a:ext cx="315351" cy="452185"/>
                      <a:chOff x="5326940" y="5031732"/>
                      <a:chExt cx="315351" cy="452185"/>
                    </a:xfrm>
                  </p:grpSpPr>
                  <p:sp>
                    <p:nvSpPr>
                      <p:cNvPr id="498" name="Down Arrow 49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92" name="Group 386"/>
                    <p:cNvGrpSpPr/>
                    <p:nvPr/>
                  </p:nvGrpSpPr>
                  <p:grpSpPr>
                    <a:xfrm>
                      <a:off x="6465362" y="4918844"/>
                      <a:ext cx="315351" cy="452185"/>
                      <a:chOff x="7012249" y="5031734"/>
                      <a:chExt cx="315351" cy="452185"/>
                    </a:xfrm>
                  </p:grpSpPr>
                  <p:sp>
                    <p:nvSpPr>
                      <p:cNvPr id="496" name="Down Arrow 49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93" name="Group 387"/>
                    <p:cNvGrpSpPr/>
                    <p:nvPr/>
                  </p:nvGrpSpPr>
                  <p:grpSpPr>
                    <a:xfrm>
                      <a:off x="7034572" y="4922157"/>
                      <a:ext cx="315351" cy="452185"/>
                      <a:chOff x="7836091" y="5035047"/>
                      <a:chExt cx="315351" cy="452185"/>
                    </a:xfrm>
                  </p:grpSpPr>
                  <p:sp>
                    <p:nvSpPr>
                      <p:cNvPr id="494" name="Down Arrow 49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80"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34" name="Group 395"/>
                  <p:cNvGrpSpPr/>
                  <p:nvPr/>
                </p:nvGrpSpPr>
                <p:grpSpPr>
                  <a:xfrm>
                    <a:off x="5326940" y="3038938"/>
                    <a:ext cx="2022983" cy="455500"/>
                    <a:chOff x="5326940" y="3038937"/>
                    <a:chExt cx="2022983" cy="455500"/>
                  </a:xfrm>
                </p:grpSpPr>
                <p:grpSp>
                  <p:nvGrpSpPr>
                    <p:cNvPr id="474" name="Group 378"/>
                    <p:cNvGrpSpPr/>
                    <p:nvPr/>
                  </p:nvGrpSpPr>
                  <p:grpSpPr>
                    <a:xfrm>
                      <a:off x="5896151" y="3040986"/>
                      <a:ext cx="315351" cy="452185"/>
                      <a:chOff x="6144878" y="3040986"/>
                      <a:chExt cx="315351" cy="452185"/>
                    </a:xfrm>
                  </p:grpSpPr>
                  <p:sp>
                    <p:nvSpPr>
                      <p:cNvPr id="484" name="Down Arrow 48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75" name="Group 377"/>
                    <p:cNvGrpSpPr/>
                    <p:nvPr/>
                  </p:nvGrpSpPr>
                  <p:grpSpPr>
                    <a:xfrm>
                      <a:off x="5326940" y="3038937"/>
                      <a:ext cx="315351" cy="452185"/>
                      <a:chOff x="5326940" y="3038937"/>
                      <a:chExt cx="315351" cy="452185"/>
                    </a:xfrm>
                  </p:grpSpPr>
                  <p:sp>
                    <p:nvSpPr>
                      <p:cNvPr id="482" name="Down Arrow 48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76" name="Group 230"/>
                    <p:cNvGrpSpPr/>
                    <p:nvPr/>
                  </p:nvGrpSpPr>
                  <p:grpSpPr>
                    <a:xfrm flipV="1">
                      <a:off x="6465362" y="3038939"/>
                      <a:ext cx="315351" cy="452185"/>
                      <a:chOff x="2660385" y="1689916"/>
                      <a:chExt cx="315351" cy="452185"/>
                    </a:xfrm>
                  </p:grpSpPr>
                  <p:sp>
                    <p:nvSpPr>
                      <p:cNvPr id="480" name="Down Arrow 47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77" name="Group 379"/>
                    <p:cNvGrpSpPr/>
                    <p:nvPr/>
                  </p:nvGrpSpPr>
                  <p:grpSpPr>
                    <a:xfrm>
                      <a:off x="7034572" y="3042252"/>
                      <a:ext cx="315351" cy="452185"/>
                      <a:chOff x="7836091" y="3042252"/>
                      <a:chExt cx="315351" cy="452185"/>
                    </a:xfrm>
                  </p:grpSpPr>
                  <p:sp>
                    <p:nvSpPr>
                      <p:cNvPr id="478" name="Down Arrow 47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35" name="Group 394"/>
                  <p:cNvGrpSpPr/>
                  <p:nvPr/>
                </p:nvGrpSpPr>
                <p:grpSpPr>
                  <a:xfrm>
                    <a:off x="5326940" y="3624179"/>
                    <a:ext cx="2022983" cy="455500"/>
                    <a:chOff x="5326940" y="3669335"/>
                    <a:chExt cx="2022983" cy="455500"/>
                  </a:xfrm>
                </p:grpSpPr>
                <p:grpSp>
                  <p:nvGrpSpPr>
                    <p:cNvPr id="462" name="Group 382"/>
                    <p:cNvGrpSpPr/>
                    <p:nvPr/>
                  </p:nvGrpSpPr>
                  <p:grpSpPr>
                    <a:xfrm>
                      <a:off x="5896151" y="3671384"/>
                      <a:ext cx="315351" cy="452185"/>
                      <a:chOff x="6144878" y="3705251"/>
                      <a:chExt cx="315351" cy="452185"/>
                    </a:xfrm>
                  </p:grpSpPr>
                  <p:sp>
                    <p:nvSpPr>
                      <p:cNvPr id="472" name="Down Arrow 47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63" name="Group 235"/>
                    <p:cNvGrpSpPr/>
                    <p:nvPr/>
                  </p:nvGrpSpPr>
                  <p:grpSpPr>
                    <a:xfrm flipV="1">
                      <a:off x="5326940" y="3669335"/>
                      <a:ext cx="315351" cy="452185"/>
                      <a:chOff x="704140" y="2354179"/>
                      <a:chExt cx="315351" cy="452185"/>
                    </a:xfrm>
                  </p:grpSpPr>
                  <p:sp>
                    <p:nvSpPr>
                      <p:cNvPr id="470" name="Down Arrow 46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64" name="Group 381"/>
                    <p:cNvGrpSpPr/>
                    <p:nvPr/>
                  </p:nvGrpSpPr>
                  <p:grpSpPr>
                    <a:xfrm>
                      <a:off x="6465362" y="3669337"/>
                      <a:ext cx="315351" cy="452185"/>
                      <a:chOff x="7012249" y="3703204"/>
                      <a:chExt cx="315351" cy="452185"/>
                    </a:xfrm>
                  </p:grpSpPr>
                  <p:sp>
                    <p:nvSpPr>
                      <p:cNvPr id="468" name="Down Arrow 46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65" name="Group 380"/>
                    <p:cNvGrpSpPr/>
                    <p:nvPr/>
                  </p:nvGrpSpPr>
                  <p:grpSpPr>
                    <a:xfrm>
                      <a:off x="7034572" y="3672650"/>
                      <a:ext cx="315351" cy="452185"/>
                      <a:chOff x="7836091" y="3706517"/>
                      <a:chExt cx="315351" cy="452185"/>
                    </a:xfrm>
                  </p:grpSpPr>
                  <p:sp>
                    <p:nvSpPr>
                      <p:cNvPr id="466" name="Down Arrow 46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36" name="Group 393"/>
                  <p:cNvGrpSpPr/>
                  <p:nvPr/>
                </p:nvGrpSpPr>
                <p:grpSpPr>
                  <a:xfrm>
                    <a:off x="5326940" y="4209422"/>
                    <a:ext cx="2022983" cy="455500"/>
                    <a:chOff x="5326940" y="4333600"/>
                    <a:chExt cx="2022983" cy="455500"/>
                  </a:xfrm>
                </p:grpSpPr>
                <p:grpSp>
                  <p:nvGrpSpPr>
                    <p:cNvPr id="450" name="Group 231"/>
                    <p:cNvGrpSpPr/>
                    <p:nvPr/>
                  </p:nvGrpSpPr>
                  <p:grpSpPr>
                    <a:xfrm flipV="1">
                      <a:off x="5896151" y="4335649"/>
                      <a:ext cx="315351" cy="452185"/>
                      <a:chOff x="1680124" y="3020493"/>
                      <a:chExt cx="315351" cy="452185"/>
                    </a:xfrm>
                  </p:grpSpPr>
                  <p:sp>
                    <p:nvSpPr>
                      <p:cNvPr id="460" name="Down Arrow 45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51" name="Group 383"/>
                    <p:cNvGrpSpPr/>
                    <p:nvPr/>
                  </p:nvGrpSpPr>
                  <p:grpSpPr>
                    <a:xfrm>
                      <a:off x="5326940" y="4333600"/>
                      <a:ext cx="315351" cy="452185"/>
                      <a:chOff x="5326940" y="4367467"/>
                      <a:chExt cx="315351" cy="452185"/>
                    </a:xfrm>
                  </p:grpSpPr>
                  <p:sp>
                    <p:nvSpPr>
                      <p:cNvPr id="458" name="Down Arrow 45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52" name="Group 229"/>
                    <p:cNvGrpSpPr/>
                    <p:nvPr/>
                  </p:nvGrpSpPr>
                  <p:grpSpPr>
                    <a:xfrm flipV="1">
                      <a:off x="6465362" y="4333602"/>
                      <a:ext cx="315351" cy="452185"/>
                      <a:chOff x="2660385" y="3018446"/>
                      <a:chExt cx="315351" cy="452185"/>
                    </a:xfrm>
                  </p:grpSpPr>
                  <p:sp>
                    <p:nvSpPr>
                      <p:cNvPr id="456" name="Down Arrow 45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53" name="Group 234"/>
                    <p:cNvGrpSpPr/>
                    <p:nvPr/>
                  </p:nvGrpSpPr>
                  <p:grpSpPr>
                    <a:xfrm flipV="1">
                      <a:off x="7034572" y="4336915"/>
                      <a:ext cx="315351" cy="452185"/>
                      <a:chOff x="3687429" y="3021759"/>
                      <a:chExt cx="315351" cy="452185"/>
                    </a:xfrm>
                  </p:grpSpPr>
                  <p:sp>
                    <p:nvSpPr>
                      <p:cNvPr id="454" name="Down Arrow 45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37" name="Group 392"/>
                  <p:cNvGrpSpPr/>
                  <p:nvPr/>
                </p:nvGrpSpPr>
                <p:grpSpPr>
                  <a:xfrm>
                    <a:off x="5326940" y="4794663"/>
                    <a:ext cx="2022983" cy="455500"/>
                    <a:chOff x="5326940" y="4918842"/>
                    <a:chExt cx="2022983" cy="455500"/>
                  </a:xfrm>
                </p:grpSpPr>
                <p:grpSp>
                  <p:nvGrpSpPr>
                    <p:cNvPr id="438" name="Group 385"/>
                    <p:cNvGrpSpPr/>
                    <p:nvPr/>
                  </p:nvGrpSpPr>
                  <p:grpSpPr>
                    <a:xfrm>
                      <a:off x="5896151" y="4920891"/>
                      <a:ext cx="315351" cy="452185"/>
                      <a:chOff x="6144878" y="5033781"/>
                      <a:chExt cx="315351" cy="452185"/>
                    </a:xfrm>
                  </p:grpSpPr>
                  <p:sp>
                    <p:nvSpPr>
                      <p:cNvPr id="448" name="Down Arrow 44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39" name="Group 384"/>
                    <p:cNvGrpSpPr/>
                    <p:nvPr/>
                  </p:nvGrpSpPr>
                  <p:grpSpPr>
                    <a:xfrm>
                      <a:off x="5326940" y="4918842"/>
                      <a:ext cx="315351" cy="452185"/>
                      <a:chOff x="5326940" y="5031732"/>
                      <a:chExt cx="315351" cy="452185"/>
                    </a:xfrm>
                  </p:grpSpPr>
                  <p:sp>
                    <p:nvSpPr>
                      <p:cNvPr id="446" name="Down Arrow 44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40" name="Group 386"/>
                    <p:cNvGrpSpPr/>
                    <p:nvPr/>
                  </p:nvGrpSpPr>
                  <p:grpSpPr>
                    <a:xfrm>
                      <a:off x="6465362" y="4918844"/>
                      <a:ext cx="315351" cy="452185"/>
                      <a:chOff x="7012249" y="5031734"/>
                      <a:chExt cx="315351" cy="452185"/>
                    </a:xfrm>
                  </p:grpSpPr>
                  <p:sp>
                    <p:nvSpPr>
                      <p:cNvPr id="444" name="Down Arrow 44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41" name="Group 387"/>
                    <p:cNvGrpSpPr/>
                    <p:nvPr/>
                  </p:nvGrpSpPr>
                  <p:grpSpPr>
                    <a:xfrm>
                      <a:off x="7034572" y="4922157"/>
                      <a:ext cx="315351" cy="452185"/>
                      <a:chOff x="7836091" y="5035047"/>
                      <a:chExt cx="315351" cy="452185"/>
                    </a:xfrm>
                  </p:grpSpPr>
                  <p:sp>
                    <p:nvSpPr>
                      <p:cNvPr id="442" name="Down Arrow 44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8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82" name="Group 395"/>
                  <p:cNvGrpSpPr/>
                  <p:nvPr/>
                </p:nvGrpSpPr>
                <p:grpSpPr>
                  <a:xfrm>
                    <a:off x="5326940" y="3038938"/>
                    <a:ext cx="2022983" cy="455500"/>
                    <a:chOff x="5326940" y="3038937"/>
                    <a:chExt cx="2022983" cy="455500"/>
                  </a:xfrm>
                </p:grpSpPr>
                <p:grpSp>
                  <p:nvGrpSpPr>
                    <p:cNvPr id="422" name="Group 378"/>
                    <p:cNvGrpSpPr/>
                    <p:nvPr/>
                  </p:nvGrpSpPr>
                  <p:grpSpPr>
                    <a:xfrm>
                      <a:off x="5896151" y="3040986"/>
                      <a:ext cx="315351" cy="452185"/>
                      <a:chOff x="6144878" y="3040986"/>
                      <a:chExt cx="315351" cy="452185"/>
                    </a:xfrm>
                  </p:grpSpPr>
                  <p:sp>
                    <p:nvSpPr>
                      <p:cNvPr id="432" name="Down Arrow 43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23" name="Group 377"/>
                    <p:cNvGrpSpPr/>
                    <p:nvPr/>
                  </p:nvGrpSpPr>
                  <p:grpSpPr>
                    <a:xfrm>
                      <a:off x="5326940" y="3038937"/>
                      <a:ext cx="315351" cy="452185"/>
                      <a:chOff x="5326940" y="3038937"/>
                      <a:chExt cx="315351" cy="452185"/>
                    </a:xfrm>
                  </p:grpSpPr>
                  <p:sp>
                    <p:nvSpPr>
                      <p:cNvPr id="430" name="Down Arrow 4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24" name="Group 230"/>
                    <p:cNvGrpSpPr/>
                    <p:nvPr/>
                  </p:nvGrpSpPr>
                  <p:grpSpPr>
                    <a:xfrm flipV="1">
                      <a:off x="6465362" y="3038939"/>
                      <a:ext cx="315351" cy="452185"/>
                      <a:chOff x="2660385" y="1689916"/>
                      <a:chExt cx="315351" cy="452185"/>
                    </a:xfrm>
                  </p:grpSpPr>
                  <p:sp>
                    <p:nvSpPr>
                      <p:cNvPr id="428" name="Down Arrow 42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25" name="Group 379"/>
                    <p:cNvGrpSpPr/>
                    <p:nvPr/>
                  </p:nvGrpSpPr>
                  <p:grpSpPr>
                    <a:xfrm>
                      <a:off x="7034572" y="3042252"/>
                      <a:ext cx="315351" cy="452185"/>
                      <a:chOff x="7836091" y="3042252"/>
                      <a:chExt cx="315351" cy="452185"/>
                    </a:xfrm>
                  </p:grpSpPr>
                  <p:sp>
                    <p:nvSpPr>
                      <p:cNvPr id="426" name="Down Arrow 42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83" name="Group 394"/>
                  <p:cNvGrpSpPr/>
                  <p:nvPr/>
                </p:nvGrpSpPr>
                <p:grpSpPr>
                  <a:xfrm>
                    <a:off x="5326940" y="3624179"/>
                    <a:ext cx="2022983" cy="455500"/>
                    <a:chOff x="5326940" y="3669335"/>
                    <a:chExt cx="2022983" cy="455500"/>
                  </a:xfrm>
                </p:grpSpPr>
                <p:grpSp>
                  <p:nvGrpSpPr>
                    <p:cNvPr id="410" name="Group 382"/>
                    <p:cNvGrpSpPr/>
                    <p:nvPr/>
                  </p:nvGrpSpPr>
                  <p:grpSpPr>
                    <a:xfrm>
                      <a:off x="5896151" y="3671384"/>
                      <a:ext cx="315351" cy="452185"/>
                      <a:chOff x="6144878" y="3705251"/>
                      <a:chExt cx="315351" cy="452185"/>
                    </a:xfrm>
                  </p:grpSpPr>
                  <p:sp>
                    <p:nvSpPr>
                      <p:cNvPr id="420" name="Down Arrow 41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11" name="Group 235"/>
                    <p:cNvGrpSpPr/>
                    <p:nvPr/>
                  </p:nvGrpSpPr>
                  <p:grpSpPr>
                    <a:xfrm flipV="1">
                      <a:off x="5326940" y="3669335"/>
                      <a:ext cx="315351" cy="452185"/>
                      <a:chOff x="704140" y="2354179"/>
                      <a:chExt cx="315351" cy="452185"/>
                    </a:xfrm>
                  </p:grpSpPr>
                  <p:sp>
                    <p:nvSpPr>
                      <p:cNvPr id="418" name="Down Arrow 41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12" name="Group 381"/>
                    <p:cNvGrpSpPr/>
                    <p:nvPr/>
                  </p:nvGrpSpPr>
                  <p:grpSpPr>
                    <a:xfrm>
                      <a:off x="6465362" y="3669337"/>
                      <a:ext cx="315351" cy="452185"/>
                      <a:chOff x="7012249" y="3703204"/>
                      <a:chExt cx="315351" cy="452185"/>
                    </a:xfrm>
                  </p:grpSpPr>
                  <p:sp>
                    <p:nvSpPr>
                      <p:cNvPr id="416" name="Down Arrow 41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13" name="Group 380"/>
                    <p:cNvGrpSpPr/>
                    <p:nvPr/>
                  </p:nvGrpSpPr>
                  <p:grpSpPr>
                    <a:xfrm>
                      <a:off x="7034572" y="3672650"/>
                      <a:ext cx="315351" cy="452185"/>
                      <a:chOff x="7836091" y="3706517"/>
                      <a:chExt cx="315351" cy="452185"/>
                    </a:xfrm>
                  </p:grpSpPr>
                  <p:sp>
                    <p:nvSpPr>
                      <p:cNvPr id="414" name="Down Arrow 41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84" name="Group 393"/>
                  <p:cNvGrpSpPr/>
                  <p:nvPr/>
                </p:nvGrpSpPr>
                <p:grpSpPr>
                  <a:xfrm>
                    <a:off x="5326940" y="4209422"/>
                    <a:ext cx="2022983" cy="455500"/>
                    <a:chOff x="5326940" y="4333600"/>
                    <a:chExt cx="2022983" cy="455500"/>
                  </a:xfrm>
                </p:grpSpPr>
                <p:grpSp>
                  <p:nvGrpSpPr>
                    <p:cNvPr id="398" name="Group 231"/>
                    <p:cNvGrpSpPr/>
                    <p:nvPr/>
                  </p:nvGrpSpPr>
                  <p:grpSpPr>
                    <a:xfrm flipV="1">
                      <a:off x="5896151" y="4335649"/>
                      <a:ext cx="315351" cy="452185"/>
                      <a:chOff x="1680124" y="3020493"/>
                      <a:chExt cx="315351" cy="452185"/>
                    </a:xfrm>
                  </p:grpSpPr>
                  <p:sp>
                    <p:nvSpPr>
                      <p:cNvPr id="408" name="Down Arrow 40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99" name="Group 383"/>
                    <p:cNvGrpSpPr/>
                    <p:nvPr/>
                  </p:nvGrpSpPr>
                  <p:grpSpPr>
                    <a:xfrm>
                      <a:off x="5326940" y="4333600"/>
                      <a:ext cx="315351" cy="452185"/>
                      <a:chOff x="5326940" y="4367467"/>
                      <a:chExt cx="315351" cy="452185"/>
                    </a:xfrm>
                  </p:grpSpPr>
                  <p:sp>
                    <p:nvSpPr>
                      <p:cNvPr id="406" name="Down Arrow 40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00" name="Group 229"/>
                    <p:cNvGrpSpPr/>
                    <p:nvPr/>
                  </p:nvGrpSpPr>
                  <p:grpSpPr>
                    <a:xfrm flipV="1">
                      <a:off x="6465362" y="4333602"/>
                      <a:ext cx="315351" cy="452185"/>
                      <a:chOff x="2660385" y="3018446"/>
                      <a:chExt cx="315351" cy="452185"/>
                    </a:xfrm>
                  </p:grpSpPr>
                  <p:sp>
                    <p:nvSpPr>
                      <p:cNvPr id="404" name="Down Arrow 40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01" name="Group 234"/>
                    <p:cNvGrpSpPr/>
                    <p:nvPr/>
                  </p:nvGrpSpPr>
                  <p:grpSpPr>
                    <a:xfrm flipV="1">
                      <a:off x="7034572" y="4336915"/>
                      <a:ext cx="315351" cy="452185"/>
                      <a:chOff x="3687429" y="3021759"/>
                      <a:chExt cx="315351" cy="452185"/>
                    </a:xfrm>
                  </p:grpSpPr>
                  <p:sp>
                    <p:nvSpPr>
                      <p:cNvPr id="402" name="Down Arrow 40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85" name="Group 392"/>
                  <p:cNvGrpSpPr/>
                  <p:nvPr/>
                </p:nvGrpSpPr>
                <p:grpSpPr>
                  <a:xfrm>
                    <a:off x="5326940" y="4794663"/>
                    <a:ext cx="2022983" cy="455500"/>
                    <a:chOff x="5326940" y="4918842"/>
                    <a:chExt cx="2022983" cy="455500"/>
                  </a:xfrm>
                </p:grpSpPr>
                <p:grpSp>
                  <p:nvGrpSpPr>
                    <p:cNvPr id="386" name="Group 385"/>
                    <p:cNvGrpSpPr/>
                    <p:nvPr/>
                  </p:nvGrpSpPr>
                  <p:grpSpPr>
                    <a:xfrm>
                      <a:off x="5896151" y="4920891"/>
                      <a:ext cx="315351" cy="452185"/>
                      <a:chOff x="6144878" y="5033781"/>
                      <a:chExt cx="315351" cy="452185"/>
                    </a:xfrm>
                  </p:grpSpPr>
                  <p:sp>
                    <p:nvSpPr>
                      <p:cNvPr id="396" name="Down Arrow 39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7" name="Group 384"/>
                    <p:cNvGrpSpPr/>
                    <p:nvPr/>
                  </p:nvGrpSpPr>
                  <p:grpSpPr>
                    <a:xfrm>
                      <a:off x="5326940" y="4918842"/>
                      <a:ext cx="315351" cy="452185"/>
                      <a:chOff x="5326940" y="5031732"/>
                      <a:chExt cx="315351" cy="452185"/>
                    </a:xfrm>
                  </p:grpSpPr>
                  <p:sp>
                    <p:nvSpPr>
                      <p:cNvPr id="394" name="Down Arrow 39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8" name="Group 386"/>
                    <p:cNvGrpSpPr/>
                    <p:nvPr/>
                  </p:nvGrpSpPr>
                  <p:grpSpPr>
                    <a:xfrm>
                      <a:off x="6465362" y="4918844"/>
                      <a:ext cx="315351" cy="452185"/>
                      <a:chOff x="7012249" y="5031734"/>
                      <a:chExt cx="315351" cy="452185"/>
                    </a:xfrm>
                  </p:grpSpPr>
                  <p:sp>
                    <p:nvSpPr>
                      <p:cNvPr id="392" name="Down Arrow 39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89" name="Group 387"/>
                    <p:cNvGrpSpPr/>
                    <p:nvPr/>
                  </p:nvGrpSpPr>
                  <p:grpSpPr>
                    <a:xfrm>
                      <a:off x="7034572" y="4922157"/>
                      <a:ext cx="315351" cy="452185"/>
                      <a:chOff x="7836091" y="5035047"/>
                      <a:chExt cx="315351" cy="452185"/>
                    </a:xfrm>
                  </p:grpSpPr>
                  <p:sp>
                    <p:nvSpPr>
                      <p:cNvPr id="390" name="Down Arrow 38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sp>
        <p:nvSpPr>
          <p:cNvPr id="698" name="TextBox 697"/>
          <p:cNvSpPr txBox="1"/>
          <p:nvPr/>
        </p:nvSpPr>
        <p:spPr bwMode="ltGray">
          <a:xfrm>
            <a:off x="380010" y="3866585"/>
            <a:ext cx="8397000"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In essence, the resulting hidden atom configuration is a </a:t>
            </a:r>
            <a:r>
              <a:rPr lang="en-US" sz="2000" dirty="0" smtClean="0">
                <a:solidFill>
                  <a:schemeClr val="accent2">
                    <a:lumMod val="40000"/>
                    <a:lumOff val="60000"/>
                  </a:schemeClr>
                </a:solidFill>
                <a:latin typeface="Calibri" pitchFamily="34" charset="0"/>
              </a:rPr>
              <a:t>“code” </a:t>
            </a:r>
            <a:r>
              <a:rPr lang="en-US" sz="2000" dirty="0" smtClean="0">
                <a:solidFill>
                  <a:srgbClr val="00CC99"/>
                </a:solidFill>
                <a:latin typeface="Calibri" pitchFamily="34" charset="0"/>
              </a:rPr>
              <a:t>that describes the set of </a:t>
            </a:r>
            <a:r>
              <a:rPr lang="en-US" sz="2000" dirty="0" smtClean="0">
                <a:solidFill>
                  <a:schemeClr val="accent2">
                    <a:lumMod val="40000"/>
                    <a:lumOff val="60000"/>
                  </a:schemeClr>
                </a:solidFill>
                <a:latin typeface="Calibri" pitchFamily="34" charset="0"/>
              </a:rPr>
              <a:t>regularities </a:t>
            </a:r>
            <a:r>
              <a:rPr lang="en-US" sz="2000" dirty="0" smtClean="0">
                <a:solidFill>
                  <a:srgbClr val="00CC99"/>
                </a:solidFill>
                <a:latin typeface="Calibri" pitchFamily="34" charset="0"/>
              </a:rPr>
              <a:t>that were found within the visible image.</a:t>
            </a:r>
            <a:endParaRPr lang="en-US" sz="2000" dirty="0" smtClean="0">
              <a:solidFill>
                <a:schemeClr val="accent2">
                  <a:lumMod val="40000"/>
                  <a:lumOff val="60000"/>
                </a:schemeClr>
              </a:solidFill>
              <a:latin typeface="Calibri" pitchFamily="34" charset="0"/>
            </a:endParaRPr>
          </a:p>
        </p:txBody>
      </p:sp>
      <p:sp>
        <p:nvSpPr>
          <p:cNvPr id="702" name="TextBox 701"/>
          <p:cNvSpPr txBox="1"/>
          <p:nvPr/>
        </p:nvSpPr>
        <p:spPr bwMode="ltGray">
          <a:xfrm>
            <a:off x="2763417" y="2443988"/>
            <a:ext cx="600010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but let the </a:t>
            </a:r>
            <a:r>
              <a:rPr lang="en-US" sz="2000" dirty="0" smtClean="0">
                <a:solidFill>
                  <a:schemeClr val="accent2">
                    <a:lumMod val="40000"/>
                    <a:lumOff val="60000"/>
                  </a:schemeClr>
                </a:solidFill>
                <a:latin typeface="Calibri" pitchFamily="34" charset="0"/>
              </a:rPr>
              <a:t>hidden atoms </a:t>
            </a:r>
            <a:r>
              <a:rPr lang="en-US" sz="2000" dirty="0" smtClean="0">
                <a:solidFill>
                  <a:srgbClr val="00CC99"/>
                </a:solidFill>
                <a:latin typeface="Calibri" pitchFamily="34" charset="0"/>
              </a:rPr>
              <a:t>vibrate as they like?</a:t>
            </a:r>
            <a:endParaRPr lang="en-US" sz="2000" dirty="0" smtClean="0">
              <a:solidFill>
                <a:schemeClr val="accent2">
                  <a:lumMod val="40000"/>
                  <a:lumOff val="60000"/>
                </a:schemeClr>
              </a:solidFill>
              <a:latin typeface="Calibri" pitchFamily="34" charset="0"/>
            </a:endParaRPr>
          </a:p>
        </p:txBody>
      </p:sp>
      <p:sp>
        <p:nvSpPr>
          <p:cNvPr id="707" name="Rounded Rectangular Callout 706"/>
          <p:cNvSpPr/>
          <p:nvPr/>
        </p:nvSpPr>
        <p:spPr bwMode="auto">
          <a:xfrm>
            <a:off x="2941208" y="1573609"/>
            <a:ext cx="2933205" cy="1508166"/>
          </a:xfrm>
          <a:prstGeom prst="wedgeRoundRectCallout">
            <a:avLst>
              <a:gd name="adj1" fmla="val -93303"/>
              <a:gd name="adj2" fmla="val 67224"/>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This image appears to have at least </a:t>
            </a:r>
            <a:r>
              <a:rPr lang="en-US" dirty="0" smtClean="0">
                <a:solidFill>
                  <a:schemeClr val="accent4">
                    <a:lumMod val="40000"/>
                    <a:lumOff val="60000"/>
                  </a:schemeClr>
                </a:solidFill>
                <a:latin typeface="+mn-lt"/>
              </a:rPr>
              <a:t>part of a left eye</a:t>
            </a:r>
            <a:r>
              <a:rPr lang="en-US" dirty="0" smtClean="0">
                <a:latin typeface="+mn-lt"/>
              </a:rPr>
              <a:t>.</a:t>
            </a:r>
            <a:endParaRPr kumimoji="0" lang="en-US" sz="2400" i="0" u="none" strike="noStrike" cap="none" normalizeH="0" baseline="0" dirty="0" err="1" smtClean="0">
              <a:ln>
                <a:noFill/>
              </a:ln>
              <a:effectLst/>
              <a:latin typeface="+mn-lt"/>
            </a:endParaRPr>
          </a:p>
        </p:txBody>
      </p:sp>
      <p:sp>
        <p:nvSpPr>
          <p:cNvPr id="708" name="Rounded Rectangular Callout 707"/>
          <p:cNvSpPr/>
          <p:nvPr/>
        </p:nvSpPr>
        <p:spPr bwMode="auto">
          <a:xfrm>
            <a:off x="3346863" y="1565563"/>
            <a:ext cx="2933205" cy="1508166"/>
          </a:xfrm>
          <a:prstGeom prst="wedgeRoundRectCallout">
            <a:avLst>
              <a:gd name="adj1" fmla="val -93303"/>
              <a:gd name="adj2" fmla="val 67224"/>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And it appears to have a </a:t>
            </a:r>
            <a:r>
              <a:rPr lang="en-US" dirty="0" smtClean="0">
                <a:solidFill>
                  <a:schemeClr val="accent4">
                    <a:lumMod val="40000"/>
                    <a:lumOff val="60000"/>
                  </a:schemeClr>
                </a:solidFill>
                <a:latin typeface="+mn-lt"/>
              </a:rPr>
              <a:t>nose</a:t>
            </a:r>
            <a:r>
              <a:rPr lang="en-US" dirty="0" smtClean="0">
                <a:latin typeface="+mn-lt"/>
              </a:rPr>
              <a:t>…</a:t>
            </a:r>
            <a:endParaRPr kumimoji="0" lang="en-US" sz="2400" i="0" u="none" strike="noStrike" cap="none" normalizeH="0" baseline="0" dirty="0" smtClean="0">
              <a:ln>
                <a:noFill/>
              </a:ln>
              <a:effectLst/>
              <a:latin typeface="+mn-lt"/>
            </a:endParaRPr>
          </a:p>
        </p:txBody>
      </p:sp>
      <p:sp>
        <p:nvSpPr>
          <p:cNvPr id="709" name="Rounded Rectangular Callout 708"/>
          <p:cNvSpPr/>
          <p:nvPr/>
        </p:nvSpPr>
        <p:spPr bwMode="auto">
          <a:xfrm>
            <a:off x="3745287" y="1575460"/>
            <a:ext cx="3154277" cy="1508166"/>
          </a:xfrm>
          <a:prstGeom prst="wedgeRoundRectCallout">
            <a:avLst>
              <a:gd name="adj1" fmla="val -93303"/>
              <a:gd name="adj2" fmla="val 67224"/>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dirty="0" smtClean="0">
                <a:latin typeface="+mn-lt"/>
              </a:rPr>
              <a:t>And it appears to have </a:t>
            </a:r>
            <a:r>
              <a:rPr lang="en-US" dirty="0" smtClean="0">
                <a:solidFill>
                  <a:schemeClr val="accent4">
                    <a:lumMod val="40000"/>
                    <a:lumOff val="60000"/>
                  </a:schemeClr>
                </a:solidFill>
                <a:latin typeface="+mn-lt"/>
              </a:rPr>
              <a:t>part of a right eye</a:t>
            </a:r>
            <a:r>
              <a:rPr lang="en-US" dirty="0" smtClean="0">
                <a:latin typeface="+mn-lt"/>
              </a:rPr>
              <a:t>…</a:t>
            </a:r>
            <a:endParaRPr kumimoji="0" lang="en-US" sz="2400" i="0" u="none" strike="noStrike" cap="none" normalizeH="0" baseline="0" dirty="0" smtClean="0">
              <a:ln>
                <a:noFill/>
              </a:ln>
              <a:effectLst/>
              <a:latin typeface="+mn-lt"/>
            </a:endParaRPr>
          </a:p>
        </p:txBody>
      </p:sp>
      <p:sp>
        <p:nvSpPr>
          <p:cNvPr id="710" name="TextBox 709"/>
          <p:cNvSpPr txBox="1"/>
          <p:nvPr/>
        </p:nvSpPr>
        <p:spPr bwMode="ltGray">
          <a:xfrm>
            <a:off x="2475987" y="3151534"/>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715" name="Group 714"/>
          <p:cNvGrpSpPr/>
          <p:nvPr/>
        </p:nvGrpSpPr>
        <p:grpSpPr>
          <a:xfrm>
            <a:off x="2779776" y="3300983"/>
            <a:ext cx="160020" cy="173743"/>
            <a:chOff x="4969852" y="1745175"/>
            <a:chExt cx="111265" cy="168941"/>
          </a:xfrm>
        </p:grpSpPr>
        <p:sp>
          <p:nvSpPr>
            <p:cNvPr id="713" name="Down Arrow 712"/>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sp>
        <p:nvSpPr>
          <p:cNvPr id="717" name="TextBox 716"/>
          <p:cNvSpPr txBox="1"/>
          <p:nvPr/>
        </p:nvSpPr>
        <p:spPr bwMode="ltGray">
          <a:xfrm>
            <a:off x="542349" y="4753343"/>
            <a:ext cx="8397000"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 hidden atom configuration thus represents a </a:t>
            </a:r>
            <a:br>
              <a:rPr lang="en-US" sz="2000" dirty="0" smtClean="0">
                <a:solidFill>
                  <a:srgbClr val="00CC99"/>
                </a:solidFill>
                <a:latin typeface="Calibri" pitchFamily="34" charset="0"/>
              </a:rPr>
            </a:br>
            <a:r>
              <a:rPr lang="en-US" sz="2000" dirty="0" smtClean="0">
                <a:solidFill>
                  <a:schemeClr val="accent2">
                    <a:lumMod val="40000"/>
                    <a:lumOff val="60000"/>
                  </a:schemeClr>
                </a:solidFill>
                <a:latin typeface="Calibri" pitchFamily="34" charset="0"/>
              </a:rPr>
              <a:t>“high-level description” </a:t>
            </a:r>
            <a:r>
              <a:rPr lang="en-US" sz="2000" dirty="0" smtClean="0">
                <a:solidFill>
                  <a:srgbClr val="00CC99"/>
                </a:solidFill>
                <a:latin typeface="Calibri" pitchFamily="34" charset="0"/>
              </a:rPr>
              <a:t>of the original image.</a:t>
            </a:r>
            <a:endParaRPr lang="en-US" sz="2000" dirty="0" smtClean="0">
              <a:solidFill>
                <a:schemeClr val="accent2">
                  <a:lumMod val="40000"/>
                  <a:lumOff val="60000"/>
                </a:schemeClr>
              </a:solidFill>
              <a:latin typeface="Calibri"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5011">
            <a:off x="447710" y="1754681"/>
            <a:ext cx="594910" cy="897242"/>
          </a:xfrm>
          <a:prstGeom prst="rect">
            <a:avLst/>
          </a:prstGeom>
        </p:spPr>
      </p:pic>
      <p:grpSp>
        <p:nvGrpSpPr>
          <p:cNvPr id="699" name="Group 698"/>
          <p:cNvGrpSpPr/>
          <p:nvPr/>
        </p:nvGrpSpPr>
        <p:grpSpPr>
          <a:xfrm>
            <a:off x="7664893" y="146711"/>
            <a:ext cx="1367624" cy="205602"/>
            <a:chOff x="7696863" y="287379"/>
            <a:chExt cx="1367624" cy="205602"/>
          </a:xfrm>
        </p:grpSpPr>
        <p:pic>
          <p:nvPicPr>
            <p:cNvPr id="700" name="Picture 3"/>
            <p:cNvPicPr>
              <a:picLocks noChangeAspect="1" noChangeArrowheads="1"/>
            </p:cNvPicPr>
            <p:nvPr/>
          </p:nvPicPr>
          <p:blipFill>
            <a:blip r:embed="rId5"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01" name="Right Arrow 700"/>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4" name="Right Arrow 70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5"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 name="Right Arrow 70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1" name="Picture 710" descr="brain_1.png"/>
            <p:cNvPicPr>
              <a:picLocks noChangeAspect="1"/>
            </p:cNvPicPr>
            <p:nvPr/>
          </p:nvPicPr>
          <p:blipFill>
            <a:blip r:embed="rId8" cstate="print"/>
            <a:stretch>
              <a:fillRect/>
            </a:stretch>
          </p:blipFill>
          <p:spPr>
            <a:xfrm>
              <a:off x="8881191" y="325166"/>
              <a:ext cx="183296" cy="130028"/>
            </a:xfrm>
            <a:prstGeom prst="rect">
              <a:avLst/>
            </a:prstGeom>
          </p:spPr>
        </p:pic>
      </p:grpSp>
      <p:sp>
        <p:nvSpPr>
          <p:cNvPr id="712" name="Rounded Rectangle 711"/>
          <p:cNvSpPr/>
          <p:nvPr/>
        </p:nvSpPr>
        <p:spPr bwMode="auto">
          <a:xfrm>
            <a:off x="820556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fade">
                                      <p:cBhvr>
                                        <p:cTn id="15" dur="2000"/>
                                        <p:tgtEl>
                                          <p:spTgt spid="36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0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94"/>
                                        </p:tgtEl>
                                        <p:attrNameLst>
                                          <p:attrName>style.visibility</p:attrName>
                                        </p:attrNameLst>
                                      </p:cBhvr>
                                      <p:to>
                                        <p:strVal val="visible"/>
                                      </p:to>
                                    </p:set>
                                    <p:animEffect transition="in" filter="fade">
                                      <p:cBhvr>
                                        <p:cTn id="34" dur="2000"/>
                                        <p:tgtEl>
                                          <p:spTgt spid="6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5"/>
                                        </p:tgtEl>
                                        <p:attrNameLst>
                                          <p:attrName>style.visibility</p:attrName>
                                        </p:attrNameLst>
                                      </p:cBhvr>
                                      <p:to>
                                        <p:strVal val="visible"/>
                                      </p:to>
                                    </p:set>
                                    <p:animEffect transition="in" filter="fade">
                                      <p:cBhvr>
                                        <p:cTn id="37" dur="2000"/>
                                        <p:tgtEl>
                                          <p:spTgt spid="6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6"/>
                                        </p:tgtEl>
                                        <p:attrNameLst>
                                          <p:attrName>style.visibility</p:attrName>
                                        </p:attrNameLst>
                                      </p:cBhvr>
                                      <p:to>
                                        <p:strVal val="visible"/>
                                      </p:to>
                                    </p:set>
                                    <p:animEffect transition="in" filter="fade">
                                      <p:cBhvr>
                                        <p:cTn id="40" dur="2000"/>
                                        <p:tgtEl>
                                          <p:spTgt spid="6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6"/>
                                        </p:tgtEl>
                                        <p:attrNameLst>
                                          <p:attrName>style.visibility</p:attrName>
                                        </p:attrNameLst>
                                      </p:cBhvr>
                                      <p:to>
                                        <p:strVal val="visible"/>
                                      </p:to>
                                    </p:set>
                                    <p:animEffect transition="in" filter="fade">
                                      <p:cBhvr>
                                        <p:cTn id="43" dur="2000"/>
                                        <p:tgtEl>
                                          <p:spTgt spid="7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07"/>
                                        </p:tgtEl>
                                        <p:attrNameLst>
                                          <p:attrName>style.visibility</p:attrName>
                                        </p:attrNameLst>
                                      </p:cBhvr>
                                      <p:to>
                                        <p:strVal val="visible"/>
                                      </p:to>
                                    </p:set>
                                    <p:animEffect transition="in" filter="wipe(down)">
                                      <p:cBhvr>
                                        <p:cTn id="52" dur="500"/>
                                        <p:tgtEl>
                                          <p:spTgt spid="70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0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708"/>
                                        </p:tgtEl>
                                        <p:attrNameLst>
                                          <p:attrName>style.visibility</p:attrName>
                                        </p:attrNameLst>
                                      </p:cBhvr>
                                      <p:to>
                                        <p:strVal val="visible"/>
                                      </p:to>
                                    </p:set>
                                    <p:animEffect transition="in" filter="wipe(down)">
                                      <p:cBhvr>
                                        <p:cTn id="61" dur="500"/>
                                        <p:tgtEl>
                                          <p:spTgt spid="70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70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09"/>
                                        </p:tgtEl>
                                        <p:attrNameLst>
                                          <p:attrName>style.visibility</p:attrName>
                                        </p:attrNameLst>
                                      </p:cBhvr>
                                      <p:to>
                                        <p:strVal val="visible"/>
                                      </p:to>
                                    </p:set>
                                    <p:animEffect transition="in" filter="wipe(down)">
                                      <p:cBhvr>
                                        <p:cTn id="70" dur="500"/>
                                        <p:tgtEl>
                                          <p:spTgt spid="70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70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animBg="1"/>
      <p:bldP spid="695" grpId="0" animBg="1"/>
      <p:bldP spid="696" grpId="0" animBg="1"/>
      <p:bldP spid="694" grpId="0" animBg="1"/>
      <p:bldP spid="359" grpId="0"/>
      <p:bldP spid="361" grpId="0"/>
      <p:bldP spid="362" grpId="0"/>
      <p:bldP spid="698" grpId="0"/>
      <p:bldP spid="702" grpId="0"/>
      <p:bldP spid="707" grpId="0" animBg="1"/>
      <p:bldP spid="707" grpId="1" animBg="1"/>
      <p:bldP spid="708" grpId="0" animBg="1"/>
      <p:bldP spid="708" grpId="1" animBg="1"/>
      <p:bldP spid="709" grpId="0" animBg="1"/>
      <p:bldP spid="709" grpId="1" animBg="1"/>
      <p:bldP spid="7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5" name="Group 3834"/>
          <p:cNvGrpSpPr/>
          <p:nvPr/>
        </p:nvGrpSpPr>
        <p:grpSpPr>
          <a:xfrm>
            <a:off x="1587844" y="3307219"/>
            <a:ext cx="1359191" cy="401358"/>
            <a:chOff x="-446440" y="4159974"/>
            <a:chExt cx="1359191" cy="401358"/>
          </a:xfrm>
        </p:grpSpPr>
        <p:grpSp>
          <p:nvGrpSpPr>
            <p:cNvPr id="3830" name="Group 3829"/>
            <p:cNvGrpSpPr/>
            <p:nvPr/>
          </p:nvGrpSpPr>
          <p:grpSpPr>
            <a:xfrm>
              <a:off x="-446440" y="4224538"/>
              <a:ext cx="1346793" cy="336794"/>
              <a:chOff x="1589556" y="3221096"/>
              <a:chExt cx="1346793" cy="336794"/>
            </a:xfrm>
          </p:grpSpPr>
          <p:sp>
            <p:nvSpPr>
              <p:cNvPr id="3831" name="Rounded Rectangle 3830"/>
              <p:cNvSpPr/>
              <p:nvPr/>
            </p:nvSpPr>
            <p:spPr bwMode="auto">
              <a:xfrm>
                <a:off x="2742594" y="322109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32" name="Rounded Rectangle 3831"/>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33" name="Rounded Rectangle 3832"/>
              <p:cNvSpPr/>
              <p:nvPr/>
            </p:nvSpPr>
            <p:spPr bwMode="auto">
              <a:xfrm>
                <a:off x="2357616" y="3223349"/>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34" name="Rounded Rectangle 3833"/>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778" name="Group 3777"/>
            <p:cNvGrpSpPr/>
            <p:nvPr/>
          </p:nvGrpSpPr>
          <p:grpSpPr>
            <a:xfrm>
              <a:off x="-418390" y="4159974"/>
              <a:ext cx="1331141" cy="369312"/>
              <a:chOff x="-644422" y="4838069"/>
              <a:chExt cx="1331141" cy="369312"/>
            </a:xfrm>
          </p:grpSpPr>
          <p:grpSp>
            <p:nvGrpSpPr>
              <p:cNvPr id="3434" name="Group 2490"/>
              <p:cNvGrpSpPr/>
              <p:nvPr/>
            </p:nvGrpSpPr>
            <p:grpSpPr>
              <a:xfrm>
                <a:off x="-644422" y="4955530"/>
                <a:ext cx="929584" cy="228212"/>
                <a:chOff x="7043441" y="4495205"/>
                <a:chExt cx="1369452" cy="416607"/>
              </a:xfrm>
            </p:grpSpPr>
            <p:grpSp>
              <p:nvGrpSpPr>
                <p:cNvPr id="376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776"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6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774"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6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772"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6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770"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71" name="Picture 3770"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6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768"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3433" name="TextBox 3432"/>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3429" name="Group 687"/>
              <p:cNvGrpSpPr/>
              <p:nvPr/>
            </p:nvGrpSpPr>
            <p:grpSpPr>
              <a:xfrm>
                <a:off x="526699" y="4987518"/>
                <a:ext cx="160020" cy="173743"/>
                <a:chOff x="4969852" y="1745175"/>
                <a:chExt cx="111265" cy="168941"/>
              </a:xfrm>
            </p:grpSpPr>
            <p:sp>
              <p:nvSpPr>
                <p:cNvPr id="3430" name="Down Arrow 3429"/>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3836" name="Group 3835"/>
          <p:cNvGrpSpPr/>
          <p:nvPr/>
        </p:nvGrpSpPr>
        <p:grpSpPr>
          <a:xfrm>
            <a:off x="4511961" y="3305506"/>
            <a:ext cx="1361492" cy="406689"/>
            <a:chOff x="2467404" y="4158262"/>
            <a:chExt cx="1361492" cy="406689"/>
          </a:xfrm>
        </p:grpSpPr>
        <p:grpSp>
          <p:nvGrpSpPr>
            <p:cNvPr id="3821" name="Group 3820"/>
            <p:cNvGrpSpPr/>
            <p:nvPr/>
          </p:nvGrpSpPr>
          <p:grpSpPr>
            <a:xfrm>
              <a:off x="2467404" y="4220452"/>
              <a:ext cx="1000797" cy="344499"/>
              <a:chOff x="1589556" y="3227176"/>
              <a:chExt cx="1000797" cy="344499"/>
            </a:xfrm>
          </p:grpSpPr>
          <p:sp>
            <p:nvSpPr>
              <p:cNvPr id="3822" name="Rounded Rectangle 3821"/>
              <p:cNvSpPr/>
              <p:nvPr/>
            </p:nvSpPr>
            <p:spPr bwMode="auto">
              <a:xfrm>
                <a:off x="23965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23" name="Rounded Rectangle 3822"/>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24" name="Rounded Rectangle 3823"/>
              <p:cNvSpPr/>
              <p:nvPr/>
            </p:nvSpPr>
            <p:spPr bwMode="auto">
              <a:xfrm>
                <a:off x="2184618" y="323570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25" name="Rounded Rectangle 3824"/>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779" name="Group 3778"/>
            <p:cNvGrpSpPr/>
            <p:nvPr/>
          </p:nvGrpSpPr>
          <p:grpSpPr>
            <a:xfrm>
              <a:off x="2497755" y="4158262"/>
              <a:ext cx="1331141" cy="369312"/>
              <a:chOff x="-644422" y="4838069"/>
              <a:chExt cx="1331141" cy="369312"/>
            </a:xfrm>
          </p:grpSpPr>
          <p:grpSp>
            <p:nvGrpSpPr>
              <p:cNvPr id="3780" name="Group 2490"/>
              <p:cNvGrpSpPr/>
              <p:nvPr/>
            </p:nvGrpSpPr>
            <p:grpSpPr>
              <a:xfrm>
                <a:off x="-644422" y="4955530"/>
                <a:ext cx="929584" cy="228212"/>
                <a:chOff x="7043441" y="4495205"/>
                <a:chExt cx="1369452" cy="416607"/>
              </a:xfrm>
            </p:grpSpPr>
            <p:grpSp>
              <p:nvGrpSpPr>
                <p:cNvPr id="378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798"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8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796"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8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794"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8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792"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3" name="Picture 3792"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78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790"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3781" name="TextBox 3780"/>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3782" name="Group 687"/>
              <p:cNvGrpSpPr/>
              <p:nvPr/>
            </p:nvGrpSpPr>
            <p:grpSpPr>
              <a:xfrm>
                <a:off x="526699" y="4987518"/>
                <a:ext cx="160020" cy="173743"/>
                <a:chOff x="4969852" y="1745175"/>
                <a:chExt cx="111265" cy="168941"/>
              </a:xfrm>
            </p:grpSpPr>
            <p:sp>
              <p:nvSpPr>
                <p:cNvPr id="3783" name="Down Arrow 3782"/>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3838" name="Group 3837"/>
          <p:cNvGrpSpPr/>
          <p:nvPr/>
        </p:nvGrpSpPr>
        <p:grpSpPr>
          <a:xfrm>
            <a:off x="7439167" y="3304594"/>
            <a:ext cx="1357697" cy="408401"/>
            <a:chOff x="5387349" y="4156550"/>
            <a:chExt cx="1357697" cy="408401"/>
          </a:xfrm>
        </p:grpSpPr>
        <p:grpSp>
          <p:nvGrpSpPr>
            <p:cNvPr id="3826" name="Group 3825"/>
            <p:cNvGrpSpPr/>
            <p:nvPr/>
          </p:nvGrpSpPr>
          <p:grpSpPr>
            <a:xfrm>
              <a:off x="5387349" y="4220452"/>
              <a:ext cx="1349297" cy="344499"/>
              <a:chOff x="1589556" y="3227176"/>
              <a:chExt cx="1349297" cy="344499"/>
            </a:xfrm>
          </p:grpSpPr>
          <p:sp>
            <p:nvSpPr>
              <p:cNvPr id="3827" name="Rounded Rectangle 3826"/>
              <p:cNvSpPr/>
              <p:nvPr/>
            </p:nvSpPr>
            <p:spPr bwMode="auto">
              <a:xfrm>
                <a:off x="27450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28" name="Rounded Rectangle 3827"/>
              <p:cNvSpPr/>
              <p:nvPr/>
            </p:nvSpPr>
            <p:spPr bwMode="auto">
              <a:xfrm>
                <a:off x="1828979" y="32320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29" name="Rounded Rectangle 3828"/>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800" name="Group 3799"/>
            <p:cNvGrpSpPr/>
            <p:nvPr/>
          </p:nvGrpSpPr>
          <p:grpSpPr>
            <a:xfrm>
              <a:off x="5413905" y="4156550"/>
              <a:ext cx="1331141" cy="369312"/>
              <a:chOff x="-644422" y="4838069"/>
              <a:chExt cx="1331141" cy="369312"/>
            </a:xfrm>
          </p:grpSpPr>
          <p:grpSp>
            <p:nvGrpSpPr>
              <p:cNvPr id="3801" name="Group 2490"/>
              <p:cNvGrpSpPr/>
              <p:nvPr/>
            </p:nvGrpSpPr>
            <p:grpSpPr>
              <a:xfrm>
                <a:off x="-644422" y="4955530"/>
                <a:ext cx="929584" cy="228212"/>
                <a:chOff x="7043441" y="4495205"/>
                <a:chExt cx="1369452" cy="416607"/>
              </a:xfrm>
            </p:grpSpPr>
            <p:grpSp>
              <p:nvGrpSpPr>
                <p:cNvPr id="380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819"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80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817"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80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815"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809"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813"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4" name="Picture 3813"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810"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811"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3802" name="TextBox 3801"/>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3803" name="Group 687"/>
              <p:cNvGrpSpPr/>
              <p:nvPr/>
            </p:nvGrpSpPr>
            <p:grpSpPr>
              <a:xfrm>
                <a:off x="526699" y="4987518"/>
                <a:ext cx="160020" cy="173743"/>
                <a:chOff x="4969852" y="1745175"/>
                <a:chExt cx="111265" cy="168941"/>
              </a:xfrm>
            </p:grpSpPr>
            <p:sp>
              <p:nvSpPr>
                <p:cNvPr id="3804" name="Down Arrow 3803"/>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3099" name="Group 3098"/>
          <p:cNvGrpSpPr/>
          <p:nvPr/>
        </p:nvGrpSpPr>
        <p:grpSpPr>
          <a:xfrm>
            <a:off x="4503400" y="3369410"/>
            <a:ext cx="1000797" cy="344499"/>
            <a:chOff x="1589556" y="3227176"/>
            <a:chExt cx="1000797" cy="344499"/>
          </a:xfrm>
        </p:grpSpPr>
        <p:sp>
          <p:nvSpPr>
            <p:cNvPr id="3100" name="Rounded Rectangle 3099"/>
            <p:cNvSpPr/>
            <p:nvPr/>
          </p:nvSpPr>
          <p:spPr bwMode="auto">
            <a:xfrm>
              <a:off x="23965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1" name="Rounded Rectangle 3100"/>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2" name="Rounded Rectangle 3101"/>
            <p:cNvSpPr/>
            <p:nvPr/>
          </p:nvSpPr>
          <p:spPr bwMode="auto">
            <a:xfrm>
              <a:off x="2184618" y="323570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3" name="Rounded Rectangle 3102"/>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731" name="Group 1730"/>
          <p:cNvGrpSpPr/>
          <p:nvPr/>
        </p:nvGrpSpPr>
        <p:grpSpPr>
          <a:xfrm>
            <a:off x="7432265" y="3365196"/>
            <a:ext cx="1349297" cy="344499"/>
            <a:chOff x="1589556" y="3227176"/>
            <a:chExt cx="1349297" cy="344499"/>
          </a:xfrm>
        </p:grpSpPr>
        <p:sp>
          <p:nvSpPr>
            <p:cNvPr id="1732" name="Rounded Rectangle 1731"/>
            <p:cNvSpPr/>
            <p:nvPr/>
          </p:nvSpPr>
          <p:spPr bwMode="auto">
            <a:xfrm>
              <a:off x="27450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33" name="Rounded Rectangle 1732"/>
            <p:cNvSpPr/>
            <p:nvPr/>
          </p:nvSpPr>
          <p:spPr bwMode="auto">
            <a:xfrm>
              <a:off x="1828979" y="32320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35" name="Rounded Rectangle 1734"/>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33</a:t>
            </a:fld>
            <a:endParaRPr lang="en-US" dirty="0"/>
          </a:p>
        </p:txBody>
      </p:sp>
      <p:sp>
        <p:nvSpPr>
          <p:cNvPr id="6" name="Title 1"/>
          <p:cNvSpPr>
            <a:spLocks noGrp="1"/>
          </p:cNvSpPr>
          <p:nvPr>
            <p:ph type="title"/>
          </p:nvPr>
        </p:nvSpPr>
        <p:spPr>
          <a:xfrm>
            <a:off x="381000" y="-41343"/>
            <a:ext cx="8382000" cy="838200"/>
          </a:xfrm>
        </p:spPr>
        <p:txBody>
          <a:bodyPr/>
          <a:lstStyle/>
          <a:p>
            <a:r>
              <a:rPr lang="en-US" dirty="0" smtClean="0"/>
              <a:t>An Interesting Intuition</a:t>
            </a:r>
            <a:endParaRPr lang="en-US" dirty="0"/>
          </a:p>
        </p:txBody>
      </p:sp>
      <p:grpSp>
        <p:nvGrpSpPr>
          <p:cNvPr id="2767" name="Group 2766"/>
          <p:cNvGrpSpPr/>
          <p:nvPr/>
        </p:nvGrpSpPr>
        <p:grpSpPr>
          <a:xfrm>
            <a:off x="1589556" y="3373496"/>
            <a:ext cx="1346793" cy="336794"/>
            <a:chOff x="1589556" y="3221096"/>
            <a:chExt cx="1346793" cy="336794"/>
          </a:xfrm>
        </p:grpSpPr>
        <p:sp>
          <p:nvSpPr>
            <p:cNvPr id="7" name="Rounded Rectangle 6"/>
            <p:cNvSpPr/>
            <p:nvPr/>
          </p:nvSpPr>
          <p:spPr bwMode="auto">
            <a:xfrm>
              <a:off x="2742594" y="322109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 name="Rounded Rectangle 7"/>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 name="Rounded Rectangle 8"/>
            <p:cNvSpPr/>
            <p:nvPr/>
          </p:nvSpPr>
          <p:spPr bwMode="auto">
            <a:xfrm>
              <a:off x="2357616" y="3223349"/>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0" name="Rounded Rectangle 9"/>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064" name="Group 2063"/>
          <p:cNvGrpSpPr/>
          <p:nvPr/>
        </p:nvGrpSpPr>
        <p:grpSpPr>
          <a:xfrm>
            <a:off x="530940" y="1202175"/>
            <a:ext cx="2408856" cy="2471071"/>
            <a:chOff x="530940" y="1049775"/>
            <a:chExt cx="2408856" cy="2471071"/>
          </a:xfrm>
        </p:grpSpPr>
        <p:grpSp>
          <p:nvGrpSpPr>
            <p:cNvPr id="2063" name="Group 2062"/>
            <p:cNvGrpSpPr/>
            <p:nvPr/>
          </p:nvGrpSpPr>
          <p:grpSpPr>
            <a:xfrm>
              <a:off x="530940" y="1049775"/>
              <a:ext cx="2306001" cy="2471071"/>
              <a:chOff x="530940" y="1049775"/>
              <a:chExt cx="2306001" cy="2471071"/>
            </a:xfrm>
          </p:grpSpPr>
          <p:grpSp>
            <p:nvGrpSpPr>
              <p:cNvPr id="11" name="Group 10"/>
              <p:cNvGrpSpPr/>
              <p:nvPr/>
            </p:nvGrpSpPr>
            <p:grpSpPr>
              <a:xfrm>
                <a:off x="530940" y="1049775"/>
                <a:ext cx="2150049" cy="2447432"/>
                <a:chOff x="3236040" y="897375"/>
                <a:chExt cx="2150049" cy="2447432"/>
              </a:xfrm>
            </p:grpSpPr>
            <p:grpSp>
              <p:nvGrpSpPr>
                <p:cNvPr id="12" name="Group 2490"/>
                <p:cNvGrpSpPr/>
                <p:nvPr/>
              </p:nvGrpSpPr>
              <p:grpSpPr>
                <a:xfrm>
                  <a:off x="4313755" y="3116595"/>
                  <a:ext cx="929584" cy="228212"/>
                  <a:chOff x="7043441" y="4495205"/>
                  <a:chExt cx="1369452" cy="416607"/>
                </a:xfrm>
              </p:grpSpPr>
              <p:grpSp>
                <p:nvGrpSpPr>
                  <p:cNvPr id="34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54"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4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52"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4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50"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4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48"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9" name="Picture 348"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4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46"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13" name="Straight Connector 12"/>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2" name="Group 801"/>
                <p:cNvGrpSpPr/>
                <p:nvPr/>
              </p:nvGrpSpPr>
              <p:grpSpPr>
                <a:xfrm>
                  <a:off x="3236040" y="897375"/>
                  <a:ext cx="2150049" cy="2226846"/>
                  <a:chOff x="6884295" y="3041841"/>
                  <a:chExt cx="2150049" cy="2226846"/>
                </a:xfrm>
              </p:grpSpPr>
              <p:grpSp>
                <p:nvGrpSpPr>
                  <p:cNvPr id="23"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89" name="Group 395"/>
                    <p:cNvGrpSpPr/>
                    <p:nvPr/>
                  </p:nvGrpSpPr>
                  <p:grpSpPr>
                    <a:xfrm>
                      <a:off x="5326940" y="3038938"/>
                      <a:ext cx="2022983" cy="455500"/>
                      <a:chOff x="5326940" y="3038937"/>
                      <a:chExt cx="2022983" cy="455500"/>
                    </a:xfrm>
                  </p:grpSpPr>
                  <p:grpSp>
                    <p:nvGrpSpPr>
                      <p:cNvPr id="329" name="Group 378"/>
                      <p:cNvGrpSpPr/>
                      <p:nvPr/>
                    </p:nvGrpSpPr>
                    <p:grpSpPr>
                      <a:xfrm>
                        <a:off x="5896151" y="3040986"/>
                        <a:ext cx="315351" cy="452185"/>
                        <a:chOff x="6144878" y="3040986"/>
                        <a:chExt cx="315351" cy="452185"/>
                      </a:xfrm>
                    </p:grpSpPr>
                    <p:sp>
                      <p:nvSpPr>
                        <p:cNvPr id="33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30" name="Group 377"/>
                      <p:cNvGrpSpPr/>
                      <p:nvPr/>
                    </p:nvGrpSpPr>
                    <p:grpSpPr>
                      <a:xfrm>
                        <a:off x="5326940" y="3038937"/>
                        <a:ext cx="315351" cy="452185"/>
                        <a:chOff x="5326940" y="3038937"/>
                        <a:chExt cx="315351" cy="452185"/>
                      </a:xfrm>
                    </p:grpSpPr>
                    <p:sp>
                      <p:nvSpPr>
                        <p:cNvPr id="33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31" name="Group 230"/>
                      <p:cNvGrpSpPr/>
                      <p:nvPr/>
                    </p:nvGrpSpPr>
                    <p:grpSpPr>
                      <a:xfrm flipV="1">
                        <a:off x="6465362" y="3038939"/>
                        <a:ext cx="315351" cy="452185"/>
                        <a:chOff x="2660385" y="1689916"/>
                        <a:chExt cx="315351" cy="452185"/>
                      </a:xfrm>
                    </p:grpSpPr>
                    <p:sp>
                      <p:nvSpPr>
                        <p:cNvPr id="335" name="Down Arrow 33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32" name="Group 379"/>
                      <p:cNvGrpSpPr/>
                      <p:nvPr/>
                    </p:nvGrpSpPr>
                    <p:grpSpPr>
                      <a:xfrm>
                        <a:off x="7034572" y="3042252"/>
                        <a:ext cx="315351" cy="452185"/>
                        <a:chOff x="7836091" y="3042252"/>
                        <a:chExt cx="315351" cy="452185"/>
                      </a:xfrm>
                    </p:grpSpPr>
                    <p:sp>
                      <p:nvSpPr>
                        <p:cNvPr id="333" name="Down Arrow 33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90" name="Group 394"/>
                    <p:cNvGrpSpPr/>
                    <p:nvPr/>
                  </p:nvGrpSpPr>
                  <p:grpSpPr>
                    <a:xfrm>
                      <a:off x="5326940" y="3624179"/>
                      <a:ext cx="2022983" cy="455500"/>
                      <a:chOff x="5326940" y="3669335"/>
                      <a:chExt cx="2022983" cy="455500"/>
                    </a:xfrm>
                  </p:grpSpPr>
                  <p:grpSp>
                    <p:nvGrpSpPr>
                      <p:cNvPr id="317" name="Group 382"/>
                      <p:cNvGrpSpPr/>
                      <p:nvPr/>
                    </p:nvGrpSpPr>
                    <p:grpSpPr>
                      <a:xfrm>
                        <a:off x="5896151" y="3671384"/>
                        <a:ext cx="315351" cy="452185"/>
                        <a:chOff x="6144878" y="3705251"/>
                        <a:chExt cx="315351" cy="452185"/>
                      </a:xfrm>
                    </p:grpSpPr>
                    <p:sp>
                      <p:nvSpPr>
                        <p:cNvPr id="32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8" name="Group 235"/>
                      <p:cNvGrpSpPr/>
                      <p:nvPr/>
                    </p:nvGrpSpPr>
                    <p:grpSpPr>
                      <a:xfrm flipV="1">
                        <a:off x="5326940" y="3669335"/>
                        <a:ext cx="315351" cy="452185"/>
                        <a:chOff x="704140" y="2354179"/>
                        <a:chExt cx="315351" cy="452185"/>
                      </a:xfrm>
                    </p:grpSpPr>
                    <p:sp>
                      <p:nvSpPr>
                        <p:cNvPr id="32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9" name="Group 381"/>
                      <p:cNvGrpSpPr/>
                      <p:nvPr/>
                    </p:nvGrpSpPr>
                    <p:grpSpPr>
                      <a:xfrm>
                        <a:off x="6465362" y="3669337"/>
                        <a:ext cx="315351" cy="452185"/>
                        <a:chOff x="7012249" y="3703204"/>
                        <a:chExt cx="315351" cy="452185"/>
                      </a:xfrm>
                    </p:grpSpPr>
                    <p:sp>
                      <p:nvSpPr>
                        <p:cNvPr id="323" name="Down Arrow 32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20" name="Group 380"/>
                      <p:cNvGrpSpPr/>
                      <p:nvPr/>
                    </p:nvGrpSpPr>
                    <p:grpSpPr>
                      <a:xfrm>
                        <a:off x="7034572" y="3672650"/>
                        <a:ext cx="315351" cy="452185"/>
                        <a:chOff x="7836091" y="3706517"/>
                        <a:chExt cx="315351" cy="452185"/>
                      </a:xfrm>
                    </p:grpSpPr>
                    <p:sp>
                      <p:nvSpPr>
                        <p:cNvPr id="321" name="Down Arrow 32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91" name="Group 393"/>
                    <p:cNvGrpSpPr/>
                    <p:nvPr/>
                  </p:nvGrpSpPr>
                  <p:grpSpPr>
                    <a:xfrm>
                      <a:off x="5326940" y="4209422"/>
                      <a:ext cx="2022983" cy="455500"/>
                      <a:chOff x="5326940" y="4333600"/>
                      <a:chExt cx="2022983" cy="455500"/>
                    </a:xfrm>
                  </p:grpSpPr>
                  <p:grpSp>
                    <p:nvGrpSpPr>
                      <p:cNvPr id="305" name="Group 231"/>
                      <p:cNvGrpSpPr/>
                      <p:nvPr/>
                    </p:nvGrpSpPr>
                    <p:grpSpPr>
                      <a:xfrm flipV="1">
                        <a:off x="5896151" y="4335649"/>
                        <a:ext cx="315351" cy="452185"/>
                        <a:chOff x="1680124" y="3020493"/>
                        <a:chExt cx="315351" cy="452185"/>
                      </a:xfrm>
                    </p:grpSpPr>
                    <p:sp>
                      <p:nvSpPr>
                        <p:cNvPr id="31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06" name="Group 383"/>
                      <p:cNvGrpSpPr/>
                      <p:nvPr/>
                    </p:nvGrpSpPr>
                    <p:grpSpPr>
                      <a:xfrm>
                        <a:off x="5326940" y="4333600"/>
                        <a:ext cx="315351" cy="452185"/>
                        <a:chOff x="5326940" y="4367467"/>
                        <a:chExt cx="315351" cy="452185"/>
                      </a:xfrm>
                    </p:grpSpPr>
                    <p:sp>
                      <p:nvSpPr>
                        <p:cNvPr id="31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07" name="Group 229"/>
                      <p:cNvGrpSpPr/>
                      <p:nvPr/>
                    </p:nvGrpSpPr>
                    <p:grpSpPr>
                      <a:xfrm flipV="1">
                        <a:off x="6465362" y="4333602"/>
                        <a:ext cx="315351" cy="452185"/>
                        <a:chOff x="2660385" y="3018446"/>
                        <a:chExt cx="315351" cy="452185"/>
                      </a:xfrm>
                    </p:grpSpPr>
                    <p:sp>
                      <p:nvSpPr>
                        <p:cNvPr id="31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08" name="Group 234"/>
                      <p:cNvGrpSpPr/>
                      <p:nvPr/>
                    </p:nvGrpSpPr>
                    <p:grpSpPr>
                      <a:xfrm flipV="1">
                        <a:off x="7034572" y="4336915"/>
                        <a:ext cx="315351" cy="452185"/>
                        <a:chOff x="3687429" y="3021759"/>
                        <a:chExt cx="315351" cy="452185"/>
                      </a:xfrm>
                    </p:grpSpPr>
                    <p:sp>
                      <p:nvSpPr>
                        <p:cNvPr id="30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92" name="Group 392"/>
                    <p:cNvGrpSpPr/>
                    <p:nvPr/>
                  </p:nvGrpSpPr>
                  <p:grpSpPr>
                    <a:xfrm>
                      <a:off x="5326940" y="4794663"/>
                      <a:ext cx="2022983" cy="455500"/>
                      <a:chOff x="5326940" y="4918842"/>
                      <a:chExt cx="2022983" cy="455500"/>
                    </a:xfrm>
                  </p:grpSpPr>
                  <p:grpSp>
                    <p:nvGrpSpPr>
                      <p:cNvPr id="293" name="Group 385"/>
                      <p:cNvGrpSpPr/>
                      <p:nvPr/>
                    </p:nvGrpSpPr>
                    <p:grpSpPr>
                      <a:xfrm>
                        <a:off x="5896151" y="4920891"/>
                        <a:ext cx="315351" cy="452185"/>
                        <a:chOff x="6144878" y="5033781"/>
                        <a:chExt cx="315351" cy="452185"/>
                      </a:xfrm>
                    </p:grpSpPr>
                    <p:sp>
                      <p:nvSpPr>
                        <p:cNvPr id="303" name="Down Arrow 30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94" name="Group 384"/>
                      <p:cNvGrpSpPr/>
                      <p:nvPr/>
                    </p:nvGrpSpPr>
                    <p:grpSpPr>
                      <a:xfrm>
                        <a:off x="5326940" y="4918842"/>
                        <a:ext cx="315351" cy="452185"/>
                        <a:chOff x="5326940" y="5031732"/>
                        <a:chExt cx="315351" cy="452185"/>
                      </a:xfrm>
                    </p:grpSpPr>
                    <p:sp>
                      <p:nvSpPr>
                        <p:cNvPr id="301" name="Down Arrow 30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95" name="Group 386"/>
                      <p:cNvGrpSpPr/>
                      <p:nvPr/>
                    </p:nvGrpSpPr>
                    <p:grpSpPr>
                      <a:xfrm>
                        <a:off x="6465362" y="4918844"/>
                        <a:ext cx="315351" cy="452185"/>
                        <a:chOff x="7012249" y="5031734"/>
                        <a:chExt cx="315351" cy="452185"/>
                      </a:xfrm>
                    </p:grpSpPr>
                    <p:sp>
                      <p:nvSpPr>
                        <p:cNvPr id="29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96" name="Group 387"/>
                      <p:cNvGrpSpPr/>
                      <p:nvPr/>
                    </p:nvGrpSpPr>
                    <p:grpSpPr>
                      <a:xfrm>
                        <a:off x="7034572" y="4922157"/>
                        <a:ext cx="315351" cy="452185"/>
                        <a:chOff x="7836091" y="5035047"/>
                        <a:chExt cx="315351" cy="452185"/>
                      </a:xfrm>
                    </p:grpSpPr>
                    <p:sp>
                      <p:nvSpPr>
                        <p:cNvPr id="29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37" name="Group 395"/>
                    <p:cNvGrpSpPr/>
                    <p:nvPr/>
                  </p:nvGrpSpPr>
                  <p:grpSpPr>
                    <a:xfrm>
                      <a:off x="5326940" y="3038938"/>
                      <a:ext cx="2022983" cy="455500"/>
                      <a:chOff x="5326940" y="3038937"/>
                      <a:chExt cx="2022983" cy="455500"/>
                    </a:xfrm>
                  </p:grpSpPr>
                  <p:grpSp>
                    <p:nvGrpSpPr>
                      <p:cNvPr id="277" name="Group 378"/>
                      <p:cNvGrpSpPr/>
                      <p:nvPr/>
                    </p:nvGrpSpPr>
                    <p:grpSpPr>
                      <a:xfrm>
                        <a:off x="5896151" y="3040986"/>
                        <a:ext cx="315351" cy="452185"/>
                        <a:chOff x="6144878" y="3040986"/>
                        <a:chExt cx="315351" cy="452185"/>
                      </a:xfrm>
                    </p:grpSpPr>
                    <p:sp>
                      <p:nvSpPr>
                        <p:cNvPr id="287" name="Down Arrow 28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8" name="Group 377"/>
                      <p:cNvGrpSpPr/>
                      <p:nvPr/>
                    </p:nvGrpSpPr>
                    <p:grpSpPr>
                      <a:xfrm>
                        <a:off x="5326940" y="3038937"/>
                        <a:ext cx="315351" cy="452185"/>
                        <a:chOff x="5326940" y="3038937"/>
                        <a:chExt cx="315351" cy="452185"/>
                      </a:xfrm>
                    </p:grpSpPr>
                    <p:sp>
                      <p:nvSpPr>
                        <p:cNvPr id="285" name="Down Arrow 28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9" name="Group 230"/>
                      <p:cNvGrpSpPr/>
                      <p:nvPr/>
                    </p:nvGrpSpPr>
                    <p:grpSpPr>
                      <a:xfrm flipV="1">
                        <a:off x="6465362" y="3038939"/>
                        <a:ext cx="315351" cy="452185"/>
                        <a:chOff x="2660385" y="1689916"/>
                        <a:chExt cx="315351" cy="452185"/>
                      </a:xfrm>
                    </p:grpSpPr>
                    <p:sp>
                      <p:nvSpPr>
                        <p:cNvPr id="283" name="Down Arrow 28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80" name="Group 379"/>
                      <p:cNvGrpSpPr/>
                      <p:nvPr/>
                    </p:nvGrpSpPr>
                    <p:grpSpPr>
                      <a:xfrm>
                        <a:off x="7034572" y="3042252"/>
                        <a:ext cx="315351" cy="452185"/>
                        <a:chOff x="7836091" y="3042252"/>
                        <a:chExt cx="315351" cy="452185"/>
                      </a:xfrm>
                    </p:grpSpPr>
                    <p:sp>
                      <p:nvSpPr>
                        <p:cNvPr id="281" name="Down Arrow 28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8" name="Group 394"/>
                    <p:cNvGrpSpPr/>
                    <p:nvPr/>
                  </p:nvGrpSpPr>
                  <p:grpSpPr>
                    <a:xfrm>
                      <a:off x="5326940" y="3624179"/>
                      <a:ext cx="2022983" cy="455500"/>
                      <a:chOff x="5326940" y="3669335"/>
                      <a:chExt cx="2022983" cy="455500"/>
                    </a:xfrm>
                  </p:grpSpPr>
                  <p:grpSp>
                    <p:nvGrpSpPr>
                      <p:cNvPr id="265" name="Group 382"/>
                      <p:cNvGrpSpPr/>
                      <p:nvPr/>
                    </p:nvGrpSpPr>
                    <p:grpSpPr>
                      <a:xfrm>
                        <a:off x="5896151" y="3671384"/>
                        <a:ext cx="315351" cy="452185"/>
                        <a:chOff x="6144878" y="3705251"/>
                        <a:chExt cx="315351" cy="452185"/>
                      </a:xfrm>
                    </p:grpSpPr>
                    <p:sp>
                      <p:nvSpPr>
                        <p:cNvPr id="275" name="Down Arrow 27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6" name="Group 235"/>
                      <p:cNvGrpSpPr/>
                      <p:nvPr/>
                    </p:nvGrpSpPr>
                    <p:grpSpPr>
                      <a:xfrm flipV="1">
                        <a:off x="5326940" y="3669335"/>
                        <a:ext cx="315351" cy="452185"/>
                        <a:chOff x="704140" y="2354179"/>
                        <a:chExt cx="315351" cy="452185"/>
                      </a:xfrm>
                    </p:grpSpPr>
                    <p:sp>
                      <p:nvSpPr>
                        <p:cNvPr id="273" name="Down Arrow 27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7" name="Group 381"/>
                      <p:cNvGrpSpPr/>
                      <p:nvPr/>
                    </p:nvGrpSpPr>
                    <p:grpSpPr>
                      <a:xfrm>
                        <a:off x="6465362" y="3669337"/>
                        <a:ext cx="315351" cy="452185"/>
                        <a:chOff x="7012249" y="3703204"/>
                        <a:chExt cx="315351" cy="452185"/>
                      </a:xfrm>
                    </p:grpSpPr>
                    <p:sp>
                      <p:nvSpPr>
                        <p:cNvPr id="271" name="Down Arrow 27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8" name="Group 380"/>
                      <p:cNvGrpSpPr/>
                      <p:nvPr/>
                    </p:nvGrpSpPr>
                    <p:grpSpPr>
                      <a:xfrm>
                        <a:off x="7034572" y="3672650"/>
                        <a:ext cx="315351" cy="452185"/>
                        <a:chOff x="7836091" y="3706517"/>
                        <a:chExt cx="315351" cy="452185"/>
                      </a:xfrm>
                    </p:grpSpPr>
                    <p:sp>
                      <p:nvSpPr>
                        <p:cNvPr id="269" name="Down Arrow 26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9" name="Group 393"/>
                    <p:cNvGrpSpPr/>
                    <p:nvPr/>
                  </p:nvGrpSpPr>
                  <p:grpSpPr>
                    <a:xfrm>
                      <a:off x="5326940" y="4209422"/>
                      <a:ext cx="2022983" cy="455500"/>
                      <a:chOff x="5326940" y="4333600"/>
                      <a:chExt cx="2022983" cy="455500"/>
                    </a:xfrm>
                  </p:grpSpPr>
                  <p:grpSp>
                    <p:nvGrpSpPr>
                      <p:cNvPr id="253" name="Group 231"/>
                      <p:cNvGrpSpPr/>
                      <p:nvPr/>
                    </p:nvGrpSpPr>
                    <p:grpSpPr>
                      <a:xfrm flipV="1">
                        <a:off x="5896151" y="4335649"/>
                        <a:ext cx="315351" cy="452185"/>
                        <a:chOff x="1680124" y="3020493"/>
                        <a:chExt cx="315351" cy="452185"/>
                      </a:xfrm>
                    </p:grpSpPr>
                    <p:sp>
                      <p:nvSpPr>
                        <p:cNvPr id="263" name="Down Arrow 26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4" name="Group 383"/>
                      <p:cNvGrpSpPr/>
                      <p:nvPr/>
                    </p:nvGrpSpPr>
                    <p:grpSpPr>
                      <a:xfrm>
                        <a:off x="5326940" y="4333600"/>
                        <a:ext cx="315351" cy="452185"/>
                        <a:chOff x="5326940" y="4367467"/>
                        <a:chExt cx="315351" cy="452185"/>
                      </a:xfrm>
                    </p:grpSpPr>
                    <p:sp>
                      <p:nvSpPr>
                        <p:cNvPr id="261" name="Down Arrow 26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5" name="Group 229"/>
                      <p:cNvGrpSpPr/>
                      <p:nvPr/>
                    </p:nvGrpSpPr>
                    <p:grpSpPr>
                      <a:xfrm flipV="1">
                        <a:off x="6465362" y="4333602"/>
                        <a:ext cx="315351" cy="452185"/>
                        <a:chOff x="2660385" y="3018446"/>
                        <a:chExt cx="315351" cy="452185"/>
                      </a:xfrm>
                    </p:grpSpPr>
                    <p:sp>
                      <p:nvSpPr>
                        <p:cNvPr id="259" name="Down Arrow 2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6" name="Group 234"/>
                      <p:cNvGrpSpPr/>
                      <p:nvPr/>
                    </p:nvGrpSpPr>
                    <p:grpSpPr>
                      <a:xfrm flipV="1">
                        <a:off x="7034572" y="4336915"/>
                        <a:ext cx="315351" cy="452185"/>
                        <a:chOff x="3687429" y="3021759"/>
                        <a:chExt cx="315351" cy="452185"/>
                      </a:xfrm>
                    </p:grpSpPr>
                    <p:sp>
                      <p:nvSpPr>
                        <p:cNvPr id="257" name="Down Arrow 25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0" name="Group 392"/>
                    <p:cNvGrpSpPr/>
                    <p:nvPr/>
                  </p:nvGrpSpPr>
                  <p:grpSpPr>
                    <a:xfrm>
                      <a:off x="5326940" y="4794663"/>
                      <a:ext cx="2022983" cy="455500"/>
                      <a:chOff x="5326940" y="4918842"/>
                      <a:chExt cx="2022983" cy="455500"/>
                    </a:xfrm>
                  </p:grpSpPr>
                  <p:grpSp>
                    <p:nvGrpSpPr>
                      <p:cNvPr id="241" name="Group 385"/>
                      <p:cNvGrpSpPr/>
                      <p:nvPr/>
                    </p:nvGrpSpPr>
                    <p:grpSpPr>
                      <a:xfrm>
                        <a:off x="5896151" y="4920891"/>
                        <a:ext cx="315351" cy="452185"/>
                        <a:chOff x="6144878" y="5033781"/>
                        <a:chExt cx="315351" cy="452185"/>
                      </a:xfrm>
                    </p:grpSpPr>
                    <p:sp>
                      <p:nvSpPr>
                        <p:cNvPr id="251" name="Down Arrow 25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2" name="Group 384"/>
                      <p:cNvGrpSpPr/>
                      <p:nvPr/>
                    </p:nvGrpSpPr>
                    <p:grpSpPr>
                      <a:xfrm>
                        <a:off x="5326940" y="4918842"/>
                        <a:ext cx="315351" cy="452185"/>
                        <a:chOff x="5326940" y="5031732"/>
                        <a:chExt cx="315351" cy="452185"/>
                      </a:xfrm>
                    </p:grpSpPr>
                    <p:sp>
                      <p:nvSpPr>
                        <p:cNvPr id="249" name="Down Arrow 24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3" name="Group 386"/>
                      <p:cNvGrpSpPr/>
                      <p:nvPr/>
                    </p:nvGrpSpPr>
                    <p:grpSpPr>
                      <a:xfrm>
                        <a:off x="6465362" y="4918844"/>
                        <a:ext cx="315351" cy="452185"/>
                        <a:chOff x="7012249" y="5031734"/>
                        <a:chExt cx="315351" cy="452185"/>
                      </a:xfrm>
                    </p:grpSpPr>
                    <p:sp>
                      <p:nvSpPr>
                        <p:cNvPr id="247" name="Down Arrow 24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4" name="Group 387"/>
                      <p:cNvGrpSpPr/>
                      <p:nvPr/>
                    </p:nvGrpSpPr>
                    <p:grpSpPr>
                      <a:xfrm>
                        <a:off x="7034572" y="4922157"/>
                        <a:ext cx="315351" cy="452185"/>
                        <a:chOff x="7836091" y="5035047"/>
                        <a:chExt cx="315351" cy="452185"/>
                      </a:xfrm>
                    </p:grpSpPr>
                    <p:sp>
                      <p:nvSpPr>
                        <p:cNvPr id="245" name="Down Arrow 24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85" name="Group 395"/>
                    <p:cNvGrpSpPr/>
                    <p:nvPr/>
                  </p:nvGrpSpPr>
                  <p:grpSpPr>
                    <a:xfrm>
                      <a:off x="5326940" y="3038938"/>
                      <a:ext cx="2022983" cy="455500"/>
                      <a:chOff x="5326940" y="3038937"/>
                      <a:chExt cx="2022983" cy="455500"/>
                    </a:xfrm>
                  </p:grpSpPr>
                  <p:grpSp>
                    <p:nvGrpSpPr>
                      <p:cNvPr id="225" name="Group 378"/>
                      <p:cNvGrpSpPr/>
                      <p:nvPr/>
                    </p:nvGrpSpPr>
                    <p:grpSpPr>
                      <a:xfrm>
                        <a:off x="5896151" y="3040986"/>
                        <a:ext cx="315351" cy="452185"/>
                        <a:chOff x="6144878" y="3040986"/>
                        <a:chExt cx="315351" cy="452185"/>
                      </a:xfrm>
                    </p:grpSpPr>
                    <p:sp>
                      <p:nvSpPr>
                        <p:cNvPr id="235" name="Down Arrow 23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6" name="Group 377"/>
                      <p:cNvGrpSpPr/>
                      <p:nvPr/>
                    </p:nvGrpSpPr>
                    <p:grpSpPr>
                      <a:xfrm>
                        <a:off x="5326940" y="3038937"/>
                        <a:ext cx="315351" cy="452185"/>
                        <a:chOff x="5326940" y="3038937"/>
                        <a:chExt cx="315351" cy="452185"/>
                      </a:xfrm>
                    </p:grpSpPr>
                    <p:sp>
                      <p:nvSpPr>
                        <p:cNvPr id="233" name="Down Arrow 23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7" name="Group 230"/>
                      <p:cNvGrpSpPr/>
                      <p:nvPr/>
                    </p:nvGrpSpPr>
                    <p:grpSpPr>
                      <a:xfrm flipV="1">
                        <a:off x="6465362" y="3038939"/>
                        <a:ext cx="315351" cy="452185"/>
                        <a:chOff x="2660385" y="1689916"/>
                        <a:chExt cx="315351" cy="452185"/>
                      </a:xfrm>
                    </p:grpSpPr>
                    <p:sp>
                      <p:nvSpPr>
                        <p:cNvPr id="231" name="Down Arrow 23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8" name="Group 379"/>
                      <p:cNvGrpSpPr/>
                      <p:nvPr/>
                    </p:nvGrpSpPr>
                    <p:grpSpPr>
                      <a:xfrm>
                        <a:off x="7034572" y="3042252"/>
                        <a:ext cx="315351" cy="452185"/>
                        <a:chOff x="7836091" y="3042252"/>
                        <a:chExt cx="315351" cy="452185"/>
                      </a:xfrm>
                    </p:grpSpPr>
                    <p:sp>
                      <p:nvSpPr>
                        <p:cNvPr id="229" name="Down Arrow 22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6" name="Group 394"/>
                    <p:cNvGrpSpPr/>
                    <p:nvPr/>
                  </p:nvGrpSpPr>
                  <p:grpSpPr>
                    <a:xfrm>
                      <a:off x="5326940" y="3624179"/>
                      <a:ext cx="2022983" cy="455500"/>
                      <a:chOff x="5326940" y="3669335"/>
                      <a:chExt cx="2022983" cy="455500"/>
                    </a:xfrm>
                  </p:grpSpPr>
                  <p:grpSp>
                    <p:nvGrpSpPr>
                      <p:cNvPr id="213" name="Group 382"/>
                      <p:cNvGrpSpPr/>
                      <p:nvPr/>
                    </p:nvGrpSpPr>
                    <p:grpSpPr>
                      <a:xfrm>
                        <a:off x="5896151" y="3671384"/>
                        <a:ext cx="315351" cy="452185"/>
                        <a:chOff x="6144878" y="3705251"/>
                        <a:chExt cx="315351" cy="452185"/>
                      </a:xfrm>
                    </p:grpSpPr>
                    <p:sp>
                      <p:nvSpPr>
                        <p:cNvPr id="223" name="Down Arrow 22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4" name="Group 235"/>
                      <p:cNvGrpSpPr/>
                      <p:nvPr/>
                    </p:nvGrpSpPr>
                    <p:grpSpPr>
                      <a:xfrm flipV="1">
                        <a:off x="5326940" y="3669335"/>
                        <a:ext cx="315351" cy="452185"/>
                        <a:chOff x="704140" y="2354179"/>
                        <a:chExt cx="315351" cy="452185"/>
                      </a:xfrm>
                    </p:grpSpPr>
                    <p:sp>
                      <p:nvSpPr>
                        <p:cNvPr id="221" name="Down Arrow 22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5" name="Group 381"/>
                      <p:cNvGrpSpPr/>
                      <p:nvPr/>
                    </p:nvGrpSpPr>
                    <p:grpSpPr>
                      <a:xfrm>
                        <a:off x="6465362" y="3669337"/>
                        <a:ext cx="315351" cy="452185"/>
                        <a:chOff x="7012249" y="3703204"/>
                        <a:chExt cx="315351" cy="452185"/>
                      </a:xfrm>
                    </p:grpSpPr>
                    <p:sp>
                      <p:nvSpPr>
                        <p:cNvPr id="219" name="Down Arrow 21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6" name="Group 380"/>
                      <p:cNvGrpSpPr/>
                      <p:nvPr/>
                    </p:nvGrpSpPr>
                    <p:grpSpPr>
                      <a:xfrm>
                        <a:off x="7034572" y="3672650"/>
                        <a:ext cx="315351" cy="452185"/>
                        <a:chOff x="7836091" y="3706517"/>
                        <a:chExt cx="315351" cy="452185"/>
                      </a:xfrm>
                    </p:grpSpPr>
                    <p:sp>
                      <p:nvSpPr>
                        <p:cNvPr id="217" name="Down Arrow 21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7" name="Group 393"/>
                    <p:cNvGrpSpPr/>
                    <p:nvPr/>
                  </p:nvGrpSpPr>
                  <p:grpSpPr>
                    <a:xfrm>
                      <a:off x="5326940" y="4209422"/>
                      <a:ext cx="2022983" cy="455500"/>
                      <a:chOff x="5326940" y="4333600"/>
                      <a:chExt cx="2022983" cy="455500"/>
                    </a:xfrm>
                  </p:grpSpPr>
                  <p:grpSp>
                    <p:nvGrpSpPr>
                      <p:cNvPr id="201" name="Group 231"/>
                      <p:cNvGrpSpPr/>
                      <p:nvPr/>
                    </p:nvGrpSpPr>
                    <p:grpSpPr>
                      <a:xfrm flipV="1">
                        <a:off x="5896151" y="4335649"/>
                        <a:ext cx="315351" cy="452185"/>
                        <a:chOff x="1680124" y="3020493"/>
                        <a:chExt cx="315351" cy="452185"/>
                      </a:xfrm>
                    </p:grpSpPr>
                    <p:sp>
                      <p:nvSpPr>
                        <p:cNvPr id="211" name="Down Arrow 21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02" name="Group 383"/>
                      <p:cNvGrpSpPr/>
                      <p:nvPr/>
                    </p:nvGrpSpPr>
                    <p:grpSpPr>
                      <a:xfrm>
                        <a:off x="5326940" y="4333600"/>
                        <a:ext cx="315351" cy="452185"/>
                        <a:chOff x="5326940" y="4367467"/>
                        <a:chExt cx="315351" cy="452185"/>
                      </a:xfrm>
                    </p:grpSpPr>
                    <p:sp>
                      <p:nvSpPr>
                        <p:cNvPr id="209" name="Down Arrow 20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03" name="Group 229"/>
                      <p:cNvGrpSpPr/>
                      <p:nvPr/>
                    </p:nvGrpSpPr>
                    <p:grpSpPr>
                      <a:xfrm flipV="1">
                        <a:off x="6465362" y="4333602"/>
                        <a:ext cx="315351" cy="452185"/>
                        <a:chOff x="2660385" y="3018446"/>
                        <a:chExt cx="315351" cy="452185"/>
                      </a:xfrm>
                    </p:grpSpPr>
                    <p:sp>
                      <p:nvSpPr>
                        <p:cNvPr id="207" name="Down Arrow 20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04" name="Group 234"/>
                      <p:cNvGrpSpPr/>
                      <p:nvPr/>
                    </p:nvGrpSpPr>
                    <p:grpSpPr>
                      <a:xfrm flipV="1">
                        <a:off x="7034572" y="4336915"/>
                        <a:ext cx="315351" cy="452185"/>
                        <a:chOff x="3687429" y="3021759"/>
                        <a:chExt cx="315351" cy="452185"/>
                      </a:xfrm>
                    </p:grpSpPr>
                    <p:sp>
                      <p:nvSpPr>
                        <p:cNvPr id="205" name="Down Arrow 20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88" name="Group 392"/>
                    <p:cNvGrpSpPr/>
                    <p:nvPr/>
                  </p:nvGrpSpPr>
                  <p:grpSpPr>
                    <a:xfrm>
                      <a:off x="5326940" y="4794663"/>
                      <a:ext cx="2022983" cy="455500"/>
                      <a:chOff x="5326940" y="4918842"/>
                      <a:chExt cx="2022983" cy="455500"/>
                    </a:xfrm>
                  </p:grpSpPr>
                  <p:grpSp>
                    <p:nvGrpSpPr>
                      <p:cNvPr id="189" name="Group 385"/>
                      <p:cNvGrpSpPr/>
                      <p:nvPr/>
                    </p:nvGrpSpPr>
                    <p:grpSpPr>
                      <a:xfrm>
                        <a:off x="5896151" y="4920891"/>
                        <a:ext cx="315351" cy="452185"/>
                        <a:chOff x="6144878" y="5033781"/>
                        <a:chExt cx="315351" cy="452185"/>
                      </a:xfrm>
                    </p:grpSpPr>
                    <p:sp>
                      <p:nvSpPr>
                        <p:cNvPr id="199" name="Down Arrow 19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0" name="Group 384"/>
                      <p:cNvGrpSpPr/>
                      <p:nvPr/>
                    </p:nvGrpSpPr>
                    <p:grpSpPr>
                      <a:xfrm>
                        <a:off x="5326940" y="4918842"/>
                        <a:ext cx="315351" cy="452185"/>
                        <a:chOff x="5326940" y="5031732"/>
                        <a:chExt cx="315351" cy="452185"/>
                      </a:xfrm>
                    </p:grpSpPr>
                    <p:sp>
                      <p:nvSpPr>
                        <p:cNvPr id="197" name="Down Arrow 19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1" name="Group 386"/>
                      <p:cNvGrpSpPr/>
                      <p:nvPr/>
                    </p:nvGrpSpPr>
                    <p:grpSpPr>
                      <a:xfrm>
                        <a:off x="6465362" y="4918844"/>
                        <a:ext cx="315351" cy="452185"/>
                        <a:chOff x="7012249" y="5031734"/>
                        <a:chExt cx="315351" cy="452185"/>
                      </a:xfrm>
                    </p:grpSpPr>
                    <p:sp>
                      <p:nvSpPr>
                        <p:cNvPr id="195" name="Down Arrow 19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2" name="Group 387"/>
                      <p:cNvGrpSpPr/>
                      <p:nvPr/>
                    </p:nvGrpSpPr>
                    <p:grpSpPr>
                      <a:xfrm>
                        <a:off x="7034572" y="4922157"/>
                        <a:ext cx="315351" cy="452185"/>
                        <a:chOff x="7836091" y="5035047"/>
                        <a:chExt cx="315351" cy="452185"/>
                      </a:xfrm>
                    </p:grpSpPr>
                    <p:sp>
                      <p:nvSpPr>
                        <p:cNvPr id="193" name="Down Arrow 19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6"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33" name="Group 395"/>
                    <p:cNvGrpSpPr/>
                    <p:nvPr/>
                  </p:nvGrpSpPr>
                  <p:grpSpPr>
                    <a:xfrm>
                      <a:off x="5326940" y="3038938"/>
                      <a:ext cx="2022983" cy="455500"/>
                      <a:chOff x="5326940" y="3038937"/>
                      <a:chExt cx="2022983" cy="455500"/>
                    </a:xfrm>
                  </p:grpSpPr>
                  <p:grpSp>
                    <p:nvGrpSpPr>
                      <p:cNvPr id="173" name="Group 378"/>
                      <p:cNvGrpSpPr/>
                      <p:nvPr/>
                    </p:nvGrpSpPr>
                    <p:grpSpPr>
                      <a:xfrm>
                        <a:off x="5896151" y="3040986"/>
                        <a:ext cx="315351" cy="452185"/>
                        <a:chOff x="6144878" y="3040986"/>
                        <a:chExt cx="315351" cy="452185"/>
                      </a:xfrm>
                    </p:grpSpPr>
                    <p:sp>
                      <p:nvSpPr>
                        <p:cNvPr id="183" name="Down Arrow 18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74" name="Group 377"/>
                      <p:cNvGrpSpPr/>
                      <p:nvPr/>
                    </p:nvGrpSpPr>
                    <p:grpSpPr>
                      <a:xfrm>
                        <a:off x="5326940" y="3038937"/>
                        <a:ext cx="315351" cy="452185"/>
                        <a:chOff x="5326940" y="3038937"/>
                        <a:chExt cx="315351" cy="452185"/>
                      </a:xfrm>
                    </p:grpSpPr>
                    <p:sp>
                      <p:nvSpPr>
                        <p:cNvPr id="181" name="Down Arrow 18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75" name="Group 230"/>
                      <p:cNvGrpSpPr/>
                      <p:nvPr/>
                    </p:nvGrpSpPr>
                    <p:grpSpPr>
                      <a:xfrm flipV="1">
                        <a:off x="6465362" y="3038939"/>
                        <a:ext cx="315351" cy="452185"/>
                        <a:chOff x="2660385" y="1689916"/>
                        <a:chExt cx="315351" cy="452185"/>
                      </a:xfrm>
                    </p:grpSpPr>
                    <p:sp>
                      <p:nvSpPr>
                        <p:cNvPr id="179" name="Down Arrow 17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76" name="Group 379"/>
                      <p:cNvGrpSpPr/>
                      <p:nvPr/>
                    </p:nvGrpSpPr>
                    <p:grpSpPr>
                      <a:xfrm>
                        <a:off x="7034572" y="3042252"/>
                        <a:ext cx="315351" cy="452185"/>
                        <a:chOff x="7836091" y="3042252"/>
                        <a:chExt cx="315351" cy="452185"/>
                      </a:xfrm>
                    </p:grpSpPr>
                    <p:sp>
                      <p:nvSpPr>
                        <p:cNvPr id="177" name="Down Arrow 17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34" name="Group 394"/>
                    <p:cNvGrpSpPr/>
                    <p:nvPr/>
                  </p:nvGrpSpPr>
                  <p:grpSpPr>
                    <a:xfrm>
                      <a:off x="5326940" y="3624179"/>
                      <a:ext cx="2022983" cy="455500"/>
                      <a:chOff x="5326940" y="3669335"/>
                      <a:chExt cx="2022983" cy="455500"/>
                    </a:xfrm>
                  </p:grpSpPr>
                  <p:grpSp>
                    <p:nvGrpSpPr>
                      <p:cNvPr id="161" name="Group 382"/>
                      <p:cNvGrpSpPr/>
                      <p:nvPr/>
                    </p:nvGrpSpPr>
                    <p:grpSpPr>
                      <a:xfrm>
                        <a:off x="5896151" y="3671384"/>
                        <a:ext cx="315351" cy="452185"/>
                        <a:chOff x="6144878" y="3705251"/>
                        <a:chExt cx="315351" cy="452185"/>
                      </a:xfrm>
                    </p:grpSpPr>
                    <p:sp>
                      <p:nvSpPr>
                        <p:cNvPr id="171" name="Down Arrow 17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62" name="Group 235"/>
                      <p:cNvGrpSpPr/>
                      <p:nvPr/>
                    </p:nvGrpSpPr>
                    <p:grpSpPr>
                      <a:xfrm flipV="1">
                        <a:off x="5326940" y="3669335"/>
                        <a:ext cx="315351" cy="452185"/>
                        <a:chOff x="704140" y="2354179"/>
                        <a:chExt cx="315351" cy="452185"/>
                      </a:xfrm>
                    </p:grpSpPr>
                    <p:sp>
                      <p:nvSpPr>
                        <p:cNvPr id="169" name="Down Arrow 16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63" name="Group 381"/>
                      <p:cNvGrpSpPr/>
                      <p:nvPr/>
                    </p:nvGrpSpPr>
                    <p:grpSpPr>
                      <a:xfrm>
                        <a:off x="6465362" y="3669337"/>
                        <a:ext cx="315351" cy="452185"/>
                        <a:chOff x="7012249" y="3703204"/>
                        <a:chExt cx="315351" cy="452185"/>
                      </a:xfrm>
                    </p:grpSpPr>
                    <p:sp>
                      <p:nvSpPr>
                        <p:cNvPr id="167" name="Down Arrow 16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64" name="Group 380"/>
                      <p:cNvGrpSpPr/>
                      <p:nvPr/>
                    </p:nvGrpSpPr>
                    <p:grpSpPr>
                      <a:xfrm>
                        <a:off x="7034572" y="3672650"/>
                        <a:ext cx="315351" cy="452185"/>
                        <a:chOff x="7836091" y="3706517"/>
                        <a:chExt cx="315351" cy="452185"/>
                      </a:xfrm>
                    </p:grpSpPr>
                    <p:sp>
                      <p:nvSpPr>
                        <p:cNvPr id="165" name="Down Arrow 16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35" name="Group 393"/>
                    <p:cNvGrpSpPr/>
                    <p:nvPr/>
                  </p:nvGrpSpPr>
                  <p:grpSpPr>
                    <a:xfrm>
                      <a:off x="5326940" y="4209422"/>
                      <a:ext cx="2022983" cy="455500"/>
                      <a:chOff x="5326940" y="4333600"/>
                      <a:chExt cx="2022983" cy="455500"/>
                    </a:xfrm>
                  </p:grpSpPr>
                  <p:grpSp>
                    <p:nvGrpSpPr>
                      <p:cNvPr id="149" name="Group 231"/>
                      <p:cNvGrpSpPr/>
                      <p:nvPr/>
                    </p:nvGrpSpPr>
                    <p:grpSpPr>
                      <a:xfrm flipV="1">
                        <a:off x="5896151" y="4335649"/>
                        <a:ext cx="315351" cy="452185"/>
                        <a:chOff x="1680124" y="3020493"/>
                        <a:chExt cx="315351" cy="452185"/>
                      </a:xfrm>
                    </p:grpSpPr>
                    <p:sp>
                      <p:nvSpPr>
                        <p:cNvPr id="159" name="Down Arrow 15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50" name="Group 383"/>
                      <p:cNvGrpSpPr/>
                      <p:nvPr/>
                    </p:nvGrpSpPr>
                    <p:grpSpPr>
                      <a:xfrm>
                        <a:off x="5326940" y="4333600"/>
                        <a:ext cx="315351" cy="452185"/>
                        <a:chOff x="5326940" y="4367467"/>
                        <a:chExt cx="315351" cy="452185"/>
                      </a:xfrm>
                    </p:grpSpPr>
                    <p:sp>
                      <p:nvSpPr>
                        <p:cNvPr id="157" name="Down Arrow 15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51" name="Group 229"/>
                      <p:cNvGrpSpPr/>
                      <p:nvPr/>
                    </p:nvGrpSpPr>
                    <p:grpSpPr>
                      <a:xfrm flipV="1">
                        <a:off x="6465362" y="4333602"/>
                        <a:ext cx="315351" cy="452185"/>
                        <a:chOff x="2660385" y="3018446"/>
                        <a:chExt cx="315351" cy="452185"/>
                      </a:xfrm>
                    </p:grpSpPr>
                    <p:sp>
                      <p:nvSpPr>
                        <p:cNvPr id="155" name="Down Arrow 15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52" name="Group 234"/>
                      <p:cNvGrpSpPr/>
                      <p:nvPr/>
                    </p:nvGrpSpPr>
                    <p:grpSpPr>
                      <a:xfrm flipV="1">
                        <a:off x="7034572" y="4336915"/>
                        <a:ext cx="315351" cy="452185"/>
                        <a:chOff x="3687429" y="3021759"/>
                        <a:chExt cx="315351" cy="452185"/>
                      </a:xfrm>
                    </p:grpSpPr>
                    <p:sp>
                      <p:nvSpPr>
                        <p:cNvPr id="153" name="Down Arrow 15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36" name="Group 392"/>
                    <p:cNvGrpSpPr/>
                    <p:nvPr/>
                  </p:nvGrpSpPr>
                  <p:grpSpPr>
                    <a:xfrm>
                      <a:off x="5326940" y="4794663"/>
                      <a:ext cx="2022983" cy="455500"/>
                      <a:chOff x="5326940" y="4918842"/>
                      <a:chExt cx="2022983" cy="455500"/>
                    </a:xfrm>
                  </p:grpSpPr>
                  <p:grpSp>
                    <p:nvGrpSpPr>
                      <p:cNvPr id="137" name="Group 385"/>
                      <p:cNvGrpSpPr/>
                      <p:nvPr/>
                    </p:nvGrpSpPr>
                    <p:grpSpPr>
                      <a:xfrm>
                        <a:off x="5896151" y="4920891"/>
                        <a:ext cx="315351" cy="452185"/>
                        <a:chOff x="6144878" y="5033781"/>
                        <a:chExt cx="315351" cy="452185"/>
                      </a:xfrm>
                    </p:grpSpPr>
                    <p:sp>
                      <p:nvSpPr>
                        <p:cNvPr id="147" name="Down Arrow 14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8" name="Group 384"/>
                      <p:cNvGrpSpPr/>
                      <p:nvPr/>
                    </p:nvGrpSpPr>
                    <p:grpSpPr>
                      <a:xfrm>
                        <a:off x="5326940" y="4918842"/>
                        <a:ext cx="315351" cy="452185"/>
                        <a:chOff x="5326940" y="5031732"/>
                        <a:chExt cx="315351" cy="452185"/>
                      </a:xfrm>
                    </p:grpSpPr>
                    <p:sp>
                      <p:nvSpPr>
                        <p:cNvPr id="145" name="Down Arrow 14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9" name="Group 386"/>
                      <p:cNvGrpSpPr/>
                      <p:nvPr/>
                    </p:nvGrpSpPr>
                    <p:grpSpPr>
                      <a:xfrm>
                        <a:off x="6465362" y="4918844"/>
                        <a:ext cx="315351" cy="452185"/>
                        <a:chOff x="7012249" y="5031734"/>
                        <a:chExt cx="315351" cy="452185"/>
                      </a:xfrm>
                    </p:grpSpPr>
                    <p:sp>
                      <p:nvSpPr>
                        <p:cNvPr id="143" name="Down Arrow 14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0" name="Group 387"/>
                      <p:cNvGrpSpPr/>
                      <p:nvPr/>
                    </p:nvGrpSpPr>
                    <p:grpSpPr>
                      <a:xfrm>
                        <a:off x="7034572" y="4922157"/>
                        <a:ext cx="315351" cy="452185"/>
                        <a:chOff x="7836091" y="5035047"/>
                        <a:chExt cx="315351" cy="452185"/>
                      </a:xfrm>
                    </p:grpSpPr>
                    <p:sp>
                      <p:nvSpPr>
                        <p:cNvPr id="141" name="Down Arrow 14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7"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81" name="Group 395"/>
                    <p:cNvGrpSpPr/>
                    <p:nvPr/>
                  </p:nvGrpSpPr>
                  <p:grpSpPr>
                    <a:xfrm>
                      <a:off x="5326940" y="3038938"/>
                      <a:ext cx="2022983" cy="455500"/>
                      <a:chOff x="5326940" y="3038937"/>
                      <a:chExt cx="2022983" cy="455500"/>
                    </a:xfrm>
                  </p:grpSpPr>
                  <p:grpSp>
                    <p:nvGrpSpPr>
                      <p:cNvPr id="121" name="Group 378"/>
                      <p:cNvGrpSpPr/>
                      <p:nvPr/>
                    </p:nvGrpSpPr>
                    <p:grpSpPr>
                      <a:xfrm>
                        <a:off x="5896151" y="3040986"/>
                        <a:ext cx="315351" cy="452185"/>
                        <a:chOff x="6144878" y="3040986"/>
                        <a:chExt cx="315351" cy="452185"/>
                      </a:xfrm>
                    </p:grpSpPr>
                    <p:sp>
                      <p:nvSpPr>
                        <p:cNvPr id="131" name="Down Arrow 13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22" name="Group 377"/>
                      <p:cNvGrpSpPr/>
                      <p:nvPr/>
                    </p:nvGrpSpPr>
                    <p:grpSpPr>
                      <a:xfrm>
                        <a:off x="5326940" y="3038937"/>
                        <a:ext cx="315351" cy="452185"/>
                        <a:chOff x="5326940" y="3038937"/>
                        <a:chExt cx="315351" cy="452185"/>
                      </a:xfrm>
                    </p:grpSpPr>
                    <p:sp>
                      <p:nvSpPr>
                        <p:cNvPr id="129" name="Down Arrow 12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23" name="Group 230"/>
                      <p:cNvGrpSpPr/>
                      <p:nvPr/>
                    </p:nvGrpSpPr>
                    <p:grpSpPr>
                      <a:xfrm flipV="1">
                        <a:off x="6465362" y="3038939"/>
                        <a:ext cx="315351" cy="452185"/>
                        <a:chOff x="2660385" y="1689916"/>
                        <a:chExt cx="315351" cy="452185"/>
                      </a:xfrm>
                    </p:grpSpPr>
                    <p:sp>
                      <p:nvSpPr>
                        <p:cNvPr id="127" name="Down Arrow 12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24" name="Group 379"/>
                      <p:cNvGrpSpPr/>
                      <p:nvPr/>
                    </p:nvGrpSpPr>
                    <p:grpSpPr>
                      <a:xfrm>
                        <a:off x="7034572" y="3042252"/>
                        <a:ext cx="315351" cy="452185"/>
                        <a:chOff x="7836091" y="3042252"/>
                        <a:chExt cx="315351" cy="452185"/>
                      </a:xfrm>
                    </p:grpSpPr>
                    <p:sp>
                      <p:nvSpPr>
                        <p:cNvPr id="125" name="Down Arrow 12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82" name="Group 394"/>
                    <p:cNvGrpSpPr/>
                    <p:nvPr/>
                  </p:nvGrpSpPr>
                  <p:grpSpPr>
                    <a:xfrm>
                      <a:off x="5326940" y="3624179"/>
                      <a:ext cx="2022983" cy="455500"/>
                      <a:chOff x="5326940" y="3669335"/>
                      <a:chExt cx="2022983" cy="455500"/>
                    </a:xfrm>
                  </p:grpSpPr>
                  <p:grpSp>
                    <p:nvGrpSpPr>
                      <p:cNvPr id="109" name="Group 382"/>
                      <p:cNvGrpSpPr/>
                      <p:nvPr/>
                    </p:nvGrpSpPr>
                    <p:grpSpPr>
                      <a:xfrm>
                        <a:off x="5896151" y="3671384"/>
                        <a:ext cx="315351" cy="452185"/>
                        <a:chOff x="6144878" y="3705251"/>
                        <a:chExt cx="315351" cy="452185"/>
                      </a:xfrm>
                    </p:grpSpPr>
                    <p:sp>
                      <p:nvSpPr>
                        <p:cNvPr id="119" name="Down Arrow 11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10" name="Group 235"/>
                      <p:cNvGrpSpPr/>
                      <p:nvPr/>
                    </p:nvGrpSpPr>
                    <p:grpSpPr>
                      <a:xfrm flipV="1">
                        <a:off x="5326940" y="3669335"/>
                        <a:ext cx="315351" cy="452185"/>
                        <a:chOff x="704140" y="2354179"/>
                        <a:chExt cx="315351" cy="452185"/>
                      </a:xfrm>
                    </p:grpSpPr>
                    <p:sp>
                      <p:nvSpPr>
                        <p:cNvPr id="117" name="Down Arrow 11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11" name="Group 381"/>
                      <p:cNvGrpSpPr/>
                      <p:nvPr/>
                    </p:nvGrpSpPr>
                    <p:grpSpPr>
                      <a:xfrm>
                        <a:off x="6465362" y="3669337"/>
                        <a:ext cx="315351" cy="452185"/>
                        <a:chOff x="7012249" y="3703204"/>
                        <a:chExt cx="315351" cy="452185"/>
                      </a:xfrm>
                    </p:grpSpPr>
                    <p:sp>
                      <p:nvSpPr>
                        <p:cNvPr id="115" name="Down Arrow 11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12" name="Group 380"/>
                      <p:cNvGrpSpPr/>
                      <p:nvPr/>
                    </p:nvGrpSpPr>
                    <p:grpSpPr>
                      <a:xfrm>
                        <a:off x="7034572" y="3672650"/>
                        <a:ext cx="315351" cy="452185"/>
                        <a:chOff x="7836091" y="3706517"/>
                        <a:chExt cx="315351" cy="452185"/>
                      </a:xfrm>
                    </p:grpSpPr>
                    <p:sp>
                      <p:nvSpPr>
                        <p:cNvPr id="113" name="Down Arrow 11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83" name="Group 393"/>
                    <p:cNvGrpSpPr/>
                    <p:nvPr/>
                  </p:nvGrpSpPr>
                  <p:grpSpPr>
                    <a:xfrm>
                      <a:off x="5326940" y="4209422"/>
                      <a:ext cx="2022983" cy="455500"/>
                      <a:chOff x="5326940" y="4333600"/>
                      <a:chExt cx="2022983" cy="455500"/>
                    </a:xfrm>
                  </p:grpSpPr>
                  <p:grpSp>
                    <p:nvGrpSpPr>
                      <p:cNvPr id="97" name="Group 231"/>
                      <p:cNvGrpSpPr/>
                      <p:nvPr/>
                    </p:nvGrpSpPr>
                    <p:grpSpPr>
                      <a:xfrm flipV="1">
                        <a:off x="5896151" y="4335649"/>
                        <a:ext cx="315351" cy="452185"/>
                        <a:chOff x="1680124" y="3020493"/>
                        <a:chExt cx="315351" cy="452185"/>
                      </a:xfrm>
                    </p:grpSpPr>
                    <p:sp>
                      <p:nvSpPr>
                        <p:cNvPr id="107" name="Down Arrow 10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98" name="Group 383"/>
                      <p:cNvGrpSpPr/>
                      <p:nvPr/>
                    </p:nvGrpSpPr>
                    <p:grpSpPr>
                      <a:xfrm>
                        <a:off x="5326940" y="4333600"/>
                        <a:ext cx="315351" cy="452185"/>
                        <a:chOff x="5326940" y="4367467"/>
                        <a:chExt cx="315351" cy="452185"/>
                      </a:xfrm>
                    </p:grpSpPr>
                    <p:sp>
                      <p:nvSpPr>
                        <p:cNvPr id="105" name="Down Arrow 10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99" name="Group 229"/>
                      <p:cNvGrpSpPr/>
                      <p:nvPr/>
                    </p:nvGrpSpPr>
                    <p:grpSpPr>
                      <a:xfrm flipV="1">
                        <a:off x="6465362" y="4333602"/>
                        <a:ext cx="315351" cy="452185"/>
                        <a:chOff x="2660385" y="3018446"/>
                        <a:chExt cx="315351" cy="452185"/>
                      </a:xfrm>
                    </p:grpSpPr>
                    <p:sp>
                      <p:nvSpPr>
                        <p:cNvPr id="103" name="Down Arrow 10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00" name="Group 234"/>
                      <p:cNvGrpSpPr/>
                      <p:nvPr/>
                    </p:nvGrpSpPr>
                    <p:grpSpPr>
                      <a:xfrm flipV="1">
                        <a:off x="7034572" y="4336915"/>
                        <a:ext cx="315351" cy="452185"/>
                        <a:chOff x="3687429" y="3021759"/>
                        <a:chExt cx="315351" cy="452185"/>
                      </a:xfrm>
                    </p:grpSpPr>
                    <p:sp>
                      <p:nvSpPr>
                        <p:cNvPr id="101" name="Down Arrow 10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84" name="Group 392"/>
                    <p:cNvGrpSpPr/>
                    <p:nvPr/>
                  </p:nvGrpSpPr>
                  <p:grpSpPr>
                    <a:xfrm>
                      <a:off x="5326940" y="4794663"/>
                      <a:ext cx="2022983" cy="455500"/>
                      <a:chOff x="5326940" y="4918842"/>
                      <a:chExt cx="2022983" cy="455500"/>
                    </a:xfrm>
                  </p:grpSpPr>
                  <p:grpSp>
                    <p:nvGrpSpPr>
                      <p:cNvPr id="85" name="Group 385"/>
                      <p:cNvGrpSpPr/>
                      <p:nvPr/>
                    </p:nvGrpSpPr>
                    <p:grpSpPr>
                      <a:xfrm>
                        <a:off x="5896151" y="4920891"/>
                        <a:ext cx="315351" cy="452185"/>
                        <a:chOff x="6144878" y="5033781"/>
                        <a:chExt cx="315351" cy="452185"/>
                      </a:xfrm>
                    </p:grpSpPr>
                    <p:sp>
                      <p:nvSpPr>
                        <p:cNvPr id="95" name="Down Arrow 9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86" name="Group 384"/>
                      <p:cNvGrpSpPr/>
                      <p:nvPr/>
                    </p:nvGrpSpPr>
                    <p:grpSpPr>
                      <a:xfrm>
                        <a:off x="5326940" y="4918842"/>
                        <a:ext cx="315351" cy="452185"/>
                        <a:chOff x="5326940" y="5031732"/>
                        <a:chExt cx="315351" cy="452185"/>
                      </a:xfrm>
                    </p:grpSpPr>
                    <p:sp>
                      <p:nvSpPr>
                        <p:cNvPr id="93" name="Down Arrow 9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87" name="Group 386"/>
                      <p:cNvGrpSpPr/>
                      <p:nvPr/>
                    </p:nvGrpSpPr>
                    <p:grpSpPr>
                      <a:xfrm>
                        <a:off x="6465362" y="4918844"/>
                        <a:ext cx="315351" cy="452185"/>
                        <a:chOff x="7012249" y="5031734"/>
                        <a:chExt cx="315351" cy="452185"/>
                      </a:xfrm>
                    </p:grpSpPr>
                    <p:sp>
                      <p:nvSpPr>
                        <p:cNvPr id="91" name="Down Arrow 9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88" name="Group 387"/>
                      <p:cNvGrpSpPr/>
                      <p:nvPr/>
                    </p:nvGrpSpPr>
                    <p:grpSpPr>
                      <a:xfrm>
                        <a:off x="7034572" y="4922157"/>
                        <a:ext cx="315351" cy="452185"/>
                        <a:chOff x="7836091" y="5035047"/>
                        <a:chExt cx="315351" cy="452185"/>
                      </a:xfrm>
                    </p:grpSpPr>
                    <p:sp>
                      <p:nvSpPr>
                        <p:cNvPr id="89" name="Down Arrow 8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9" name="Group 395"/>
                    <p:cNvGrpSpPr/>
                    <p:nvPr/>
                  </p:nvGrpSpPr>
                  <p:grpSpPr>
                    <a:xfrm>
                      <a:off x="5326940" y="3038938"/>
                      <a:ext cx="2022983" cy="455500"/>
                      <a:chOff x="5326940" y="3038937"/>
                      <a:chExt cx="2022983" cy="455500"/>
                    </a:xfrm>
                  </p:grpSpPr>
                  <p:grpSp>
                    <p:nvGrpSpPr>
                      <p:cNvPr id="69" name="Group 378"/>
                      <p:cNvGrpSpPr/>
                      <p:nvPr/>
                    </p:nvGrpSpPr>
                    <p:grpSpPr>
                      <a:xfrm>
                        <a:off x="5896151" y="3040986"/>
                        <a:ext cx="315351" cy="452185"/>
                        <a:chOff x="6144878" y="3040986"/>
                        <a:chExt cx="315351" cy="452185"/>
                      </a:xfrm>
                    </p:grpSpPr>
                    <p:sp>
                      <p:nvSpPr>
                        <p:cNvPr id="79" name="Down Arrow 7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70" name="Group 377"/>
                      <p:cNvGrpSpPr/>
                      <p:nvPr/>
                    </p:nvGrpSpPr>
                    <p:grpSpPr>
                      <a:xfrm>
                        <a:off x="5326940" y="3038937"/>
                        <a:ext cx="315351" cy="452185"/>
                        <a:chOff x="5326940" y="3038937"/>
                        <a:chExt cx="315351" cy="452185"/>
                      </a:xfrm>
                    </p:grpSpPr>
                    <p:sp>
                      <p:nvSpPr>
                        <p:cNvPr id="77" name="Down Arrow 7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71" name="Group 230"/>
                      <p:cNvGrpSpPr/>
                      <p:nvPr/>
                    </p:nvGrpSpPr>
                    <p:grpSpPr>
                      <a:xfrm flipV="1">
                        <a:off x="6465362" y="3038939"/>
                        <a:ext cx="315351" cy="452185"/>
                        <a:chOff x="2660385" y="1689916"/>
                        <a:chExt cx="315351" cy="452185"/>
                      </a:xfrm>
                    </p:grpSpPr>
                    <p:sp>
                      <p:nvSpPr>
                        <p:cNvPr id="75" name="Down Arrow 7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72" name="Group 379"/>
                      <p:cNvGrpSpPr/>
                      <p:nvPr/>
                    </p:nvGrpSpPr>
                    <p:grpSpPr>
                      <a:xfrm>
                        <a:off x="7034572" y="3042252"/>
                        <a:ext cx="315351" cy="452185"/>
                        <a:chOff x="7836091" y="3042252"/>
                        <a:chExt cx="315351" cy="452185"/>
                      </a:xfrm>
                    </p:grpSpPr>
                    <p:sp>
                      <p:nvSpPr>
                        <p:cNvPr id="73" name="Down Arrow 7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0" name="Group 394"/>
                    <p:cNvGrpSpPr/>
                    <p:nvPr/>
                  </p:nvGrpSpPr>
                  <p:grpSpPr>
                    <a:xfrm>
                      <a:off x="5326940" y="3624179"/>
                      <a:ext cx="2022983" cy="455500"/>
                      <a:chOff x="5326940" y="3669335"/>
                      <a:chExt cx="2022983" cy="455500"/>
                    </a:xfrm>
                  </p:grpSpPr>
                  <p:grpSp>
                    <p:nvGrpSpPr>
                      <p:cNvPr id="57" name="Group 382"/>
                      <p:cNvGrpSpPr/>
                      <p:nvPr/>
                    </p:nvGrpSpPr>
                    <p:grpSpPr>
                      <a:xfrm>
                        <a:off x="5896151" y="3671384"/>
                        <a:ext cx="315351" cy="452185"/>
                        <a:chOff x="6144878" y="3705251"/>
                        <a:chExt cx="315351" cy="452185"/>
                      </a:xfrm>
                    </p:grpSpPr>
                    <p:sp>
                      <p:nvSpPr>
                        <p:cNvPr id="67" name="Down Arrow 6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8" name="Group 235"/>
                      <p:cNvGrpSpPr/>
                      <p:nvPr/>
                    </p:nvGrpSpPr>
                    <p:grpSpPr>
                      <a:xfrm flipV="1">
                        <a:off x="5326940" y="3669335"/>
                        <a:ext cx="315351" cy="452185"/>
                        <a:chOff x="704140" y="2354179"/>
                        <a:chExt cx="315351" cy="452185"/>
                      </a:xfrm>
                    </p:grpSpPr>
                    <p:sp>
                      <p:nvSpPr>
                        <p:cNvPr id="65" name="Down Arrow 6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9" name="Group 381"/>
                      <p:cNvGrpSpPr/>
                      <p:nvPr/>
                    </p:nvGrpSpPr>
                    <p:grpSpPr>
                      <a:xfrm>
                        <a:off x="6465362" y="3669337"/>
                        <a:ext cx="315351" cy="452185"/>
                        <a:chOff x="7012249" y="3703204"/>
                        <a:chExt cx="315351" cy="452185"/>
                      </a:xfrm>
                    </p:grpSpPr>
                    <p:sp>
                      <p:nvSpPr>
                        <p:cNvPr id="63" name="Down Arrow 6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0" name="Group 380"/>
                      <p:cNvGrpSpPr/>
                      <p:nvPr/>
                    </p:nvGrpSpPr>
                    <p:grpSpPr>
                      <a:xfrm>
                        <a:off x="7034572" y="3672650"/>
                        <a:ext cx="315351" cy="452185"/>
                        <a:chOff x="7836091" y="3706517"/>
                        <a:chExt cx="315351" cy="452185"/>
                      </a:xfrm>
                    </p:grpSpPr>
                    <p:sp>
                      <p:nvSpPr>
                        <p:cNvPr id="61" name="Down Arrow 6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1" name="Group 393"/>
                    <p:cNvGrpSpPr/>
                    <p:nvPr/>
                  </p:nvGrpSpPr>
                  <p:grpSpPr>
                    <a:xfrm>
                      <a:off x="5326940" y="4209422"/>
                      <a:ext cx="2022983" cy="455500"/>
                      <a:chOff x="5326940" y="4333600"/>
                      <a:chExt cx="2022983" cy="455500"/>
                    </a:xfrm>
                  </p:grpSpPr>
                  <p:grpSp>
                    <p:nvGrpSpPr>
                      <p:cNvPr id="45" name="Group 231"/>
                      <p:cNvGrpSpPr/>
                      <p:nvPr/>
                    </p:nvGrpSpPr>
                    <p:grpSpPr>
                      <a:xfrm flipV="1">
                        <a:off x="5896151" y="4335649"/>
                        <a:ext cx="315351" cy="452185"/>
                        <a:chOff x="1680124" y="3020493"/>
                        <a:chExt cx="315351" cy="452185"/>
                      </a:xfrm>
                    </p:grpSpPr>
                    <p:sp>
                      <p:nvSpPr>
                        <p:cNvPr id="55" name="Down Arrow 5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6" name="Group 383"/>
                      <p:cNvGrpSpPr/>
                      <p:nvPr/>
                    </p:nvGrpSpPr>
                    <p:grpSpPr>
                      <a:xfrm>
                        <a:off x="5326940" y="4333600"/>
                        <a:ext cx="315351" cy="452185"/>
                        <a:chOff x="5326940" y="4367467"/>
                        <a:chExt cx="315351" cy="452185"/>
                      </a:xfrm>
                    </p:grpSpPr>
                    <p:sp>
                      <p:nvSpPr>
                        <p:cNvPr id="53" name="Down Arrow 5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7" name="Group 229"/>
                      <p:cNvGrpSpPr/>
                      <p:nvPr/>
                    </p:nvGrpSpPr>
                    <p:grpSpPr>
                      <a:xfrm flipV="1">
                        <a:off x="6465362" y="4333602"/>
                        <a:ext cx="315351" cy="452185"/>
                        <a:chOff x="2660385" y="3018446"/>
                        <a:chExt cx="315351" cy="452185"/>
                      </a:xfrm>
                    </p:grpSpPr>
                    <p:sp>
                      <p:nvSpPr>
                        <p:cNvPr id="51" name="Down Arrow 5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8" name="Group 234"/>
                      <p:cNvGrpSpPr/>
                      <p:nvPr/>
                    </p:nvGrpSpPr>
                    <p:grpSpPr>
                      <a:xfrm flipV="1">
                        <a:off x="7034572" y="4336915"/>
                        <a:ext cx="315351" cy="452185"/>
                        <a:chOff x="3687429" y="3021759"/>
                        <a:chExt cx="315351" cy="452185"/>
                      </a:xfrm>
                    </p:grpSpPr>
                    <p:sp>
                      <p:nvSpPr>
                        <p:cNvPr id="49" name="Down Arrow 4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2" name="Group 392"/>
                    <p:cNvGrpSpPr/>
                    <p:nvPr/>
                  </p:nvGrpSpPr>
                  <p:grpSpPr>
                    <a:xfrm>
                      <a:off x="5326940" y="4794663"/>
                      <a:ext cx="2022983" cy="455500"/>
                      <a:chOff x="5326940" y="4918842"/>
                      <a:chExt cx="2022983" cy="455500"/>
                    </a:xfrm>
                  </p:grpSpPr>
                  <p:grpSp>
                    <p:nvGrpSpPr>
                      <p:cNvPr id="33" name="Group 385"/>
                      <p:cNvGrpSpPr/>
                      <p:nvPr/>
                    </p:nvGrpSpPr>
                    <p:grpSpPr>
                      <a:xfrm>
                        <a:off x="5896151" y="4920891"/>
                        <a:ext cx="315351" cy="452185"/>
                        <a:chOff x="6144878" y="5033781"/>
                        <a:chExt cx="315351" cy="452185"/>
                      </a:xfrm>
                    </p:grpSpPr>
                    <p:sp>
                      <p:nvSpPr>
                        <p:cNvPr id="43" name="Down Arrow 4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4" name="Group 384"/>
                      <p:cNvGrpSpPr/>
                      <p:nvPr/>
                    </p:nvGrpSpPr>
                    <p:grpSpPr>
                      <a:xfrm>
                        <a:off x="5326940" y="4918842"/>
                        <a:ext cx="315351" cy="452185"/>
                        <a:chOff x="5326940" y="5031732"/>
                        <a:chExt cx="315351" cy="452185"/>
                      </a:xfrm>
                    </p:grpSpPr>
                    <p:sp>
                      <p:nvSpPr>
                        <p:cNvPr id="41" name="Down Arrow 4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5" name="Group 386"/>
                      <p:cNvGrpSpPr/>
                      <p:nvPr/>
                    </p:nvGrpSpPr>
                    <p:grpSpPr>
                      <a:xfrm>
                        <a:off x="6465362" y="4918844"/>
                        <a:ext cx="315351" cy="452185"/>
                        <a:chOff x="7012249" y="5031734"/>
                        <a:chExt cx="315351" cy="452185"/>
                      </a:xfrm>
                    </p:grpSpPr>
                    <p:sp>
                      <p:nvSpPr>
                        <p:cNvPr id="39" name="Down Arrow 3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6" name="Group 387"/>
                      <p:cNvGrpSpPr/>
                      <p:nvPr/>
                    </p:nvGrpSpPr>
                    <p:grpSpPr>
                      <a:xfrm>
                        <a:off x="7034572" y="4922157"/>
                        <a:ext cx="315351" cy="452185"/>
                        <a:chOff x="7836091" y="5035047"/>
                        <a:chExt cx="315351" cy="452185"/>
                      </a:xfrm>
                    </p:grpSpPr>
                    <p:sp>
                      <p:nvSpPr>
                        <p:cNvPr id="37" name="Down Arrow 3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sp>
            <p:nvSpPr>
              <p:cNvPr id="687" name="TextBox 686"/>
              <p:cNvSpPr txBox="1"/>
              <p:nvPr/>
            </p:nvSpPr>
            <p:spPr bwMode="ltGray">
              <a:xfrm>
                <a:off x="2475987" y="3151534"/>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grpSp>
          <p:nvGrpSpPr>
            <p:cNvPr id="688" name="Group 687"/>
            <p:cNvGrpSpPr/>
            <p:nvPr/>
          </p:nvGrpSpPr>
          <p:grpSpPr>
            <a:xfrm>
              <a:off x="2779776" y="3300983"/>
              <a:ext cx="160020" cy="173743"/>
              <a:chOff x="4969852" y="1745175"/>
              <a:chExt cx="111265" cy="168941"/>
            </a:xfrm>
          </p:grpSpPr>
          <p:sp>
            <p:nvSpPr>
              <p:cNvPr id="689" name="Down Arrow 688"/>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sp>
        <p:nvSpPr>
          <p:cNvPr id="691" name="TextBox 690"/>
          <p:cNvSpPr txBox="1"/>
          <p:nvPr/>
        </p:nvSpPr>
        <p:spPr bwMode="ltGray">
          <a:xfrm>
            <a:off x="149086" y="884453"/>
            <a:ext cx="895515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OK, let’s take our trained RBM and use it to compute codes for each training image.</a:t>
            </a:r>
            <a:endParaRPr lang="en-US" sz="2000" dirty="0" smtClean="0">
              <a:solidFill>
                <a:schemeClr val="accent2">
                  <a:lumMod val="40000"/>
                  <a:lumOff val="60000"/>
                </a:schemeClr>
              </a:solidFill>
              <a:latin typeface="Calibri" pitchFamily="34" charset="0"/>
            </a:endParaRPr>
          </a:p>
        </p:txBody>
      </p:sp>
      <p:grpSp>
        <p:nvGrpSpPr>
          <p:cNvPr id="2065" name="Group 2064"/>
          <p:cNvGrpSpPr/>
          <p:nvPr/>
        </p:nvGrpSpPr>
        <p:grpSpPr>
          <a:xfrm>
            <a:off x="533440" y="1204675"/>
            <a:ext cx="2408856" cy="2471071"/>
            <a:chOff x="530940" y="1049775"/>
            <a:chExt cx="2408856" cy="2471071"/>
          </a:xfrm>
        </p:grpSpPr>
        <p:grpSp>
          <p:nvGrpSpPr>
            <p:cNvPr id="2066" name="Group 2062"/>
            <p:cNvGrpSpPr/>
            <p:nvPr/>
          </p:nvGrpSpPr>
          <p:grpSpPr>
            <a:xfrm>
              <a:off x="530940" y="1049775"/>
              <a:ext cx="2306001" cy="2471071"/>
              <a:chOff x="530940" y="1049775"/>
              <a:chExt cx="2306001" cy="2471071"/>
            </a:xfrm>
          </p:grpSpPr>
          <p:grpSp>
            <p:nvGrpSpPr>
              <p:cNvPr id="2070" name="Group 10"/>
              <p:cNvGrpSpPr/>
              <p:nvPr/>
            </p:nvGrpSpPr>
            <p:grpSpPr>
              <a:xfrm>
                <a:off x="530940" y="1049775"/>
                <a:ext cx="2150049" cy="2447432"/>
                <a:chOff x="3236040" y="897375"/>
                <a:chExt cx="2150049" cy="2447432"/>
              </a:xfrm>
            </p:grpSpPr>
            <p:grpSp>
              <p:nvGrpSpPr>
                <p:cNvPr id="2072" name="Group 2490"/>
                <p:cNvGrpSpPr/>
                <p:nvPr/>
              </p:nvGrpSpPr>
              <p:grpSpPr>
                <a:xfrm>
                  <a:off x="4313755" y="3116595"/>
                  <a:ext cx="929584" cy="228212"/>
                  <a:chOff x="7043441" y="4495205"/>
                  <a:chExt cx="1369452" cy="416607"/>
                </a:xfrm>
              </p:grpSpPr>
              <p:grpSp>
                <p:nvGrpSpPr>
                  <p:cNvPr id="240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414"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0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412"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0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410"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0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08"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9" name="Picture 2408"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0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06"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2073" name="Straight Connector 2072"/>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4" name="Straight Connector 2073"/>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5" name="Straight Connector 2074"/>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6" name="Straight Connector 2075"/>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7" name="Straight Connector 2076"/>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8" name="Straight Connector 2077"/>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9" name="Straight Connector 2078"/>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0" name="Straight Connector 2079"/>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1" name="Straight Connector 2080"/>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082" name="Group 801"/>
                <p:cNvGrpSpPr/>
                <p:nvPr/>
              </p:nvGrpSpPr>
              <p:grpSpPr>
                <a:xfrm>
                  <a:off x="3236040" y="897375"/>
                  <a:ext cx="2150049" cy="2226846"/>
                  <a:chOff x="6884295" y="3041841"/>
                  <a:chExt cx="2150049" cy="2226846"/>
                </a:xfrm>
              </p:grpSpPr>
              <p:grpSp>
                <p:nvGrpSpPr>
                  <p:cNvPr id="2083"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349" name="Group 395"/>
                    <p:cNvGrpSpPr/>
                    <p:nvPr/>
                  </p:nvGrpSpPr>
                  <p:grpSpPr>
                    <a:xfrm>
                      <a:off x="5326940" y="3038938"/>
                      <a:ext cx="2022983" cy="455500"/>
                      <a:chOff x="5326940" y="3038937"/>
                      <a:chExt cx="2022983" cy="455500"/>
                    </a:xfrm>
                  </p:grpSpPr>
                  <p:grpSp>
                    <p:nvGrpSpPr>
                      <p:cNvPr id="2389" name="Group 378"/>
                      <p:cNvGrpSpPr/>
                      <p:nvPr/>
                    </p:nvGrpSpPr>
                    <p:grpSpPr>
                      <a:xfrm>
                        <a:off x="5896151" y="3040986"/>
                        <a:ext cx="315351" cy="452185"/>
                        <a:chOff x="6144878" y="3040986"/>
                        <a:chExt cx="315351" cy="452185"/>
                      </a:xfrm>
                    </p:grpSpPr>
                    <p:sp>
                      <p:nvSpPr>
                        <p:cNvPr id="239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390" name="Group 377"/>
                      <p:cNvGrpSpPr/>
                      <p:nvPr/>
                    </p:nvGrpSpPr>
                    <p:grpSpPr>
                      <a:xfrm>
                        <a:off x="5326940" y="3038937"/>
                        <a:ext cx="315351" cy="452185"/>
                        <a:chOff x="5326940" y="3038937"/>
                        <a:chExt cx="315351" cy="452185"/>
                      </a:xfrm>
                    </p:grpSpPr>
                    <p:sp>
                      <p:nvSpPr>
                        <p:cNvPr id="239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91" name="Group 230"/>
                      <p:cNvGrpSpPr/>
                      <p:nvPr/>
                    </p:nvGrpSpPr>
                    <p:grpSpPr>
                      <a:xfrm flipV="1">
                        <a:off x="6465362" y="3038939"/>
                        <a:ext cx="315351" cy="452185"/>
                        <a:chOff x="2660385" y="1689916"/>
                        <a:chExt cx="315351" cy="452185"/>
                      </a:xfrm>
                    </p:grpSpPr>
                    <p:sp>
                      <p:nvSpPr>
                        <p:cNvPr id="2395" name="Down Arrow 239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92" name="Group 379"/>
                      <p:cNvGrpSpPr/>
                      <p:nvPr/>
                    </p:nvGrpSpPr>
                    <p:grpSpPr>
                      <a:xfrm>
                        <a:off x="7034572" y="3042252"/>
                        <a:ext cx="315351" cy="452185"/>
                        <a:chOff x="7836091" y="3042252"/>
                        <a:chExt cx="315351" cy="452185"/>
                      </a:xfrm>
                    </p:grpSpPr>
                    <p:sp>
                      <p:nvSpPr>
                        <p:cNvPr id="2393" name="Down Arrow 239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350" name="Group 394"/>
                    <p:cNvGrpSpPr/>
                    <p:nvPr/>
                  </p:nvGrpSpPr>
                  <p:grpSpPr>
                    <a:xfrm>
                      <a:off x="5326940" y="3624179"/>
                      <a:ext cx="2022983" cy="455500"/>
                      <a:chOff x="5326940" y="3669335"/>
                      <a:chExt cx="2022983" cy="455500"/>
                    </a:xfrm>
                  </p:grpSpPr>
                  <p:grpSp>
                    <p:nvGrpSpPr>
                      <p:cNvPr id="2377" name="Group 382"/>
                      <p:cNvGrpSpPr/>
                      <p:nvPr/>
                    </p:nvGrpSpPr>
                    <p:grpSpPr>
                      <a:xfrm>
                        <a:off x="5896151" y="3671384"/>
                        <a:ext cx="315351" cy="452185"/>
                        <a:chOff x="6144878" y="3705251"/>
                        <a:chExt cx="315351" cy="452185"/>
                      </a:xfrm>
                    </p:grpSpPr>
                    <p:sp>
                      <p:nvSpPr>
                        <p:cNvPr id="238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378" name="Group 235"/>
                      <p:cNvGrpSpPr/>
                      <p:nvPr/>
                    </p:nvGrpSpPr>
                    <p:grpSpPr>
                      <a:xfrm flipV="1">
                        <a:off x="5326940" y="3669335"/>
                        <a:ext cx="315351" cy="452185"/>
                        <a:chOff x="704140" y="2354179"/>
                        <a:chExt cx="315351" cy="452185"/>
                      </a:xfrm>
                    </p:grpSpPr>
                    <p:sp>
                      <p:nvSpPr>
                        <p:cNvPr id="238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379" name="Group 381"/>
                      <p:cNvGrpSpPr/>
                      <p:nvPr/>
                    </p:nvGrpSpPr>
                    <p:grpSpPr>
                      <a:xfrm>
                        <a:off x="6465362" y="3669337"/>
                        <a:ext cx="315351" cy="452185"/>
                        <a:chOff x="7012249" y="3703204"/>
                        <a:chExt cx="315351" cy="452185"/>
                      </a:xfrm>
                    </p:grpSpPr>
                    <p:sp>
                      <p:nvSpPr>
                        <p:cNvPr id="2383" name="Down Arrow 238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380" name="Group 380"/>
                      <p:cNvGrpSpPr/>
                      <p:nvPr/>
                    </p:nvGrpSpPr>
                    <p:grpSpPr>
                      <a:xfrm>
                        <a:off x="7034572" y="3672650"/>
                        <a:ext cx="315351" cy="452185"/>
                        <a:chOff x="7836091" y="3706517"/>
                        <a:chExt cx="315351" cy="452185"/>
                      </a:xfrm>
                    </p:grpSpPr>
                    <p:sp>
                      <p:nvSpPr>
                        <p:cNvPr id="2381" name="Down Arrow 238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351" name="Group 393"/>
                    <p:cNvGrpSpPr/>
                    <p:nvPr/>
                  </p:nvGrpSpPr>
                  <p:grpSpPr>
                    <a:xfrm>
                      <a:off x="5326940" y="4209422"/>
                      <a:ext cx="2022983" cy="455500"/>
                      <a:chOff x="5326940" y="4333600"/>
                      <a:chExt cx="2022983" cy="455500"/>
                    </a:xfrm>
                  </p:grpSpPr>
                  <p:grpSp>
                    <p:nvGrpSpPr>
                      <p:cNvPr id="2365" name="Group 231"/>
                      <p:cNvGrpSpPr/>
                      <p:nvPr/>
                    </p:nvGrpSpPr>
                    <p:grpSpPr>
                      <a:xfrm flipV="1">
                        <a:off x="5896151" y="4335649"/>
                        <a:ext cx="315351" cy="452185"/>
                        <a:chOff x="1680124" y="3020493"/>
                        <a:chExt cx="315351" cy="452185"/>
                      </a:xfrm>
                    </p:grpSpPr>
                    <p:sp>
                      <p:nvSpPr>
                        <p:cNvPr id="237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66" name="Group 383"/>
                      <p:cNvGrpSpPr/>
                      <p:nvPr/>
                    </p:nvGrpSpPr>
                    <p:grpSpPr>
                      <a:xfrm>
                        <a:off x="5326940" y="4333600"/>
                        <a:ext cx="315351" cy="452185"/>
                        <a:chOff x="5326940" y="4367467"/>
                        <a:chExt cx="315351" cy="452185"/>
                      </a:xfrm>
                    </p:grpSpPr>
                    <p:sp>
                      <p:nvSpPr>
                        <p:cNvPr id="237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67" name="Group 229"/>
                      <p:cNvGrpSpPr/>
                      <p:nvPr/>
                    </p:nvGrpSpPr>
                    <p:grpSpPr>
                      <a:xfrm flipV="1">
                        <a:off x="6465362" y="4333602"/>
                        <a:ext cx="315351" cy="452185"/>
                        <a:chOff x="2660385" y="3018446"/>
                        <a:chExt cx="315351" cy="452185"/>
                      </a:xfrm>
                    </p:grpSpPr>
                    <p:sp>
                      <p:nvSpPr>
                        <p:cNvPr id="237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68" name="Group 234"/>
                      <p:cNvGrpSpPr/>
                      <p:nvPr/>
                    </p:nvGrpSpPr>
                    <p:grpSpPr>
                      <a:xfrm flipV="1">
                        <a:off x="7034572" y="4336915"/>
                        <a:ext cx="315351" cy="452185"/>
                        <a:chOff x="3687429" y="3021759"/>
                        <a:chExt cx="315351" cy="452185"/>
                      </a:xfrm>
                    </p:grpSpPr>
                    <p:sp>
                      <p:nvSpPr>
                        <p:cNvPr id="236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52" name="Group 392"/>
                    <p:cNvGrpSpPr/>
                    <p:nvPr/>
                  </p:nvGrpSpPr>
                  <p:grpSpPr>
                    <a:xfrm>
                      <a:off x="5326940" y="4794663"/>
                      <a:ext cx="2022983" cy="455500"/>
                      <a:chOff x="5326940" y="4918842"/>
                      <a:chExt cx="2022983" cy="455500"/>
                    </a:xfrm>
                  </p:grpSpPr>
                  <p:grpSp>
                    <p:nvGrpSpPr>
                      <p:cNvPr id="2353" name="Group 385"/>
                      <p:cNvGrpSpPr/>
                      <p:nvPr/>
                    </p:nvGrpSpPr>
                    <p:grpSpPr>
                      <a:xfrm>
                        <a:off x="5896151" y="4920891"/>
                        <a:ext cx="315351" cy="452185"/>
                        <a:chOff x="6144878" y="5033781"/>
                        <a:chExt cx="315351" cy="452185"/>
                      </a:xfrm>
                    </p:grpSpPr>
                    <p:sp>
                      <p:nvSpPr>
                        <p:cNvPr id="2363" name="Down Arrow 236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54" name="Group 384"/>
                      <p:cNvGrpSpPr/>
                      <p:nvPr/>
                    </p:nvGrpSpPr>
                    <p:grpSpPr>
                      <a:xfrm>
                        <a:off x="5326940" y="4918842"/>
                        <a:ext cx="315351" cy="452185"/>
                        <a:chOff x="5326940" y="5031732"/>
                        <a:chExt cx="315351" cy="452185"/>
                      </a:xfrm>
                    </p:grpSpPr>
                    <p:sp>
                      <p:nvSpPr>
                        <p:cNvPr id="2361" name="Down Arrow 236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55" name="Group 386"/>
                      <p:cNvGrpSpPr/>
                      <p:nvPr/>
                    </p:nvGrpSpPr>
                    <p:grpSpPr>
                      <a:xfrm>
                        <a:off x="6465362" y="4918844"/>
                        <a:ext cx="315351" cy="452185"/>
                        <a:chOff x="7012249" y="5031734"/>
                        <a:chExt cx="315351" cy="452185"/>
                      </a:xfrm>
                    </p:grpSpPr>
                    <p:sp>
                      <p:nvSpPr>
                        <p:cNvPr id="235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56" name="Group 387"/>
                      <p:cNvGrpSpPr/>
                      <p:nvPr/>
                    </p:nvGrpSpPr>
                    <p:grpSpPr>
                      <a:xfrm>
                        <a:off x="7034572" y="4922157"/>
                        <a:ext cx="315351" cy="452185"/>
                        <a:chOff x="7836091" y="5035047"/>
                        <a:chExt cx="315351" cy="452185"/>
                      </a:xfrm>
                    </p:grpSpPr>
                    <p:sp>
                      <p:nvSpPr>
                        <p:cNvPr id="235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4"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297" name="Group 395"/>
                    <p:cNvGrpSpPr/>
                    <p:nvPr/>
                  </p:nvGrpSpPr>
                  <p:grpSpPr>
                    <a:xfrm>
                      <a:off x="5326940" y="3038938"/>
                      <a:ext cx="2022983" cy="455500"/>
                      <a:chOff x="5326940" y="3038937"/>
                      <a:chExt cx="2022983" cy="455500"/>
                    </a:xfrm>
                  </p:grpSpPr>
                  <p:grpSp>
                    <p:nvGrpSpPr>
                      <p:cNvPr id="2337" name="Group 378"/>
                      <p:cNvGrpSpPr/>
                      <p:nvPr/>
                    </p:nvGrpSpPr>
                    <p:grpSpPr>
                      <a:xfrm>
                        <a:off x="5896151" y="3040986"/>
                        <a:ext cx="315351" cy="452185"/>
                        <a:chOff x="6144878" y="3040986"/>
                        <a:chExt cx="315351" cy="452185"/>
                      </a:xfrm>
                    </p:grpSpPr>
                    <p:sp>
                      <p:nvSpPr>
                        <p:cNvPr id="2347" name="Down Arrow 234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338" name="Group 377"/>
                      <p:cNvGrpSpPr/>
                      <p:nvPr/>
                    </p:nvGrpSpPr>
                    <p:grpSpPr>
                      <a:xfrm>
                        <a:off x="5326940" y="3038937"/>
                        <a:ext cx="315351" cy="452185"/>
                        <a:chOff x="5326940" y="3038937"/>
                        <a:chExt cx="315351" cy="452185"/>
                      </a:xfrm>
                    </p:grpSpPr>
                    <p:sp>
                      <p:nvSpPr>
                        <p:cNvPr id="2345" name="Down Arrow 234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339" name="Group 230"/>
                      <p:cNvGrpSpPr/>
                      <p:nvPr/>
                    </p:nvGrpSpPr>
                    <p:grpSpPr>
                      <a:xfrm flipV="1">
                        <a:off x="6465362" y="3038939"/>
                        <a:ext cx="315351" cy="452185"/>
                        <a:chOff x="2660385" y="1689916"/>
                        <a:chExt cx="315351" cy="452185"/>
                      </a:xfrm>
                    </p:grpSpPr>
                    <p:sp>
                      <p:nvSpPr>
                        <p:cNvPr id="2343" name="Down Arrow 234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340" name="Group 379"/>
                      <p:cNvGrpSpPr/>
                      <p:nvPr/>
                    </p:nvGrpSpPr>
                    <p:grpSpPr>
                      <a:xfrm>
                        <a:off x="7034572" y="3042252"/>
                        <a:ext cx="315351" cy="452185"/>
                        <a:chOff x="7836091" y="3042252"/>
                        <a:chExt cx="315351" cy="452185"/>
                      </a:xfrm>
                    </p:grpSpPr>
                    <p:sp>
                      <p:nvSpPr>
                        <p:cNvPr id="2341" name="Down Arrow 234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98" name="Group 394"/>
                    <p:cNvGrpSpPr/>
                    <p:nvPr/>
                  </p:nvGrpSpPr>
                  <p:grpSpPr>
                    <a:xfrm>
                      <a:off x="5326940" y="3624179"/>
                      <a:ext cx="2022983" cy="455500"/>
                      <a:chOff x="5326940" y="3669335"/>
                      <a:chExt cx="2022983" cy="455500"/>
                    </a:xfrm>
                  </p:grpSpPr>
                  <p:grpSp>
                    <p:nvGrpSpPr>
                      <p:cNvPr id="2325" name="Group 382"/>
                      <p:cNvGrpSpPr/>
                      <p:nvPr/>
                    </p:nvGrpSpPr>
                    <p:grpSpPr>
                      <a:xfrm>
                        <a:off x="5896151" y="3671384"/>
                        <a:ext cx="315351" cy="452185"/>
                        <a:chOff x="6144878" y="3705251"/>
                        <a:chExt cx="315351" cy="452185"/>
                      </a:xfrm>
                    </p:grpSpPr>
                    <p:sp>
                      <p:nvSpPr>
                        <p:cNvPr id="2335" name="Down Arrow 233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326" name="Group 235"/>
                      <p:cNvGrpSpPr/>
                      <p:nvPr/>
                    </p:nvGrpSpPr>
                    <p:grpSpPr>
                      <a:xfrm flipV="1">
                        <a:off x="5326940" y="3669335"/>
                        <a:ext cx="315351" cy="452185"/>
                        <a:chOff x="704140" y="2354179"/>
                        <a:chExt cx="315351" cy="452185"/>
                      </a:xfrm>
                    </p:grpSpPr>
                    <p:sp>
                      <p:nvSpPr>
                        <p:cNvPr id="2333" name="Down Arrow 233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327" name="Group 381"/>
                      <p:cNvGrpSpPr/>
                      <p:nvPr/>
                    </p:nvGrpSpPr>
                    <p:grpSpPr>
                      <a:xfrm>
                        <a:off x="6465362" y="3669337"/>
                        <a:ext cx="315351" cy="452185"/>
                        <a:chOff x="7012249" y="3703204"/>
                        <a:chExt cx="315351" cy="452185"/>
                      </a:xfrm>
                    </p:grpSpPr>
                    <p:sp>
                      <p:nvSpPr>
                        <p:cNvPr id="2331" name="Down Arrow 233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328" name="Group 380"/>
                      <p:cNvGrpSpPr/>
                      <p:nvPr/>
                    </p:nvGrpSpPr>
                    <p:grpSpPr>
                      <a:xfrm>
                        <a:off x="7034572" y="3672650"/>
                        <a:ext cx="315351" cy="452185"/>
                        <a:chOff x="7836091" y="3706517"/>
                        <a:chExt cx="315351" cy="452185"/>
                      </a:xfrm>
                    </p:grpSpPr>
                    <p:sp>
                      <p:nvSpPr>
                        <p:cNvPr id="2329" name="Down Arrow 232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99" name="Group 393"/>
                    <p:cNvGrpSpPr/>
                    <p:nvPr/>
                  </p:nvGrpSpPr>
                  <p:grpSpPr>
                    <a:xfrm>
                      <a:off x="5326940" y="4209422"/>
                      <a:ext cx="2022983" cy="455500"/>
                      <a:chOff x="5326940" y="4333600"/>
                      <a:chExt cx="2022983" cy="455500"/>
                    </a:xfrm>
                  </p:grpSpPr>
                  <p:grpSp>
                    <p:nvGrpSpPr>
                      <p:cNvPr id="2313" name="Group 231"/>
                      <p:cNvGrpSpPr/>
                      <p:nvPr/>
                    </p:nvGrpSpPr>
                    <p:grpSpPr>
                      <a:xfrm flipV="1">
                        <a:off x="5896151" y="4335649"/>
                        <a:ext cx="315351" cy="452185"/>
                        <a:chOff x="1680124" y="3020493"/>
                        <a:chExt cx="315351" cy="452185"/>
                      </a:xfrm>
                    </p:grpSpPr>
                    <p:sp>
                      <p:nvSpPr>
                        <p:cNvPr id="2323" name="Down Arrow 232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314" name="Group 383"/>
                      <p:cNvGrpSpPr/>
                      <p:nvPr/>
                    </p:nvGrpSpPr>
                    <p:grpSpPr>
                      <a:xfrm>
                        <a:off x="5326940" y="4333600"/>
                        <a:ext cx="315351" cy="452185"/>
                        <a:chOff x="5326940" y="4367467"/>
                        <a:chExt cx="315351" cy="452185"/>
                      </a:xfrm>
                    </p:grpSpPr>
                    <p:sp>
                      <p:nvSpPr>
                        <p:cNvPr id="2321" name="Down Arrow 232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315" name="Group 229"/>
                      <p:cNvGrpSpPr/>
                      <p:nvPr/>
                    </p:nvGrpSpPr>
                    <p:grpSpPr>
                      <a:xfrm flipV="1">
                        <a:off x="6465362" y="4333602"/>
                        <a:ext cx="315351" cy="452185"/>
                        <a:chOff x="2660385" y="3018446"/>
                        <a:chExt cx="315351" cy="452185"/>
                      </a:xfrm>
                    </p:grpSpPr>
                    <p:sp>
                      <p:nvSpPr>
                        <p:cNvPr id="2319" name="Down Arrow 231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316" name="Group 234"/>
                      <p:cNvGrpSpPr/>
                      <p:nvPr/>
                    </p:nvGrpSpPr>
                    <p:grpSpPr>
                      <a:xfrm flipV="1">
                        <a:off x="7034572" y="4336915"/>
                        <a:ext cx="315351" cy="452185"/>
                        <a:chOff x="3687429" y="3021759"/>
                        <a:chExt cx="315351" cy="452185"/>
                      </a:xfrm>
                    </p:grpSpPr>
                    <p:sp>
                      <p:nvSpPr>
                        <p:cNvPr id="2317" name="Down Arrow 231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300" name="Group 392"/>
                    <p:cNvGrpSpPr/>
                    <p:nvPr/>
                  </p:nvGrpSpPr>
                  <p:grpSpPr>
                    <a:xfrm>
                      <a:off x="5326940" y="4794663"/>
                      <a:ext cx="2022983" cy="455500"/>
                      <a:chOff x="5326940" y="4918842"/>
                      <a:chExt cx="2022983" cy="455500"/>
                    </a:xfrm>
                  </p:grpSpPr>
                  <p:grpSp>
                    <p:nvGrpSpPr>
                      <p:cNvPr id="2301" name="Group 385"/>
                      <p:cNvGrpSpPr/>
                      <p:nvPr/>
                    </p:nvGrpSpPr>
                    <p:grpSpPr>
                      <a:xfrm>
                        <a:off x="5896151" y="4920891"/>
                        <a:ext cx="315351" cy="452185"/>
                        <a:chOff x="6144878" y="5033781"/>
                        <a:chExt cx="315351" cy="452185"/>
                      </a:xfrm>
                    </p:grpSpPr>
                    <p:sp>
                      <p:nvSpPr>
                        <p:cNvPr id="2311" name="Down Arrow 231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302" name="Group 384"/>
                      <p:cNvGrpSpPr/>
                      <p:nvPr/>
                    </p:nvGrpSpPr>
                    <p:grpSpPr>
                      <a:xfrm>
                        <a:off x="5326940" y="4918842"/>
                        <a:ext cx="315351" cy="452185"/>
                        <a:chOff x="5326940" y="5031732"/>
                        <a:chExt cx="315351" cy="452185"/>
                      </a:xfrm>
                    </p:grpSpPr>
                    <p:sp>
                      <p:nvSpPr>
                        <p:cNvPr id="2309" name="Down Arrow 230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303" name="Group 386"/>
                      <p:cNvGrpSpPr/>
                      <p:nvPr/>
                    </p:nvGrpSpPr>
                    <p:grpSpPr>
                      <a:xfrm>
                        <a:off x="6465362" y="4918844"/>
                        <a:ext cx="315351" cy="452185"/>
                        <a:chOff x="7012249" y="5031734"/>
                        <a:chExt cx="315351" cy="452185"/>
                      </a:xfrm>
                    </p:grpSpPr>
                    <p:sp>
                      <p:nvSpPr>
                        <p:cNvPr id="2307" name="Down Arrow 230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304" name="Group 387"/>
                      <p:cNvGrpSpPr/>
                      <p:nvPr/>
                    </p:nvGrpSpPr>
                    <p:grpSpPr>
                      <a:xfrm>
                        <a:off x="7034572" y="4922157"/>
                        <a:ext cx="315351" cy="452185"/>
                        <a:chOff x="7836091" y="5035047"/>
                        <a:chExt cx="315351" cy="452185"/>
                      </a:xfrm>
                    </p:grpSpPr>
                    <p:sp>
                      <p:nvSpPr>
                        <p:cNvPr id="2305" name="Down Arrow 230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245" name="Group 395"/>
                    <p:cNvGrpSpPr/>
                    <p:nvPr/>
                  </p:nvGrpSpPr>
                  <p:grpSpPr>
                    <a:xfrm>
                      <a:off x="5326940" y="3038938"/>
                      <a:ext cx="2022983" cy="455500"/>
                      <a:chOff x="5326940" y="3038937"/>
                      <a:chExt cx="2022983" cy="455500"/>
                    </a:xfrm>
                  </p:grpSpPr>
                  <p:grpSp>
                    <p:nvGrpSpPr>
                      <p:cNvPr id="2285" name="Group 378"/>
                      <p:cNvGrpSpPr/>
                      <p:nvPr/>
                    </p:nvGrpSpPr>
                    <p:grpSpPr>
                      <a:xfrm>
                        <a:off x="5896151" y="3040986"/>
                        <a:ext cx="315351" cy="452185"/>
                        <a:chOff x="6144878" y="3040986"/>
                        <a:chExt cx="315351" cy="452185"/>
                      </a:xfrm>
                    </p:grpSpPr>
                    <p:sp>
                      <p:nvSpPr>
                        <p:cNvPr id="2295" name="Down Arrow 229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86" name="Group 377"/>
                      <p:cNvGrpSpPr/>
                      <p:nvPr/>
                    </p:nvGrpSpPr>
                    <p:grpSpPr>
                      <a:xfrm>
                        <a:off x="5326940" y="3038937"/>
                        <a:ext cx="315351" cy="452185"/>
                        <a:chOff x="5326940" y="3038937"/>
                        <a:chExt cx="315351" cy="452185"/>
                      </a:xfrm>
                    </p:grpSpPr>
                    <p:sp>
                      <p:nvSpPr>
                        <p:cNvPr id="2293" name="Down Arrow 229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87" name="Group 230"/>
                      <p:cNvGrpSpPr/>
                      <p:nvPr/>
                    </p:nvGrpSpPr>
                    <p:grpSpPr>
                      <a:xfrm flipV="1">
                        <a:off x="6465362" y="3038939"/>
                        <a:ext cx="315351" cy="452185"/>
                        <a:chOff x="2660385" y="1689916"/>
                        <a:chExt cx="315351" cy="452185"/>
                      </a:xfrm>
                    </p:grpSpPr>
                    <p:sp>
                      <p:nvSpPr>
                        <p:cNvPr id="2291" name="Down Arrow 229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88" name="Group 379"/>
                      <p:cNvGrpSpPr/>
                      <p:nvPr/>
                    </p:nvGrpSpPr>
                    <p:grpSpPr>
                      <a:xfrm>
                        <a:off x="7034572" y="3042252"/>
                        <a:ext cx="315351" cy="452185"/>
                        <a:chOff x="7836091" y="3042252"/>
                        <a:chExt cx="315351" cy="452185"/>
                      </a:xfrm>
                    </p:grpSpPr>
                    <p:sp>
                      <p:nvSpPr>
                        <p:cNvPr id="2289" name="Down Arrow 228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246" name="Group 394"/>
                    <p:cNvGrpSpPr/>
                    <p:nvPr/>
                  </p:nvGrpSpPr>
                  <p:grpSpPr>
                    <a:xfrm>
                      <a:off x="5326940" y="3624179"/>
                      <a:ext cx="2022983" cy="455500"/>
                      <a:chOff x="5326940" y="3669335"/>
                      <a:chExt cx="2022983" cy="455500"/>
                    </a:xfrm>
                  </p:grpSpPr>
                  <p:grpSp>
                    <p:nvGrpSpPr>
                      <p:cNvPr id="2273" name="Group 382"/>
                      <p:cNvGrpSpPr/>
                      <p:nvPr/>
                    </p:nvGrpSpPr>
                    <p:grpSpPr>
                      <a:xfrm>
                        <a:off x="5896151" y="3671384"/>
                        <a:ext cx="315351" cy="452185"/>
                        <a:chOff x="6144878" y="3705251"/>
                        <a:chExt cx="315351" cy="452185"/>
                      </a:xfrm>
                    </p:grpSpPr>
                    <p:sp>
                      <p:nvSpPr>
                        <p:cNvPr id="2283" name="Down Arrow 228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74" name="Group 235"/>
                      <p:cNvGrpSpPr/>
                      <p:nvPr/>
                    </p:nvGrpSpPr>
                    <p:grpSpPr>
                      <a:xfrm flipV="1">
                        <a:off x="5326940" y="3669335"/>
                        <a:ext cx="315351" cy="452185"/>
                        <a:chOff x="704140" y="2354179"/>
                        <a:chExt cx="315351" cy="452185"/>
                      </a:xfrm>
                    </p:grpSpPr>
                    <p:sp>
                      <p:nvSpPr>
                        <p:cNvPr id="2281" name="Down Arrow 228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75" name="Group 381"/>
                      <p:cNvGrpSpPr/>
                      <p:nvPr/>
                    </p:nvGrpSpPr>
                    <p:grpSpPr>
                      <a:xfrm>
                        <a:off x="6465362" y="3669337"/>
                        <a:ext cx="315351" cy="452185"/>
                        <a:chOff x="7012249" y="3703204"/>
                        <a:chExt cx="315351" cy="452185"/>
                      </a:xfrm>
                    </p:grpSpPr>
                    <p:sp>
                      <p:nvSpPr>
                        <p:cNvPr id="2279" name="Down Arrow 227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76" name="Group 380"/>
                      <p:cNvGrpSpPr/>
                      <p:nvPr/>
                    </p:nvGrpSpPr>
                    <p:grpSpPr>
                      <a:xfrm>
                        <a:off x="7034572" y="3672650"/>
                        <a:ext cx="315351" cy="452185"/>
                        <a:chOff x="7836091" y="3706517"/>
                        <a:chExt cx="315351" cy="452185"/>
                      </a:xfrm>
                    </p:grpSpPr>
                    <p:sp>
                      <p:nvSpPr>
                        <p:cNvPr id="2277" name="Down Arrow 227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247" name="Group 393"/>
                    <p:cNvGrpSpPr/>
                    <p:nvPr/>
                  </p:nvGrpSpPr>
                  <p:grpSpPr>
                    <a:xfrm>
                      <a:off x="5326940" y="4209422"/>
                      <a:ext cx="2022983" cy="455500"/>
                      <a:chOff x="5326940" y="4333600"/>
                      <a:chExt cx="2022983" cy="455500"/>
                    </a:xfrm>
                  </p:grpSpPr>
                  <p:grpSp>
                    <p:nvGrpSpPr>
                      <p:cNvPr id="2261" name="Group 231"/>
                      <p:cNvGrpSpPr/>
                      <p:nvPr/>
                    </p:nvGrpSpPr>
                    <p:grpSpPr>
                      <a:xfrm flipV="1">
                        <a:off x="5896151" y="4335649"/>
                        <a:ext cx="315351" cy="452185"/>
                        <a:chOff x="1680124" y="3020493"/>
                        <a:chExt cx="315351" cy="452185"/>
                      </a:xfrm>
                    </p:grpSpPr>
                    <p:sp>
                      <p:nvSpPr>
                        <p:cNvPr id="2271" name="Down Arrow 227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62" name="Group 383"/>
                      <p:cNvGrpSpPr/>
                      <p:nvPr/>
                    </p:nvGrpSpPr>
                    <p:grpSpPr>
                      <a:xfrm>
                        <a:off x="5326940" y="4333600"/>
                        <a:ext cx="315351" cy="452185"/>
                        <a:chOff x="5326940" y="4367467"/>
                        <a:chExt cx="315351" cy="452185"/>
                      </a:xfrm>
                    </p:grpSpPr>
                    <p:sp>
                      <p:nvSpPr>
                        <p:cNvPr id="2269" name="Down Arrow 226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63" name="Group 229"/>
                      <p:cNvGrpSpPr/>
                      <p:nvPr/>
                    </p:nvGrpSpPr>
                    <p:grpSpPr>
                      <a:xfrm flipV="1">
                        <a:off x="6465362" y="4333602"/>
                        <a:ext cx="315351" cy="452185"/>
                        <a:chOff x="2660385" y="3018446"/>
                        <a:chExt cx="315351" cy="452185"/>
                      </a:xfrm>
                    </p:grpSpPr>
                    <p:sp>
                      <p:nvSpPr>
                        <p:cNvPr id="2267" name="Down Arrow 226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64" name="Group 234"/>
                      <p:cNvGrpSpPr/>
                      <p:nvPr/>
                    </p:nvGrpSpPr>
                    <p:grpSpPr>
                      <a:xfrm flipV="1">
                        <a:off x="7034572" y="4336915"/>
                        <a:ext cx="315351" cy="452185"/>
                        <a:chOff x="3687429" y="3021759"/>
                        <a:chExt cx="315351" cy="452185"/>
                      </a:xfrm>
                    </p:grpSpPr>
                    <p:sp>
                      <p:nvSpPr>
                        <p:cNvPr id="2265" name="Down Arrow 226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248" name="Group 392"/>
                    <p:cNvGrpSpPr/>
                    <p:nvPr/>
                  </p:nvGrpSpPr>
                  <p:grpSpPr>
                    <a:xfrm>
                      <a:off x="5326940" y="4794663"/>
                      <a:ext cx="2022983" cy="455500"/>
                      <a:chOff x="5326940" y="4918842"/>
                      <a:chExt cx="2022983" cy="455500"/>
                    </a:xfrm>
                  </p:grpSpPr>
                  <p:grpSp>
                    <p:nvGrpSpPr>
                      <p:cNvPr id="2249" name="Group 385"/>
                      <p:cNvGrpSpPr/>
                      <p:nvPr/>
                    </p:nvGrpSpPr>
                    <p:grpSpPr>
                      <a:xfrm>
                        <a:off x="5896151" y="4920891"/>
                        <a:ext cx="315351" cy="452185"/>
                        <a:chOff x="6144878" y="5033781"/>
                        <a:chExt cx="315351" cy="452185"/>
                      </a:xfrm>
                    </p:grpSpPr>
                    <p:sp>
                      <p:nvSpPr>
                        <p:cNvPr id="2259" name="Down Arrow 225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250" name="Group 384"/>
                      <p:cNvGrpSpPr/>
                      <p:nvPr/>
                    </p:nvGrpSpPr>
                    <p:grpSpPr>
                      <a:xfrm>
                        <a:off x="5326940" y="4918842"/>
                        <a:ext cx="315351" cy="452185"/>
                        <a:chOff x="5326940" y="5031732"/>
                        <a:chExt cx="315351" cy="452185"/>
                      </a:xfrm>
                    </p:grpSpPr>
                    <p:sp>
                      <p:nvSpPr>
                        <p:cNvPr id="2257" name="Down Arrow 225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251" name="Group 386"/>
                      <p:cNvGrpSpPr/>
                      <p:nvPr/>
                    </p:nvGrpSpPr>
                    <p:grpSpPr>
                      <a:xfrm>
                        <a:off x="6465362" y="4918844"/>
                        <a:ext cx="315351" cy="452185"/>
                        <a:chOff x="7012249" y="5031734"/>
                        <a:chExt cx="315351" cy="452185"/>
                      </a:xfrm>
                    </p:grpSpPr>
                    <p:sp>
                      <p:nvSpPr>
                        <p:cNvPr id="2255" name="Down Arrow 225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252" name="Group 387"/>
                      <p:cNvGrpSpPr/>
                      <p:nvPr/>
                    </p:nvGrpSpPr>
                    <p:grpSpPr>
                      <a:xfrm>
                        <a:off x="7034572" y="4922157"/>
                        <a:ext cx="315351" cy="452185"/>
                        <a:chOff x="7836091" y="5035047"/>
                        <a:chExt cx="315351" cy="452185"/>
                      </a:xfrm>
                    </p:grpSpPr>
                    <p:sp>
                      <p:nvSpPr>
                        <p:cNvPr id="2253" name="Down Arrow 225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6"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193" name="Group 395"/>
                    <p:cNvGrpSpPr/>
                    <p:nvPr/>
                  </p:nvGrpSpPr>
                  <p:grpSpPr>
                    <a:xfrm>
                      <a:off x="5326940" y="3038938"/>
                      <a:ext cx="2022983" cy="455500"/>
                      <a:chOff x="5326940" y="3038937"/>
                      <a:chExt cx="2022983" cy="455500"/>
                    </a:xfrm>
                  </p:grpSpPr>
                  <p:grpSp>
                    <p:nvGrpSpPr>
                      <p:cNvPr id="2233" name="Group 378"/>
                      <p:cNvGrpSpPr/>
                      <p:nvPr/>
                    </p:nvGrpSpPr>
                    <p:grpSpPr>
                      <a:xfrm>
                        <a:off x="5896151" y="3040986"/>
                        <a:ext cx="315351" cy="452185"/>
                        <a:chOff x="6144878" y="3040986"/>
                        <a:chExt cx="315351" cy="452185"/>
                      </a:xfrm>
                    </p:grpSpPr>
                    <p:sp>
                      <p:nvSpPr>
                        <p:cNvPr id="2243" name="Down Arrow 224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234" name="Group 377"/>
                      <p:cNvGrpSpPr/>
                      <p:nvPr/>
                    </p:nvGrpSpPr>
                    <p:grpSpPr>
                      <a:xfrm>
                        <a:off x="5326940" y="3038937"/>
                        <a:ext cx="315351" cy="452185"/>
                        <a:chOff x="5326940" y="3038937"/>
                        <a:chExt cx="315351" cy="452185"/>
                      </a:xfrm>
                    </p:grpSpPr>
                    <p:sp>
                      <p:nvSpPr>
                        <p:cNvPr id="2241" name="Down Arrow 224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235" name="Group 230"/>
                      <p:cNvGrpSpPr/>
                      <p:nvPr/>
                    </p:nvGrpSpPr>
                    <p:grpSpPr>
                      <a:xfrm flipV="1">
                        <a:off x="6465362" y="3038939"/>
                        <a:ext cx="315351" cy="452185"/>
                        <a:chOff x="2660385" y="1689916"/>
                        <a:chExt cx="315351" cy="452185"/>
                      </a:xfrm>
                    </p:grpSpPr>
                    <p:sp>
                      <p:nvSpPr>
                        <p:cNvPr id="2239" name="Down Arrow 223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236" name="Group 379"/>
                      <p:cNvGrpSpPr/>
                      <p:nvPr/>
                    </p:nvGrpSpPr>
                    <p:grpSpPr>
                      <a:xfrm>
                        <a:off x="7034572" y="3042252"/>
                        <a:ext cx="315351" cy="452185"/>
                        <a:chOff x="7836091" y="3042252"/>
                        <a:chExt cx="315351" cy="452185"/>
                      </a:xfrm>
                    </p:grpSpPr>
                    <p:sp>
                      <p:nvSpPr>
                        <p:cNvPr id="2237" name="Down Arrow 223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94" name="Group 394"/>
                    <p:cNvGrpSpPr/>
                    <p:nvPr/>
                  </p:nvGrpSpPr>
                  <p:grpSpPr>
                    <a:xfrm>
                      <a:off x="5326940" y="3624179"/>
                      <a:ext cx="2022983" cy="455500"/>
                      <a:chOff x="5326940" y="3669335"/>
                      <a:chExt cx="2022983" cy="455500"/>
                    </a:xfrm>
                  </p:grpSpPr>
                  <p:grpSp>
                    <p:nvGrpSpPr>
                      <p:cNvPr id="2221" name="Group 382"/>
                      <p:cNvGrpSpPr/>
                      <p:nvPr/>
                    </p:nvGrpSpPr>
                    <p:grpSpPr>
                      <a:xfrm>
                        <a:off x="5896151" y="3671384"/>
                        <a:ext cx="315351" cy="452185"/>
                        <a:chOff x="6144878" y="3705251"/>
                        <a:chExt cx="315351" cy="452185"/>
                      </a:xfrm>
                    </p:grpSpPr>
                    <p:sp>
                      <p:nvSpPr>
                        <p:cNvPr id="2231" name="Down Arrow 223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222" name="Group 235"/>
                      <p:cNvGrpSpPr/>
                      <p:nvPr/>
                    </p:nvGrpSpPr>
                    <p:grpSpPr>
                      <a:xfrm flipV="1">
                        <a:off x="5326940" y="3669335"/>
                        <a:ext cx="315351" cy="452185"/>
                        <a:chOff x="704140" y="2354179"/>
                        <a:chExt cx="315351" cy="452185"/>
                      </a:xfrm>
                    </p:grpSpPr>
                    <p:sp>
                      <p:nvSpPr>
                        <p:cNvPr id="2229" name="Down Arrow 222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223" name="Group 381"/>
                      <p:cNvGrpSpPr/>
                      <p:nvPr/>
                    </p:nvGrpSpPr>
                    <p:grpSpPr>
                      <a:xfrm>
                        <a:off x="6465362" y="3669337"/>
                        <a:ext cx="315351" cy="452185"/>
                        <a:chOff x="7012249" y="3703204"/>
                        <a:chExt cx="315351" cy="452185"/>
                      </a:xfrm>
                    </p:grpSpPr>
                    <p:sp>
                      <p:nvSpPr>
                        <p:cNvPr id="2227" name="Down Arrow 222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224" name="Group 380"/>
                      <p:cNvGrpSpPr/>
                      <p:nvPr/>
                    </p:nvGrpSpPr>
                    <p:grpSpPr>
                      <a:xfrm>
                        <a:off x="7034572" y="3672650"/>
                        <a:ext cx="315351" cy="452185"/>
                        <a:chOff x="7836091" y="3706517"/>
                        <a:chExt cx="315351" cy="452185"/>
                      </a:xfrm>
                    </p:grpSpPr>
                    <p:sp>
                      <p:nvSpPr>
                        <p:cNvPr id="2225" name="Down Arrow 222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95" name="Group 393"/>
                    <p:cNvGrpSpPr/>
                    <p:nvPr/>
                  </p:nvGrpSpPr>
                  <p:grpSpPr>
                    <a:xfrm>
                      <a:off x="5326940" y="4209422"/>
                      <a:ext cx="2022983" cy="455500"/>
                      <a:chOff x="5326940" y="4333600"/>
                      <a:chExt cx="2022983" cy="455500"/>
                    </a:xfrm>
                  </p:grpSpPr>
                  <p:grpSp>
                    <p:nvGrpSpPr>
                      <p:cNvPr id="2209" name="Group 231"/>
                      <p:cNvGrpSpPr/>
                      <p:nvPr/>
                    </p:nvGrpSpPr>
                    <p:grpSpPr>
                      <a:xfrm flipV="1">
                        <a:off x="5896151" y="4335649"/>
                        <a:ext cx="315351" cy="452185"/>
                        <a:chOff x="1680124" y="3020493"/>
                        <a:chExt cx="315351" cy="452185"/>
                      </a:xfrm>
                    </p:grpSpPr>
                    <p:sp>
                      <p:nvSpPr>
                        <p:cNvPr id="2219" name="Down Arrow 221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210" name="Group 383"/>
                      <p:cNvGrpSpPr/>
                      <p:nvPr/>
                    </p:nvGrpSpPr>
                    <p:grpSpPr>
                      <a:xfrm>
                        <a:off x="5326940" y="4333600"/>
                        <a:ext cx="315351" cy="452185"/>
                        <a:chOff x="5326940" y="4367467"/>
                        <a:chExt cx="315351" cy="452185"/>
                      </a:xfrm>
                    </p:grpSpPr>
                    <p:sp>
                      <p:nvSpPr>
                        <p:cNvPr id="2217" name="Down Arrow 221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211" name="Group 229"/>
                      <p:cNvGrpSpPr/>
                      <p:nvPr/>
                    </p:nvGrpSpPr>
                    <p:grpSpPr>
                      <a:xfrm flipV="1">
                        <a:off x="6465362" y="4333602"/>
                        <a:ext cx="315351" cy="452185"/>
                        <a:chOff x="2660385" y="3018446"/>
                        <a:chExt cx="315351" cy="452185"/>
                      </a:xfrm>
                    </p:grpSpPr>
                    <p:sp>
                      <p:nvSpPr>
                        <p:cNvPr id="2215" name="Down Arrow 221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212" name="Group 234"/>
                      <p:cNvGrpSpPr/>
                      <p:nvPr/>
                    </p:nvGrpSpPr>
                    <p:grpSpPr>
                      <a:xfrm flipV="1">
                        <a:off x="7034572" y="4336915"/>
                        <a:ext cx="315351" cy="452185"/>
                        <a:chOff x="3687429" y="3021759"/>
                        <a:chExt cx="315351" cy="452185"/>
                      </a:xfrm>
                    </p:grpSpPr>
                    <p:sp>
                      <p:nvSpPr>
                        <p:cNvPr id="2213" name="Down Arrow 221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96" name="Group 392"/>
                    <p:cNvGrpSpPr/>
                    <p:nvPr/>
                  </p:nvGrpSpPr>
                  <p:grpSpPr>
                    <a:xfrm>
                      <a:off x="5326940" y="4794663"/>
                      <a:ext cx="2022983" cy="455500"/>
                      <a:chOff x="5326940" y="4918842"/>
                      <a:chExt cx="2022983" cy="455500"/>
                    </a:xfrm>
                  </p:grpSpPr>
                  <p:grpSp>
                    <p:nvGrpSpPr>
                      <p:cNvPr id="2197" name="Group 385"/>
                      <p:cNvGrpSpPr/>
                      <p:nvPr/>
                    </p:nvGrpSpPr>
                    <p:grpSpPr>
                      <a:xfrm>
                        <a:off x="5896151" y="4920891"/>
                        <a:ext cx="315351" cy="452185"/>
                        <a:chOff x="6144878" y="5033781"/>
                        <a:chExt cx="315351" cy="452185"/>
                      </a:xfrm>
                    </p:grpSpPr>
                    <p:sp>
                      <p:nvSpPr>
                        <p:cNvPr id="2207" name="Down Arrow 220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98" name="Group 384"/>
                      <p:cNvGrpSpPr/>
                      <p:nvPr/>
                    </p:nvGrpSpPr>
                    <p:grpSpPr>
                      <a:xfrm>
                        <a:off x="5326940" y="4918842"/>
                        <a:ext cx="315351" cy="452185"/>
                        <a:chOff x="5326940" y="5031732"/>
                        <a:chExt cx="315351" cy="452185"/>
                      </a:xfrm>
                    </p:grpSpPr>
                    <p:sp>
                      <p:nvSpPr>
                        <p:cNvPr id="2205" name="Down Arrow 220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99" name="Group 386"/>
                      <p:cNvGrpSpPr/>
                      <p:nvPr/>
                    </p:nvGrpSpPr>
                    <p:grpSpPr>
                      <a:xfrm>
                        <a:off x="6465362" y="4918844"/>
                        <a:ext cx="315351" cy="452185"/>
                        <a:chOff x="7012249" y="5031734"/>
                        <a:chExt cx="315351" cy="452185"/>
                      </a:xfrm>
                    </p:grpSpPr>
                    <p:sp>
                      <p:nvSpPr>
                        <p:cNvPr id="2203" name="Down Arrow 220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200" name="Group 387"/>
                      <p:cNvGrpSpPr/>
                      <p:nvPr/>
                    </p:nvGrpSpPr>
                    <p:grpSpPr>
                      <a:xfrm>
                        <a:off x="7034572" y="4922157"/>
                        <a:ext cx="315351" cy="452185"/>
                        <a:chOff x="7836091" y="5035047"/>
                        <a:chExt cx="315351" cy="452185"/>
                      </a:xfrm>
                    </p:grpSpPr>
                    <p:sp>
                      <p:nvSpPr>
                        <p:cNvPr id="2201" name="Down Arrow 220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7"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141" name="Group 395"/>
                    <p:cNvGrpSpPr/>
                    <p:nvPr/>
                  </p:nvGrpSpPr>
                  <p:grpSpPr>
                    <a:xfrm>
                      <a:off x="5326940" y="3038938"/>
                      <a:ext cx="2022983" cy="455500"/>
                      <a:chOff x="5326940" y="3038937"/>
                      <a:chExt cx="2022983" cy="455500"/>
                    </a:xfrm>
                  </p:grpSpPr>
                  <p:grpSp>
                    <p:nvGrpSpPr>
                      <p:cNvPr id="2181" name="Group 378"/>
                      <p:cNvGrpSpPr/>
                      <p:nvPr/>
                    </p:nvGrpSpPr>
                    <p:grpSpPr>
                      <a:xfrm>
                        <a:off x="5896151" y="3040986"/>
                        <a:ext cx="315351" cy="452185"/>
                        <a:chOff x="6144878" y="3040986"/>
                        <a:chExt cx="315351" cy="452185"/>
                      </a:xfrm>
                    </p:grpSpPr>
                    <p:sp>
                      <p:nvSpPr>
                        <p:cNvPr id="2191" name="Down Arrow 219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82" name="Group 377"/>
                      <p:cNvGrpSpPr/>
                      <p:nvPr/>
                    </p:nvGrpSpPr>
                    <p:grpSpPr>
                      <a:xfrm>
                        <a:off x="5326940" y="3038937"/>
                        <a:ext cx="315351" cy="452185"/>
                        <a:chOff x="5326940" y="3038937"/>
                        <a:chExt cx="315351" cy="452185"/>
                      </a:xfrm>
                    </p:grpSpPr>
                    <p:sp>
                      <p:nvSpPr>
                        <p:cNvPr id="2189" name="Down Arrow 218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83" name="Group 230"/>
                      <p:cNvGrpSpPr/>
                      <p:nvPr/>
                    </p:nvGrpSpPr>
                    <p:grpSpPr>
                      <a:xfrm flipV="1">
                        <a:off x="6465362" y="3038939"/>
                        <a:ext cx="315351" cy="452185"/>
                        <a:chOff x="2660385" y="1689916"/>
                        <a:chExt cx="315351" cy="452185"/>
                      </a:xfrm>
                    </p:grpSpPr>
                    <p:sp>
                      <p:nvSpPr>
                        <p:cNvPr id="2187" name="Down Arrow 218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84" name="Group 379"/>
                      <p:cNvGrpSpPr/>
                      <p:nvPr/>
                    </p:nvGrpSpPr>
                    <p:grpSpPr>
                      <a:xfrm>
                        <a:off x="7034572" y="3042252"/>
                        <a:ext cx="315351" cy="452185"/>
                        <a:chOff x="7836091" y="3042252"/>
                        <a:chExt cx="315351" cy="452185"/>
                      </a:xfrm>
                    </p:grpSpPr>
                    <p:sp>
                      <p:nvSpPr>
                        <p:cNvPr id="2185" name="Down Arrow 218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142" name="Group 394"/>
                    <p:cNvGrpSpPr/>
                    <p:nvPr/>
                  </p:nvGrpSpPr>
                  <p:grpSpPr>
                    <a:xfrm>
                      <a:off x="5326940" y="3624179"/>
                      <a:ext cx="2022983" cy="455500"/>
                      <a:chOff x="5326940" y="3669335"/>
                      <a:chExt cx="2022983" cy="455500"/>
                    </a:xfrm>
                  </p:grpSpPr>
                  <p:grpSp>
                    <p:nvGrpSpPr>
                      <p:cNvPr id="2169" name="Group 382"/>
                      <p:cNvGrpSpPr/>
                      <p:nvPr/>
                    </p:nvGrpSpPr>
                    <p:grpSpPr>
                      <a:xfrm>
                        <a:off x="5896151" y="3671384"/>
                        <a:ext cx="315351" cy="452185"/>
                        <a:chOff x="6144878" y="3705251"/>
                        <a:chExt cx="315351" cy="452185"/>
                      </a:xfrm>
                    </p:grpSpPr>
                    <p:sp>
                      <p:nvSpPr>
                        <p:cNvPr id="2179" name="Down Arrow 217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70" name="Group 235"/>
                      <p:cNvGrpSpPr/>
                      <p:nvPr/>
                    </p:nvGrpSpPr>
                    <p:grpSpPr>
                      <a:xfrm flipV="1">
                        <a:off x="5326940" y="3669335"/>
                        <a:ext cx="315351" cy="452185"/>
                        <a:chOff x="704140" y="2354179"/>
                        <a:chExt cx="315351" cy="452185"/>
                      </a:xfrm>
                    </p:grpSpPr>
                    <p:sp>
                      <p:nvSpPr>
                        <p:cNvPr id="2177" name="Down Arrow 217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71" name="Group 381"/>
                      <p:cNvGrpSpPr/>
                      <p:nvPr/>
                    </p:nvGrpSpPr>
                    <p:grpSpPr>
                      <a:xfrm>
                        <a:off x="6465362" y="3669337"/>
                        <a:ext cx="315351" cy="452185"/>
                        <a:chOff x="7012249" y="3703204"/>
                        <a:chExt cx="315351" cy="452185"/>
                      </a:xfrm>
                    </p:grpSpPr>
                    <p:sp>
                      <p:nvSpPr>
                        <p:cNvPr id="2175" name="Down Arrow 217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72" name="Group 380"/>
                      <p:cNvGrpSpPr/>
                      <p:nvPr/>
                    </p:nvGrpSpPr>
                    <p:grpSpPr>
                      <a:xfrm>
                        <a:off x="7034572" y="3672650"/>
                        <a:ext cx="315351" cy="452185"/>
                        <a:chOff x="7836091" y="3706517"/>
                        <a:chExt cx="315351" cy="452185"/>
                      </a:xfrm>
                    </p:grpSpPr>
                    <p:sp>
                      <p:nvSpPr>
                        <p:cNvPr id="2173" name="Down Arrow 217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143" name="Group 393"/>
                    <p:cNvGrpSpPr/>
                    <p:nvPr/>
                  </p:nvGrpSpPr>
                  <p:grpSpPr>
                    <a:xfrm>
                      <a:off x="5326940" y="4209422"/>
                      <a:ext cx="2022983" cy="455500"/>
                      <a:chOff x="5326940" y="4333600"/>
                      <a:chExt cx="2022983" cy="455500"/>
                    </a:xfrm>
                  </p:grpSpPr>
                  <p:grpSp>
                    <p:nvGrpSpPr>
                      <p:cNvPr id="2157" name="Group 231"/>
                      <p:cNvGrpSpPr/>
                      <p:nvPr/>
                    </p:nvGrpSpPr>
                    <p:grpSpPr>
                      <a:xfrm flipV="1">
                        <a:off x="5896151" y="4335649"/>
                        <a:ext cx="315351" cy="452185"/>
                        <a:chOff x="1680124" y="3020493"/>
                        <a:chExt cx="315351" cy="452185"/>
                      </a:xfrm>
                    </p:grpSpPr>
                    <p:sp>
                      <p:nvSpPr>
                        <p:cNvPr id="2167" name="Down Arrow 216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58" name="Group 383"/>
                      <p:cNvGrpSpPr/>
                      <p:nvPr/>
                    </p:nvGrpSpPr>
                    <p:grpSpPr>
                      <a:xfrm>
                        <a:off x="5326940" y="4333600"/>
                        <a:ext cx="315351" cy="452185"/>
                        <a:chOff x="5326940" y="4367467"/>
                        <a:chExt cx="315351" cy="452185"/>
                      </a:xfrm>
                    </p:grpSpPr>
                    <p:sp>
                      <p:nvSpPr>
                        <p:cNvPr id="2165" name="Down Arrow 216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59" name="Group 229"/>
                      <p:cNvGrpSpPr/>
                      <p:nvPr/>
                    </p:nvGrpSpPr>
                    <p:grpSpPr>
                      <a:xfrm flipV="1">
                        <a:off x="6465362" y="4333602"/>
                        <a:ext cx="315351" cy="452185"/>
                        <a:chOff x="2660385" y="3018446"/>
                        <a:chExt cx="315351" cy="452185"/>
                      </a:xfrm>
                    </p:grpSpPr>
                    <p:sp>
                      <p:nvSpPr>
                        <p:cNvPr id="2163" name="Down Arrow 216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60" name="Group 234"/>
                      <p:cNvGrpSpPr/>
                      <p:nvPr/>
                    </p:nvGrpSpPr>
                    <p:grpSpPr>
                      <a:xfrm flipV="1">
                        <a:off x="7034572" y="4336915"/>
                        <a:ext cx="315351" cy="452185"/>
                        <a:chOff x="3687429" y="3021759"/>
                        <a:chExt cx="315351" cy="452185"/>
                      </a:xfrm>
                    </p:grpSpPr>
                    <p:sp>
                      <p:nvSpPr>
                        <p:cNvPr id="2161" name="Down Arrow 216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144" name="Group 392"/>
                    <p:cNvGrpSpPr/>
                    <p:nvPr/>
                  </p:nvGrpSpPr>
                  <p:grpSpPr>
                    <a:xfrm>
                      <a:off x="5326940" y="4794663"/>
                      <a:ext cx="2022983" cy="455500"/>
                      <a:chOff x="5326940" y="4918842"/>
                      <a:chExt cx="2022983" cy="455500"/>
                    </a:xfrm>
                  </p:grpSpPr>
                  <p:grpSp>
                    <p:nvGrpSpPr>
                      <p:cNvPr id="2145" name="Group 385"/>
                      <p:cNvGrpSpPr/>
                      <p:nvPr/>
                    </p:nvGrpSpPr>
                    <p:grpSpPr>
                      <a:xfrm>
                        <a:off x="5896151" y="4920891"/>
                        <a:ext cx="315351" cy="452185"/>
                        <a:chOff x="6144878" y="5033781"/>
                        <a:chExt cx="315351" cy="452185"/>
                      </a:xfrm>
                    </p:grpSpPr>
                    <p:sp>
                      <p:nvSpPr>
                        <p:cNvPr id="2155" name="Down Arrow 215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146" name="Group 384"/>
                      <p:cNvGrpSpPr/>
                      <p:nvPr/>
                    </p:nvGrpSpPr>
                    <p:grpSpPr>
                      <a:xfrm>
                        <a:off x="5326940" y="4918842"/>
                        <a:ext cx="315351" cy="452185"/>
                        <a:chOff x="5326940" y="5031732"/>
                        <a:chExt cx="315351" cy="452185"/>
                      </a:xfrm>
                    </p:grpSpPr>
                    <p:sp>
                      <p:nvSpPr>
                        <p:cNvPr id="2153" name="Down Arrow 215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147" name="Group 386"/>
                      <p:cNvGrpSpPr/>
                      <p:nvPr/>
                    </p:nvGrpSpPr>
                    <p:grpSpPr>
                      <a:xfrm>
                        <a:off x="6465362" y="4918844"/>
                        <a:ext cx="315351" cy="452185"/>
                        <a:chOff x="7012249" y="5031734"/>
                        <a:chExt cx="315351" cy="452185"/>
                      </a:xfrm>
                    </p:grpSpPr>
                    <p:sp>
                      <p:nvSpPr>
                        <p:cNvPr id="2151" name="Down Arrow 215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148" name="Group 387"/>
                      <p:cNvGrpSpPr/>
                      <p:nvPr/>
                    </p:nvGrpSpPr>
                    <p:grpSpPr>
                      <a:xfrm>
                        <a:off x="7034572" y="4922157"/>
                        <a:ext cx="315351" cy="452185"/>
                        <a:chOff x="7836091" y="5035047"/>
                        <a:chExt cx="315351" cy="452185"/>
                      </a:xfrm>
                    </p:grpSpPr>
                    <p:sp>
                      <p:nvSpPr>
                        <p:cNvPr id="2149" name="Down Arrow 214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08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089" name="Group 395"/>
                    <p:cNvGrpSpPr/>
                    <p:nvPr/>
                  </p:nvGrpSpPr>
                  <p:grpSpPr>
                    <a:xfrm>
                      <a:off x="5326940" y="3038938"/>
                      <a:ext cx="2022983" cy="455500"/>
                      <a:chOff x="5326940" y="3038937"/>
                      <a:chExt cx="2022983" cy="455500"/>
                    </a:xfrm>
                  </p:grpSpPr>
                  <p:grpSp>
                    <p:nvGrpSpPr>
                      <p:cNvPr id="2129" name="Group 378"/>
                      <p:cNvGrpSpPr/>
                      <p:nvPr/>
                    </p:nvGrpSpPr>
                    <p:grpSpPr>
                      <a:xfrm>
                        <a:off x="5896151" y="3040986"/>
                        <a:ext cx="315351" cy="452185"/>
                        <a:chOff x="6144878" y="3040986"/>
                        <a:chExt cx="315351" cy="452185"/>
                      </a:xfrm>
                    </p:grpSpPr>
                    <p:sp>
                      <p:nvSpPr>
                        <p:cNvPr id="2139" name="Down Arrow 213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130" name="Group 377"/>
                      <p:cNvGrpSpPr/>
                      <p:nvPr/>
                    </p:nvGrpSpPr>
                    <p:grpSpPr>
                      <a:xfrm>
                        <a:off x="5326940" y="3038937"/>
                        <a:ext cx="315351" cy="452185"/>
                        <a:chOff x="5326940" y="3038937"/>
                        <a:chExt cx="315351" cy="452185"/>
                      </a:xfrm>
                    </p:grpSpPr>
                    <p:sp>
                      <p:nvSpPr>
                        <p:cNvPr id="2137" name="Down Arrow 213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131" name="Group 230"/>
                      <p:cNvGrpSpPr/>
                      <p:nvPr/>
                    </p:nvGrpSpPr>
                    <p:grpSpPr>
                      <a:xfrm flipV="1">
                        <a:off x="6465362" y="3038939"/>
                        <a:ext cx="315351" cy="452185"/>
                        <a:chOff x="2660385" y="1689916"/>
                        <a:chExt cx="315351" cy="452185"/>
                      </a:xfrm>
                    </p:grpSpPr>
                    <p:sp>
                      <p:nvSpPr>
                        <p:cNvPr id="2135" name="Down Arrow 213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132" name="Group 379"/>
                      <p:cNvGrpSpPr/>
                      <p:nvPr/>
                    </p:nvGrpSpPr>
                    <p:grpSpPr>
                      <a:xfrm>
                        <a:off x="7034572" y="3042252"/>
                        <a:ext cx="315351" cy="452185"/>
                        <a:chOff x="7836091" y="3042252"/>
                        <a:chExt cx="315351" cy="452185"/>
                      </a:xfrm>
                    </p:grpSpPr>
                    <p:sp>
                      <p:nvSpPr>
                        <p:cNvPr id="2133" name="Down Arrow 213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90" name="Group 394"/>
                    <p:cNvGrpSpPr/>
                    <p:nvPr/>
                  </p:nvGrpSpPr>
                  <p:grpSpPr>
                    <a:xfrm>
                      <a:off x="5326940" y="3624179"/>
                      <a:ext cx="2022983" cy="455500"/>
                      <a:chOff x="5326940" y="3669335"/>
                      <a:chExt cx="2022983" cy="455500"/>
                    </a:xfrm>
                  </p:grpSpPr>
                  <p:grpSp>
                    <p:nvGrpSpPr>
                      <p:cNvPr id="2117" name="Group 382"/>
                      <p:cNvGrpSpPr/>
                      <p:nvPr/>
                    </p:nvGrpSpPr>
                    <p:grpSpPr>
                      <a:xfrm>
                        <a:off x="5896151" y="3671384"/>
                        <a:ext cx="315351" cy="452185"/>
                        <a:chOff x="6144878" y="3705251"/>
                        <a:chExt cx="315351" cy="452185"/>
                      </a:xfrm>
                    </p:grpSpPr>
                    <p:sp>
                      <p:nvSpPr>
                        <p:cNvPr id="2127" name="Down Arrow 212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118" name="Group 235"/>
                      <p:cNvGrpSpPr/>
                      <p:nvPr/>
                    </p:nvGrpSpPr>
                    <p:grpSpPr>
                      <a:xfrm flipV="1">
                        <a:off x="5326940" y="3669335"/>
                        <a:ext cx="315351" cy="452185"/>
                        <a:chOff x="704140" y="2354179"/>
                        <a:chExt cx="315351" cy="452185"/>
                      </a:xfrm>
                    </p:grpSpPr>
                    <p:sp>
                      <p:nvSpPr>
                        <p:cNvPr id="2125" name="Down Arrow 212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119" name="Group 381"/>
                      <p:cNvGrpSpPr/>
                      <p:nvPr/>
                    </p:nvGrpSpPr>
                    <p:grpSpPr>
                      <a:xfrm>
                        <a:off x="6465362" y="3669337"/>
                        <a:ext cx="315351" cy="452185"/>
                        <a:chOff x="7012249" y="3703204"/>
                        <a:chExt cx="315351" cy="452185"/>
                      </a:xfrm>
                    </p:grpSpPr>
                    <p:sp>
                      <p:nvSpPr>
                        <p:cNvPr id="2123" name="Down Arrow 212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120" name="Group 380"/>
                      <p:cNvGrpSpPr/>
                      <p:nvPr/>
                    </p:nvGrpSpPr>
                    <p:grpSpPr>
                      <a:xfrm>
                        <a:off x="7034572" y="3672650"/>
                        <a:ext cx="315351" cy="452185"/>
                        <a:chOff x="7836091" y="3706517"/>
                        <a:chExt cx="315351" cy="452185"/>
                      </a:xfrm>
                    </p:grpSpPr>
                    <p:sp>
                      <p:nvSpPr>
                        <p:cNvPr id="2121" name="Down Arrow 212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091" name="Group 393"/>
                    <p:cNvGrpSpPr/>
                    <p:nvPr/>
                  </p:nvGrpSpPr>
                  <p:grpSpPr>
                    <a:xfrm>
                      <a:off x="5326940" y="4209422"/>
                      <a:ext cx="2022983" cy="455500"/>
                      <a:chOff x="5326940" y="4333600"/>
                      <a:chExt cx="2022983" cy="455500"/>
                    </a:xfrm>
                  </p:grpSpPr>
                  <p:grpSp>
                    <p:nvGrpSpPr>
                      <p:cNvPr id="2105" name="Group 231"/>
                      <p:cNvGrpSpPr/>
                      <p:nvPr/>
                    </p:nvGrpSpPr>
                    <p:grpSpPr>
                      <a:xfrm flipV="1">
                        <a:off x="5896151" y="4335649"/>
                        <a:ext cx="315351" cy="452185"/>
                        <a:chOff x="1680124" y="3020493"/>
                        <a:chExt cx="315351" cy="452185"/>
                      </a:xfrm>
                    </p:grpSpPr>
                    <p:sp>
                      <p:nvSpPr>
                        <p:cNvPr id="2115" name="Down Arrow 211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106" name="Group 383"/>
                      <p:cNvGrpSpPr/>
                      <p:nvPr/>
                    </p:nvGrpSpPr>
                    <p:grpSpPr>
                      <a:xfrm>
                        <a:off x="5326940" y="4333600"/>
                        <a:ext cx="315351" cy="452185"/>
                        <a:chOff x="5326940" y="4367467"/>
                        <a:chExt cx="315351" cy="452185"/>
                      </a:xfrm>
                    </p:grpSpPr>
                    <p:sp>
                      <p:nvSpPr>
                        <p:cNvPr id="2113" name="Down Arrow 211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107" name="Group 229"/>
                      <p:cNvGrpSpPr/>
                      <p:nvPr/>
                    </p:nvGrpSpPr>
                    <p:grpSpPr>
                      <a:xfrm flipV="1">
                        <a:off x="6465362" y="4333602"/>
                        <a:ext cx="315351" cy="452185"/>
                        <a:chOff x="2660385" y="3018446"/>
                        <a:chExt cx="315351" cy="452185"/>
                      </a:xfrm>
                    </p:grpSpPr>
                    <p:sp>
                      <p:nvSpPr>
                        <p:cNvPr id="2111" name="Down Arrow 211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108" name="Group 234"/>
                      <p:cNvGrpSpPr/>
                      <p:nvPr/>
                    </p:nvGrpSpPr>
                    <p:grpSpPr>
                      <a:xfrm flipV="1">
                        <a:off x="7034572" y="4336915"/>
                        <a:ext cx="315351" cy="452185"/>
                        <a:chOff x="3687429" y="3021759"/>
                        <a:chExt cx="315351" cy="452185"/>
                      </a:xfrm>
                    </p:grpSpPr>
                    <p:sp>
                      <p:nvSpPr>
                        <p:cNvPr id="2109" name="Down Arrow 210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92" name="Group 392"/>
                    <p:cNvGrpSpPr/>
                    <p:nvPr/>
                  </p:nvGrpSpPr>
                  <p:grpSpPr>
                    <a:xfrm>
                      <a:off x="5326940" y="4794663"/>
                      <a:ext cx="2022983" cy="455500"/>
                      <a:chOff x="5326940" y="4918842"/>
                      <a:chExt cx="2022983" cy="455500"/>
                    </a:xfrm>
                  </p:grpSpPr>
                  <p:grpSp>
                    <p:nvGrpSpPr>
                      <p:cNvPr id="2093" name="Group 385"/>
                      <p:cNvGrpSpPr/>
                      <p:nvPr/>
                    </p:nvGrpSpPr>
                    <p:grpSpPr>
                      <a:xfrm>
                        <a:off x="5896151" y="4920891"/>
                        <a:ext cx="315351" cy="452185"/>
                        <a:chOff x="6144878" y="5033781"/>
                        <a:chExt cx="315351" cy="452185"/>
                      </a:xfrm>
                    </p:grpSpPr>
                    <p:sp>
                      <p:nvSpPr>
                        <p:cNvPr id="2103" name="Down Arrow 210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94" name="Group 384"/>
                      <p:cNvGrpSpPr/>
                      <p:nvPr/>
                    </p:nvGrpSpPr>
                    <p:grpSpPr>
                      <a:xfrm>
                        <a:off x="5326940" y="4918842"/>
                        <a:ext cx="315351" cy="452185"/>
                        <a:chOff x="5326940" y="5031732"/>
                        <a:chExt cx="315351" cy="452185"/>
                      </a:xfrm>
                    </p:grpSpPr>
                    <p:sp>
                      <p:nvSpPr>
                        <p:cNvPr id="2101" name="Down Arrow 210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95" name="Group 386"/>
                      <p:cNvGrpSpPr/>
                      <p:nvPr/>
                    </p:nvGrpSpPr>
                    <p:grpSpPr>
                      <a:xfrm>
                        <a:off x="6465362" y="4918844"/>
                        <a:ext cx="315351" cy="452185"/>
                        <a:chOff x="7012249" y="5031734"/>
                        <a:chExt cx="315351" cy="452185"/>
                      </a:xfrm>
                    </p:grpSpPr>
                    <p:sp>
                      <p:nvSpPr>
                        <p:cNvPr id="2099" name="Down Arrow 209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096" name="Group 387"/>
                      <p:cNvGrpSpPr/>
                      <p:nvPr/>
                    </p:nvGrpSpPr>
                    <p:grpSpPr>
                      <a:xfrm>
                        <a:off x="7034572" y="4922157"/>
                        <a:ext cx="315351" cy="452185"/>
                        <a:chOff x="7836091" y="5035047"/>
                        <a:chExt cx="315351" cy="452185"/>
                      </a:xfrm>
                    </p:grpSpPr>
                    <p:sp>
                      <p:nvSpPr>
                        <p:cNvPr id="2097" name="Down Arrow 209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sp>
            <p:nvSpPr>
              <p:cNvPr id="2071" name="TextBox 2070"/>
              <p:cNvSpPr txBox="1"/>
              <p:nvPr/>
            </p:nvSpPr>
            <p:spPr bwMode="ltGray">
              <a:xfrm>
                <a:off x="2475987" y="3151534"/>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grpSp>
          <p:nvGrpSpPr>
            <p:cNvPr id="2067" name="Group 687"/>
            <p:cNvGrpSpPr/>
            <p:nvPr/>
          </p:nvGrpSpPr>
          <p:grpSpPr>
            <a:xfrm>
              <a:off x="2779776" y="3300983"/>
              <a:ext cx="160020" cy="173743"/>
              <a:chOff x="4969852" y="1745175"/>
              <a:chExt cx="111265" cy="168941"/>
            </a:xfrm>
          </p:grpSpPr>
          <p:sp>
            <p:nvSpPr>
              <p:cNvPr id="2068" name="Down Arrow 2067"/>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nvGrpSpPr>
          <p:cNvPr id="2416" name="Group 2415"/>
          <p:cNvGrpSpPr/>
          <p:nvPr/>
        </p:nvGrpSpPr>
        <p:grpSpPr>
          <a:xfrm>
            <a:off x="529616" y="1207173"/>
            <a:ext cx="2408856" cy="2471071"/>
            <a:chOff x="530940" y="1049775"/>
            <a:chExt cx="2408856" cy="2471071"/>
          </a:xfrm>
        </p:grpSpPr>
        <p:grpSp>
          <p:nvGrpSpPr>
            <p:cNvPr id="2417" name="Group 2062"/>
            <p:cNvGrpSpPr/>
            <p:nvPr/>
          </p:nvGrpSpPr>
          <p:grpSpPr>
            <a:xfrm>
              <a:off x="530940" y="1049775"/>
              <a:ext cx="2306001" cy="2471071"/>
              <a:chOff x="530940" y="1049775"/>
              <a:chExt cx="2306001" cy="2471071"/>
            </a:xfrm>
          </p:grpSpPr>
          <p:grpSp>
            <p:nvGrpSpPr>
              <p:cNvPr id="2421" name="Group 10"/>
              <p:cNvGrpSpPr/>
              <p:nvPr/>
            </p:nvGrpSpPr>
            <p:grpSpPr>
              <a:xfrm>
                <a:off x="530940" y="1049775"/>
                <a:ext cx="2150049" cy="2447432"/>
                <a:chOff x="3236040" y="897375"/>
                <a:chExt cx="2150049" cy="2447432"/>
              </a:xfrm>
            </p:grpSpPr>
            <p:grpSp>
              <p:nvGrpSpPr>
                <p:cNvPr id="2423" name="Group 2490"/>
                <p:cNvGrpSpPr/>
                <p:nvPr/>
              </p:nvGrpSpPr>
              <p:grpSpPr>
                <a:xfrm>
                  <a:off x="4313755" y="3116595"/>
                  <a:ext cx="929584" cy="228212"/>
                  <a:chOff x="7043441" y="4495205"/>
                  <a:chExt cx="1369452" cy="416607"/>
                </a:xfrm>
              </p:grpSpPr>
              <p:grpSp>
                <p:nvGrpSpPr>
                  <p:cNvPr id="2752"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765"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53"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763"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54"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761"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55"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759"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0" name="Picture 2759"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56"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757"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2424" name="Straight Connector 2423"/>
                <p:cNvCxnSpPr/>
                <p:nvPr/>
              </p:nvCxnSpPr>
              <p:spPr bwMode="auto">
                <a:xfrm flipH="1" flipV="1">
                  <a:off x="4153166" y="2202073"/>
                  <a:ext cx="453569" cy="1044374"/>
                </a:xfrm>
                <a:prstGeom prst="line">
                  <a:avLst/>
                </a:prstGeom>
                <a:ln w="28575">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5" name="Straight Connector 2424"/>
                <p:cNvCxnSpPr/>
                <p:nvPr/>
              </p:nvCxnSpPr>
              <p:spPr bwMode="auto">
                <a:xfrm flipH="1" flipV="1">
                  <a:off x="3436874" y="1373407"/>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6" name="Straight Connector 2425"/>
                <p:cNvCxnSpPr/>
                <p:nvPr/>
              </p:nvCxnSpPr>
              <p:spPr bwMode="auto">
                <a:xfrm flipH="1" flipV="1">
                  <a:off x="3693339" y="1523364"/>
                  <a:ext cx="703189" cy="169582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7" name="Straight Connector 2426"/>
                <p:cNvCxnSpPr/>
                <p:nvPr/>
              </p:nvCxnSpPr>
              <p:spPr bwMode="auto">
                <a:xfrm flipH="1" flipV="1">
                  <a:off x="4265931" y="1524459"/>
                  <a:ext cx="902121" cy="1704251"/>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8" name="Straight Connector 2427"/>
                <p:cNvCxnSpPr/>
                <p:nvPr/>
              </p:nvCxnSpPr>
              <p:spPr bwMode="auto">
                <a:xfrm flipH="1" flipV="1">
                  <a:off x="4411132" y="1372312"/>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9" name="Straight Connector 2428"/>
                <p:cNvCxnSpPr/>
                <p:nvPr/>
              </p:nvCxnSpPr>
              <p:spPr bwMode="auto">
                <a:xfrm flipH="1" flipV="1">
                  <a:off x="4083538" y="1829777"/>
                  <a:ext cx="721098" cy="140455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0" name="Straight Connector 2429"/>
                <p:cNvCxnSpPr/>
                <p:nvPr/>
              </p:nvCxnSpPr>
              <p:spPr bwMode="auto">
                <a:xfrm flipH="1" flipV="1">
                  <a:off x="4278923" y="1818054"/>
                  <a:ext cx="516190" cy="1397224"/>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1" name="Straight Connector 2430"/>
                <p:cNvCxnSpPr/>
                <p:nvPr/>
              </p:nvCxnSpPr>
              <p:spPr bwMode="auto">
                <a:xfrm flipH="1" flipV="1">
                  <a:off x="4220055" y="1978124"/>
                  <a:ext cx="592396" cy="1260110"/>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2" name="Straight Connector 2431"/>
                <p:cNvCxnSpPr/>
                <p:nvPr/>
              </p:nvCxnSpPr>
              <p:spPr bwMode="auto">
                <a:xfrm flipH="1" flipV="1">
                  <a:off x="4390980" y="1894299"/>
                  <a:ext cx="387567" cy="1299726"/>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433" name="Group 801"/>
                <p:cNvGrpSpPr/>
                <p:nvPr/>
              </p:nvGrpSpPr>
              <p:grpSpPr>
                <a:xfrm>
                  <a:off x="3236040" y="897375"/>
                  <a:ext cx="2150049" cy="2226846"/>
                  <a:chOff x="6884295" y="3041841"/>
                  <a:chExt cx="2150049" cy="2226846"/>
                </a:xfrm>
              </p:grpSpPr>
              <p:grpSp>
                <p:nvGrpSpPr>
                  <p:cNvPr id="2434"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700" name="Group 395"/>
                    <p:cNvGrpSpPr/>
                    <p:nvPr/>
                  </p:nvGrpSpPr>
                  <p:grpSpPr>
                    <a:xfrm>
                      <a:off x="5326940" y="3038938"/>
                      <a:ext cx="2022983" cy="455500"/>
                      <a:chOff x="5326940" y="3038937"/>
                      <a:chExt cx="2022983" cy="455500"/>
                    </a:xfrm>
                  </p:grpSpPr>
                  <p:grpSp>
                    <p:nvGrpSpPr>
                      <p:cNvPr id="2740" name="Group 378"/>
                      <p:cNvGrpSpPr/>
                      <p:nvPr/>
                    </p:nvGrpSpPr>
                    <p:grpSpPr>
                      <a:xfrm>
                        <a:off x="5896151" y="3040986"/>
                        <a:ext cx="315351" cy="452185"/>
                        <a:chOff x="6144878" y="3040986"/>
                        <a:chExt cx="315351" cy="452185"/>
                      </a:xfrm>
                    </p:grpSpPr>
                    <p:sp>
                      <p:nvSpPr>
                        <p:cNvPr id="275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741" name="Group 377"/>
                      <p:cNvGrpSpPr/>
                      <p:nvPr/>
                    </p:nvGrpSpPr>
                    <p:grpSpPr>
                      <a:xfrm>
                        <a:off x="5326940" y="3038937"/>
                        <a:ext cx="315351" cy="452185"/>
                        <a:chOff x="5326940" y="3038937"/>
                        <a:chExt cx="315351" cy="452185"/>
                      </a:xfrm>
                    </p:grpSpPr>
                    <p:sp>
                      <p:nvSpPr>
                        <p:cNvPr id="274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742" name="Group 230"/>
                      <p:cNvGrpSpPr/>
                      <p:nvPr/>
                    </p:nvGrpSpPr>
                    <p:grpSpPr>
                      <a:xfrm flipV="1">
                        <a:off x="6465362" y="3038939"/>
                        <a:ext cx="315351" cy="452185"/>
                        <a:chOff x="2660385" y="1689916"/>
                        <a:chExt cx="315351" cy="452185"/>
                      </a:xfrm>
                    </p:grpSpPr>
                    <p:sp>
                      <p:nvSpPr>
                        <p:cNvPr id="2746" name="Down Arrow 27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743" name="Group 379"/>
                      <p:cNvGrpSpPr/>
                      <p:nvPr/>
                    </p:nvGrpSpPr>
                    <p:grpSpPr>
                      <a:xfrm>
                        <a:off x="7034572" y="3042252"/>
                        <a:ext cx="315351" cy="452185"/>
                        <a:chOff x="7836091" y="3042252"/>
                        <a:chExt cx="315351" cy="452185"/>
                      </a:xfrm>
                    </p:grpSpPr>
                    <p:sp>
                      <p:nvSpPr>
                        <p:cNvPr id="2744" name="Down Arrow 27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701" name="Group 394"/>
                    <p:cNvGrpSpPr/>
                    <p:nvPr/>
                  </p:nvGrpSpPr>
                  <p:grpSpPr>
                    <a:xfrm>
                      <a:off x="5326940" y="3624179"/>
                      <a:ext cx="2022983" cy="455500"/>
                      <a:chOff x="5326940" y="3669335"/>
                      <a:chExt cx="2022983" cy="455500"/>
                    </a:xfrm>
                  </p:grpSpPr>
                  <p:grpSp>
                    <p:nvGrpSpPr>
                      <p:cNvPr id="2728" name="Group 382"/>
                      <p:cNvGrpSpPr/>
                      <p:nvPr/>
                    </p:nvGrpSpPr>
                    <p:grpSpPr>
                      <a:xfrm>
                        <a:off x="5896151" y="3671384"/>
                        <a:ext cx="315351" cy="452185"/>
                        <a:chOff x="6144878" y="3705251"/>
                        <a:chExt cx="315351" cy="452185"/>
                      </a:xfrm>
                    </p:grpSpPr>
                    <p:sp>
                      <p:nvSpPr>
                        <p:cNvPr id="273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729" name="Group 235"/>
                      <p:cNvGrpSpPr/>
                      <p:nvPr/>
                    </p:nvGrpSpPr>
                    <p:grpSpPr>
                      <a:xfrm flipV="1">
                        <a:off x="5326940" y="3669335"/>
                        <a:ext cx="315351" cy="452185"/>
                        <a:chOff x="704140" y="2354179"/>
                        <a:chExt cx="315351" cy="452185"/>
                      </a:xfrm>
                    </p:grpSpPr>
                    <p:sp>
                      <p:nvSpPr>
                        <p:cNvPr id="273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730" name="Group 381"/>
                      <p:cNvGrpSpPr/>
                      <p:nvPr/>
                    </p:nvGrpSpPr>
                    <p:grpSpPr>
                      <a:xfrm>
                        <a:off x="6465362" y="3669337"/>
                        <a:ext cx="315351" cy="452185"/>
                        <a:chOff x="7012249" y="3703204"/>
                        <a:chExt cx="315351" cy="452185"/>
                      </a:xfrm>
                    </p:grpSpPr>
                    <p:sp>
                      <p:nvSpPr>
                        <p:cNvPr id="2734" name="Down Arrow 27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731" name="Group 380"/>
                      <p:cNvGrpSpPr/>
                      <p:nvPr/>
                    </p:nvGrpSpPr>
                    <p:grpSpPr>
                      <a:xfrm>
                        <a:off x="7034572" y="3672650"/>
                        <a:ext cx="315351" cy="452185"/>
                        <a:chOff x="7836091" y="3706517"/>
                        <a:chExt cx="315351" cy="452185"/>
                      </a:xfrm>
                    </p:grpSpPr>
                    <p:sp>
                      <p:nvSpPr>
                        <p:cNvPr id="2732" name="Down Arrow 27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702" name="Group 393"/>
                    <p:cNvGrpSpPr/>
                    <p:nvPr/>
                  </p:nvGrpSpPr>
                  <p:grpSpPr>
                    <a:xfrm>
                      <a:off x="5326940" y="4209422"/>
                      <a:ext cx="2022983" cy="455500"/>
                      <a:chOff x="5326940" y="4333600"/>
                      <a:chExt cx="2022983" cy="455500"/>
                    </a:xfrm>
                  </p:grpSpPr>
                  <p:grpSp>
                    <p:nvGrpSpPr>
                      <p:cNvPr id="2716" name="Group 231"/>
                      <p:cNvGrpSpPr/>
                      <p:nvPr/>
                    </p:nvGrpSpPr>
                    <p:grpSpPr>
                      <a:xfrm flipV="1">
                        <a:off x="5896151" y="4335649"/>
                        <a:ext cx="315351" cy="452185"/>
                        <a:chOff x="1680124" y="3020493"/>
                        <a:chExt cx="315351" cy="452185"/>
                      </a:xfrm>
                    </p:grpSpPr>
                    <p:sp>
                      <p:nvSpPr>
                        <p:cNvPr id="272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717" name="Group 383"/>
                      <p:cNvGrpSpPr/>
                      <p:nvPr/>
                    </p:nvGrpSpPr>
                    <p:grpSpPr>
                      <a:xfrm>
                        <a:off x="5326940" y="4333600"/>
                        <a:ext cx="315351" cy="452185"/>
                        <a:chOff x="5326940" y="4367467"/>
                        <a:chExt cx="315351" cy="452185"/>
                      </a:xfrm>
                    </p:grpSpPr>
                    <p:sp>
                      <p:nvSpPr>
                        <p:cNvPr id="272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718" name="Group 229"/>
                      <p:cNvGrpSpPr/>
                      <p:nvPr/>
                    </p:nvGrpSpPr>
                    <p:grpSpPr>
                      <a:xfrm flipV="1">
                        <a:off x="6465362" y="4333602"/>
                        <a:ext cx="315351" cy="452185"/>
                        <a:chOff x="2660385" y="3018446"/>
                        <a:chExt cx="315351" cy="452185"/>
                      </a:xfrm>
                    </p:grpSpPr>
                    <p:sp>
                      <p:nvSpPr>
                        <p:cNvPr id="272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719" name="Group 234"/>
                      <p:cNvGrpSpPr/>
                      <p:nvPr/>
                    </p:nvGrpSpPr>
                    <p:grpSpPr>
                      <a:xfrm flipV="1">
                        <a:off x="7034572" y="4336915"/>
                        <a:ext cx="315351" cy="452185"/>
                        <a:chOff x="3687429" y="3021759"/>
                        <a:chExt cx="315351" cy="452185"/>
                      </a:xfrm>
                    </p:grpSpPr>
                    <p:sp>
                      <p:nvSpPr>
                        <p:cNvPr id="272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703" name="Group 392"/>
                    <p:cNvGrpSpPr/>
                    <p:nvPr/>
                  </p:nvGrpSpPr>
                  <p:grpSpPr>
                    <a:xfrm>
                      <a:off x="5326940" y="4794663"/>
                      <a:ext cx="2022983" cy="455500"/>
                      <a:chOff x="5326940" y="4918842"/>
                      <a:chExt cx="2022983" cy="455500"/>
                    </a:xfrm>
                  </p:grpSpPr>
                  <p:grpSp>
                    <p:nvGrpSpPr>
                      <p:cNvPr id="2704" name="Group 385"/>
                      <p:cNvGrpSpPr/>
                      <p:nvPr/>
                    </p:nvGrpSpPr>
                    <p:grpSpPr>
                      <a:xfrm>
                        <a:off x="5896151" y="4920891"/>
                        <a:ext cx="315351" cy="452185"/>
                        <a:chOff x="6144878" y="5033781"/>
                        <a:chExt cx="315351" cy="452185"/>
                      </a:xfrm>
                    </p:grpSpPr>
                    <p:sp>
                      <p:nvSpPr>
                        <p:cNvPr id="2714" name="Down Arrow 27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705" name="Group 384"/>
                      <p:cNvGrpSpPr/>
                      <p:nvPr/>
                    </p:nvGrpSpPr>
                    <p:grpSpPr>
                      <a:xfrm>
                        <a:off x="5326940" y="4918842"/>
                        <a:ext cx="315351" cy="452185"/>
                        <a:chOff x="5326940" y="5031732"/>
                        <a:chExt cx="315351" cy="452185"/>
                      </a:xfrm>
                    </p:grpSpPr>
                    <p:sp>
                      <p:nvSpPr>
                        <p:cNvPr id="2712" name="Down Arrow 27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706" name="Group 386"/>
                      <p:cNvGrpSpPr/>
                      <p:nvPr/>
                    </p:nvGrpSpPr>
                    <p:grpSpPr>
                      <a:xfrm>
                        <a:off x="6465362" y="4918844"/>
                        <a:ext cx="315351" cy="452185"/>
                        <a:chOff x="7012249" y="5031734"/>
                        <a:chExt cx="315351" cy="452185"/>
                      </a:xfrm>
                    </p:grpSpPr>
                    <p:sp>
                      <p:nvSpPr>
                        <p:cNvPr id="271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707" name="Group 387"/>
                      <p:cNvGrpSpPr/>
                      <p:nvPr/>
                    </p:nvGrpSpPr>
                    <p:grpSpPr>
                      <a:xfrm>
                        <a:off x="7034572" y="4922157"/>
                        <a:ext cx="315351" cy="452185"/>
                        <a:chOff x="7836091" y="5035047"/>
                        <a:chExt cx="315351" cy="452185"/>
                      </a:xfrm>
                    </p:grpSpPr>
                    <p:sp>
                      <p:nvSpPr>
                        <p:cNvPr id="270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35"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648" name="Group 395"/>
                    <p:cNvGrpSpPr/>
                    <p:nvPr/>
                  </p:nvGrpSpPr>
                  <p:grpSpPr>
                    <a:xfrm>
                      <a:off x="5326940" y="3038938"/>
                      <a:ext cx="2022983" cy="455500"/>
                      <a:chOff x="5326940" y="3038937"/>
                      <a:chExt cx="2022983" cy="455500"/>
                    </a:xfrm>
                  </p:grpSpPr>
                  <p:grpSp>
                    <p:nvGrpSpPr>
                      <p:cNvPr id="2688" name="Group 378"/>
                      <p:cNvGrpSpPr/>
                      <p:nvPr/>
                    </p:nvGrpSpPr>
                    <p:grpSpPr>
                      <a:xfrm>
                        <a:off x="5896151" y="3040986"/>
                        <a:ext cx="315351" cy="452185"/>
                        <a:chOff x="6144878" y="3040986"/>
                        <a:chExt cx="315351" cy="452185"/>
                      </a:xfrm>
                    </p:grpSpPr>
                    <p:sp>
                      <p:nvSpPr>
                        <p:cNvPr id="2698" name="Down Arrow 26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89" name="Group 377"/>
                      <p:cNvGrpSpPr/>
                      <p:nvPr/>
                    </p:nvGrpSpPr>
                    <p:grpSpPr>
                      <a:xfrm>
                        <a:off x="5326940" y="3038937"/>
                        <a:ext cx="315351" cy="452185"/>
                        <a:chOff x="5326940" y="3038937"/>
                        <a:chExt cx="315351" cy="452185"/>
                      </a:xfrm>
                    </p:grpSpPr>
                    <p:sp>
                      <p:nvSpPr>
                        <p:cNvPr id="2696" name="Down Arrow 26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90" name="Group 230"/>
                      <p:cNvGrpSpPr/>
                      <p:nvPr/>
                    </p:nvGrpSpPr>
                    <p:grpSpPr>
                      <a:xfrm flipV="1">
                        <a:off x="6465362" y="3038939"/>
                        <a:ext cx="315351" cy="452185"/>
                        <a:chOff x="2660385" y="1689916"/>
                        <a:chExt cx="315351" cy="452185"/>
                      </a:xfrm>
                    </p:grpSpPr>
                    <p:sp>
                      <p:nvSpPr>
                        <p:cNvPr id="2694" name="Down Arrow 26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91" name="Group 379"/>
                      <p:cNvGrpSpPr/>
                      <p:nvPr/>
                    </p:nvGrpSpPr>
                    <p:grpSpPr>
                      <a:xfrm>
                        <a:off x="7034572" y="3042252"/>
                        <a:ext cx="315351" cy="452185"/>
                        <a:chOff x="7836091" y="3042252"/>
                        <a:chExt cx="315351" cy="452185"/>
                      </a:xfrm>
                    </p:grpSpPr>
                    <p:sp>
                      <p:nvSpPr>
                        <p:cNvPr id="2692" name="Down Arrow 26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649" name="Group 394"/>
                    <p:cNvGrpSpPr/>
                    <p:nvPr/>
                  </p:nvGrpSpPr>
                  <p:grpSpPr>
                    <a:xfrm>
                      <a:off x="5326940" y="3624179"/>
                      <a:ext cx="2022983" cy="455500"/>
                      <a:chOff x="5326940" y="3669335"/>
                      <a:chExt cx="2022983" cy="455500"/>
                    </a:xfrm>
                  </p:grpSpPr>
                  <p:grpSp>
                    <p:nvGrpSpPr>
                      <p:cNvPr id="2676" name="Group 382"/>
                      <p:cNvGrpSpPr/>
                      <p:nvPr/>
                    </p:nvGrpSpPr>
                    <p:grpSpPr>
                      <a:xfrm>
                        <a:off x="5896151" y="3671384"/>
                        <a:ext cx="315351" cy="452185"/>
                        <a:chOff x="6144878" y="3705251"/>
                        <a:chExt cx="315351" cy="452185"/>
                      </a:xfrm>
                    </p:grpSpPr>
                    <p:sp>
                      <p:nvSpPr>
                        <p:cNvPr id="2686" name="Down Arrow 26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77" name="Group 235"/>
                      <p:cNvGrpSpPr/>
                      <p:nvPr/>
                    </p:nvGrpSpPr>
                    <p:grpSpPr>
                      <a:xfrm flipV="1">
                        <a:off x="5326940" y="3669335"/>
                        <a:ext cx="315351" cy="452185"/>
                        <a:chOff x="704140" y="2354179"/>
                        <a:chExt cx="315351" cy="452185"/>
                      </a:xfrm>
                    </p:grpSpPr>
                    <p:sp>
                      <p:nvSpPr>
                        <p:cNvPr id="2684" name="Down Arrow 26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78" name="Group 381"/>
                      <p:cNvGrpSpPr/>
                      <p:nvPr/>
                    </p:nvGrpSpPr>
                    <p:grpSpPr>
                      <a:xfrm>
                        <a:off x="6465362" y="3669337"/>
                        <a:ext cx="315351" cy="452185"/>
                        <a:chOff x="7012249" y="3703204"/>
                        <a:chExt cx="315351" cy="452185"/>
                      </a:xfrm>
                    </p:grpSpPr>
                    <p:sp>
                      <p:nvSpPr>
                        <p:cNvPr id="2682" name="Down Arrow 26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79" name="Group 380"/>
                      <p:cNvGrpSpPr/>
                      <p:nvPr/>
                    </p:nvGrpSpPr>
                    <p:grpSpPr>
                      <a:xfrm>
                        <a:off x="7034572" y="3672650"/>
                        <a:ext cx="315351" cy="452185"/>
                        <a:chOff x="7836091" y="3706517"/>
                        <a:chExt cx="315351" cy="452185"/>
                      </a:xfrm>
                    </p:grpSpPr>
                    <p:sp>
                      <p:nvSpPr>
                        <p:cNvPr id="2680" name="Down Arrow 26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650" name="Group 393"/>
                    <p:cNvGrpSpPr/>
                    <p:nvPr/>
                  </p:nvGrpSpPr>
                  <p:grpSpPr>
                    <a:xfrm>
                      <a:off x="5326940" y="4209422"/>
                      <a:ext cx="2022983" cy="455500"/>
                      <a:chOff x="5326940" y="4333600"/>
                      <a:chExt cx="2022983" cy="455500"/>
                    </a:xfrm>
                  </p:grpSpPr>
                  <p:grpSp>
                    <p:nvGrpSpPr>
                      <p:cNvPr id="2664" name="Group 231"/>
                      <p:cNvGrpSpPr/>
                      <p:nvPr/>
                    </p:nvGrpSpPr>
                    <p:grpSpPr>
                      <a:xfrm flipV="1">
                        <a:off x="5896151" y="4335649"/>
                        <a:ext cx="315351" cy="452185"/>
                        <a:chOff x="1680124" y="3020493"/>
                        <a:chExt cx="315351" cy="452185"/>
                      </a:xfrm>
                    </p:grpSpPr>
                    <p:sp>
                      <p:nvSpPr>
                        <p:cNvPr id="2674" name="Down Arrow 26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65" name="Group 383"/>
                      <p:cNvGrpSpPr/>
                      <p:nvPr/>
                    </p:nvGrpSpPr>
                    <p:grpSpPr>
                      <a:xfrm>
                        <a:off x="5326940" y="4333600"/>
                        <a:ext cx="315351" cy="452185"/>
                        <a:chOff x="5326940" y="4367467"/>
                        <a:chExt cx="315351" cy="452185"/>
                      </a:xfrm>
                    </p:grpSpPr>
                    <p:sp>
                      <p:nvSpPr>
                        <p:cNvPr id="2672" name="Down Arrow 26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66" name="Group 229"/>
                      <p:cNvGrpSpPr/>
                      <p:nvPr/>
                    </p:nvGrpSpPr>
                    <p:grpSpPr>
                      <a:xfrm flipV="1">
                        <a:off x="6465362" y="4333602"/>
                        <a:ext cx="315351" cy="452185"/>
                        <a:chOff x="2660385" y="3018446"/>
                        <a:chExt cx="315351" cy="452185"/>
                      </a:xfrm>
                    </p:grpSpPr>
                    <p:sp>
                      <p:nvSpPr>
                        <p:cNvPr id="2670" name="Down Arrow 26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67" name="Group 234"/>
                      <p:cNvGrpSpPr/>
                      <p:nvPr/>
                    </p:nvGrpSpPr>
                    <p:grpSpPr>
                      <a:xfrm flipV="1">
                        <a:off x="7034572" y="4336915"/>
                        <a:ext cx="315351" cy="452185"/>
                        <a:chOff x="3687429" y="3021759"/>
                        <a:chExt cx="315351" cy="452185"/>
                      </a:xfrm>
                    </p:grpSpPr>
                    <p:sp>
                      <p:nvSpPr>
                        <p:cNvPr id="2668" name="Down Arrow 26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651" name="Group 392"/>
                    <p:cNvGrpSpPr/>
                    <p:nvPr/>
                  </p:nvGrpSpPr>
                  <p:grpSpPr>
                    <a:xfrm>
                      <a:off x="5326940" y="4794663"/>
                      <a:ext cx="2022983" cy="455500"/>
                      <a:chOff x="5326940" y="4918842"/>
                      <a:chExt cx="2022983" cy="455500"/>
                    </a:xfrm>
                  </p:grpSpPr>
                  <p:grpSp>
                    <p:nvGrpSpPr>
                      <p:cNvPr id="2652" name="Group 385"/>
                      <p:cNvGrpSpPr/>
                      <p:nvPr/>
                    </p:nvGrpSpPr>
                    <p:grpSpPr>
                      <a:xfrm>
                        <a:off x="5896151" y="4920891"/>
                        <a:ext cx="315351" cy="452185"/>
                        <a:chOff x="6144878" y="5033781"/>
                        <a:chExt cx="315351" cy="452185"/>
                      </a:xfrm>
                    </p:grpSpPr>
                    <p:sp>
                      <p:nvSpPr>
                        <p:cNvPr id="2662" name="Down Arrow 26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53" name="Group 384"/>
                      <p:cNvGrpSpPr/>
                      <p:nvPr/>
                    </p:nvGrpSpPr>
                    <p:grpSpPr>
                      <a:xfrm>
                        <a:off x="5326940" y="4918842"/>
                        <a:ext cx="315351" cy="452185"/>
                        <a:chOff x="5326940" y="5031732"/>
                        <a:chExt cx="315351" cy="452185"/>
                      </a:xfrm>
                    </p:grpSpPr>
                    <p:sp>
                      <p:nvSpPr>
                        <p:cNvPr id="2660" name="Down Arrow 26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54" name="Group 386"/>
                      <p:cNvGrpSpPr/>
                      <p:nvPr/>
                    </p:nvGrpSpPr>
                    <p:grpSpPr>
                      <a:xfrm>
                        <a:off x="6465362" y="4918844"/>
                        <a:ext cx="315351" cy="452185"/>
                        <a:chOff x="7012249" y="5031734"/>
                        <a:chExt cx="315351" cy="452185"/>
                      </a:xfrm>
                    </p:grpSpPr>
                    <p:sp>
                      <p:nvSpPr>
                        <p:cNvPr id="2658" name="Down Arrow 26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55" name="Group 387"/>
                      <p:cNvGrpSpPr/>
                      <p:nvPr/>
                    </p:nvGrpSpPr>
                    <p:grpSpPr>
                      <a:xfrm>
                        <a:off x="7034572" y="4922157"/>
                        <a:ext cx="315351" cy="452185"/>
                        <a:chOff x="7836091" y="5035047"/>
                        <a:chExt cx="315351" cy="452185"/>
                      </a:xfrm>
                    </p:grpSpPr>
                    <p:sp>
                      <p:nvSpPr>
                        <p:cNvPr id="2656" name="Down Arrow 26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36"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596" name="Group 395"/>
                    <p:cNvGrpSpPr/>
                    <p:nvPr/>
                  </p:nvGrpSpPr>
                  <p:grpSpPr>
                    <a:xfrm>
                      <a:off x="5326940" y="3038938"/>
                      <a:ext cx="2022983" cy="455500"/>
                      <a:chOff x="5326940" y="3038937"/>
                      <a:chExt cx="2022983" cy="455500"/>
                    </a:xfrm>
                  </p:grpSpPr>
                  <p:grpSp>
                    <p:nvGrpSpPr>
                      <p:cNvPr id="2636" name="Group 378"/>
                      <p:cNvGrpSpPr/>
                      <p:nvPr/>
                    </p:nvGrpSpPr>
                    <p:grpSpPr>
                      <a:xfrm>
                        <a:off x="5896151" y="3040986"/>
                        <a:ext cx="315351" cy="452185"/>
                        <a:chOff x="6144878" y="3040986"/>
                        <a:chExt cx="315351" cy="452185"/>
                      </a:xfrm>
                    </p:grpSpPr>
                    <p:sp>
                      <p:nvSpPr>
                        <p:cNvPr id="2646" name="Down Arrow 264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637" name="Group 377"/>
                      <p:cNvGrpSpPr/>
                      <p:nvPr/>
                    </p:nvGrpSpPr>
                    <p:grpSpPr>
                      <a:xfrm>
                        <a:off x="5326940" y="3038937"/>
                        <a:ext cx="315351" cy="452185"/>
                        <a:chOff x="5326940" y="3038937"/>
                        <a:chExt cx="315351" cy="452185"/>
                      </a:xfrm>
                    </p:grpSpPr>
                    <p:sp>
                      <p:nvSpPr>
                        <p:cNvPr id="2644" name="Down Arrow 264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638" name="Group 230"/>
                      <p:cNvGrpSpPr/>
                      <p:nvPr/>
                    </p:nvGrpSpPr>
                    <p:grpSpPr>
                      <a:xfrm flipV="1">
                        <a:off x="6465362" y="3038939"/>
                        <a:ext cx="315351" cy="452185"/>
                        <a:chOff x="2660385" y="1689916"/>
                        <a:chExt cx="315351" cy="452185"/>
                      </a:xfrm>
                    </p:grpSpPr>
                    <p:sp>
                      <p:nvSpPr>
                        <p:cNvPr id="2642" name="Down Arrow 264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639" name="Group 379"/>
                      <p:cNvGrpSpPr/>
                      <p:nvPr/>
                    </p:nvGrpSpPr>
                    <p:grpSpPr>
                      <a:xfrm>
                        <a:off x="7034572" y="3042252"/>
                        <a:ext cx="315351" cy="452185"/>
                        <a:chOff x="7836091" y="3042252"/>
                        <a:chExt cx="315351" cy="452185"/>
                      </a:xfrm>
                    </p:grpSpPr>
                    <p:sp>
                      <p:nvSpPr>
                        <p:cNvPr id="2640" name="Down Arrow 263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97" name="Group 394"/>
                    <p:cNvGrpSpPr/>
                    <p:nvPr/>
                  </p:nvGrpSpPr>
                  <p:grpSpPr>
                    <a:xfrm>
                      <a:off x="5326940" y="3624179"/>
                      <a:ext cx="2022983" cy="455500"/>
                      <a:chOff x="5326940" y="3669335"/>
                      <a:chExt cx="2022983" cy="455500"/>
                    </a:xfrm>
                  </p:grpSpPr>
                  <p:grpSp>
                    <p:nvGrpSpPr>
                      <p:cNvPr id="2624" name="Group 382"/>
                      <p:cNvGrpSpPr/>
                      <p:nvPr/>
                    </p:nvGrpSpPr>
                    <p:grpSpPr>
                      <a:xfrm>
                        <a:off x="5896151" y="3671384"/>
                        <a:ext cx="315351" cy="452185"/>
                        <a:chOff x="6144878" y="3705251"/>
                        <a:chExt cx="315351" cy="452185"/>
                      </a:xfrm>
                    </p:grpSpPr>
                    <p:sp>
                      <p:nvSpPr>
                        <p:cNvPr id="2634" name="Down Arrow 263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625" name="Group 235"/>
                      <p:cNvGrpSpPr/>
                      <p:nvPr/>
                    </p:nvGrpSpPr>
                    <p:grpSpPr>
                      <a:xfrm flipV="1">
                        <a:off x="5326940" y="3669335"/>
                        <a:ext cx="315351" cy="452185"/>
                        <a:chOff x="704140" y="2354179"/>
                        <a:chExt cx="315351" cy="452185"/>
                      </a:xfrm>
                    </p:grpSpPr>
                    <p:sp>
                      <p:nvSpPr>
                        <p:cNvPr id="2632" name="Down Arrow 263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626" name="Group 381"/>
                      <p:cNvGrpSpPr/>
                      <p:nvPr/>
                    </p:nvGrpSpPr>
                    <p:grpSpPr>
                      <a:xfrm>
                        <a:off x="6465362" y="3669337"/>
                        <a:ext cx="315351" cy="452185"/>
                        <a:chOff x="7012249" y="3703204"/>
                        <a:chExt cx="315351" cy="452185"/>
                      </a:xfrm>
                    </p:grpSpPr>
                    <p:sp>
                      <p:nvSpPr>
                        <p:cNvPr id="2630" name="Down Arrow 262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627" name="Group 380"/>
                      <p:cNvGrpSpPr/>
                      <p:nvPr/>
                    </p:nvGrpSpPr>
                    <p:grpSpPr>
                      <a:xfrm>
                        <a:off x="7034572" y="3672650"/>
                        <a:ext cx="315351" cy="452185"/>
                        <a:chOff x="7836091" y="3706517"/>
                        <a:chExt cx="315351" cy="452185"/>
                      </a:xfrm>
                    </p:grpSpPr>
                    <p:sp>
                      <p:nvSpPr>
                        <p:cNvPr id="2628" name="Down Arrow 262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98" name="Group 393"/>
                    <p:cNvGrpSpPr/>
                    <p:nvPr/>
                  </p:nvGrpSpPr>
                  <p:grpSpPr>
                    <a:xfrm>
                      <a:off x="5326940" y="4209422"/>
                      <a:ext cx="2022983" cy="455500"/>
                      <a:chOff x="5326940" y="4333600"/>
                      <a:chExt cx="2022983" cy="455500"/>
                    </a:xfrm>
                  </p:grpSpPr>
                  <p:grpSp>
                    <p:nvGrpSpPr>
                      <p:cNvPr id="2612" name="Group 231"/>
                      <p:cNvGrpSpPr/>
                      <p:nvPr/>
                    </p:nvGrpSpPr>
                    <p:grpSpPr>
                      <a:xfrm flipV="1">
                        <a:off x="5896151" y="4335649"/>
                        <a:ext cx="315351" cy="452185"/>
                        <a:chOff x="1680124" y="3020493"/>
                        <a:chExt cx="315351" cy="452185"/>
                      </a:xfrm>
                    </p:grpSpPr>
                    <p:sp>
                      <p:nvSpPr>
                        <p:cNvPr id="2622" name="Down Arrow 262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613" name="Group 383"/>
                      <p:cNvGrpSpPr/>
                      <p:nvPr/>
                    </p:nvGrpSpPr>
                    <p:grpSpPr>
                      <a:xfrm>
                        <a:off x="5326940" y="4333600"/>
                        <a:ext cx="315351" cy="452185"/>
                        <a:chOff x="5326940" y="4367467"/>
                        <a:chExt cx="315351" cy="452185"/>
                      </a:xfrm>
                    </p:grpSpPr>
                    <p:sp>
                      <p:nvSpPr>
                        <p:cNvPr id="2620" name="Down Arrow 261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614" name="Group 229"/>
                      <p:cNvGrpSpPr/>
                      <p:nvPr/>
                    </p:nvGrpSpPr>
                    <p:grpSpPr>
                      <a:xfrm flipV="1">
                        <a:off x="6465362" y="4333602"/>
                        <a:ext cx="315351" cy="452185"/>
                        <a:chOff x="2660385" y="3018446"/>
                        <a:chExt cx="315351" cy="452185"/>
                      </a:xfrm>
                    </p:grpSpPr>
                    <p:sp>
                      <p:nvSpPr>
                        <p:cNvPr id="2618" name="Down Arrow 261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615" name="Group 234"/>
                      <p:cNvGrpSpPr/>
                      <p:nvPr/>
                    </p:nvGrpSpPr>
                    <p:grpSpPr>
                      <a:xfrm flipV="1">
                        <a:off x="7034572" y="4336915"/>
                        <a:ext cx="315351" cy="452185"/>
                        <a:chOff x="3687429" y="3021759"/>
                        <a:chExt cx="315351" cy="452185"/>
                      </a:xfrm>
                    </p:grpSpPr>
                    <p:sp>
                      <p:nvSpPr>
                        <p:cNvPr id="2616" name="Down Arrow 261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99" name="Group 392"/>
                    <p:cNvGrpSpPr/>
                    <p:nvPr/>
                  </p:nvGrpSpPr>
                  <p:grpSpPr>
                    <a:xfrm>
                      <a:off x="5326940" y="4794663"/>
                      <a:ext cx="2022983" cy="455500"/>
                      <a:chOff x="5326940" y="4918842"/>
                      <a:chExt cx="2022983" cy="455500"/>
                    </a:xfrm>
                  </p:grpSpPr>
                  <p:grpSp>
                    <p:nvGrpSpPr>
                      <p:cNvPr id="2600" name="Group 385"/>
                      <p:cNvGrpSpPr/>
                      <p:nvPr/>
                    </p:nvGrpSpPr>
                    <p:grpSpPr>
                      <a:xfrm>
                        <a:off x="5896151" y="4920891"/>
                        <a:ext cx="315351" cy="452185"/>
                        <a:chOff x="6144878" y="5033781"/>
                        <a:chExt cx="315351" cy="452185"/>
                      </a:xfrm>
                    </p:grpSpPr>
                    <p:sp>
                      <p:nvSpPr>
                        <p:cNvPr id="2610" name="Down Arrow 260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601" name="Group 384"/>
                      <p:cNvGrpSpPr/>
                      <p:nvPr/>
                    </p:nvGrpSpPr>
                    <p:grpSpPr>
                      <a:xfrm>
                        <a:off x="5326940" y="4918842"/>
                        <a:ext cx="315351" cy="452185"/>
                        <a:chOff x="5326940" y="5031732"/>
                        <a:chExt cx="315351" cy="452185"/>
                      </a:xfrm>
                    </p:grpSpPr>
                    <p:sp>
                      <p:nvSpPr>
                        <p:cNvPr id="2608" name="Down Arrow 260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602" name="Group 386"/>
                      <p:cNvGrpSpPr/>
                      <p:nvPr/>
                    </p:nvGrpSpPr>
                    <p:grpSpPr>
                      <a:xfrm>
                        <a:off x="6465362" y="4918844"/>
                        <a:ext cx="315351" cy="452185"/>
                        <a:chOff x="7012249" y="5031734"/>
                        <a:chExt cx="315351" cy="452185"/>
                      </a:xfrm>
                    </p:grpSpPr>
                    <p:sp>
                      <p:nvSpPr>
                        <p:cNvPr id="2606" name="Down Arrow 260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603" name="Group 387"/>
                      <p:cNvGrpSpPr/>
                      <p:nvPr/>
                    </p:nvGrpSpPr>
                    <p:grpSpPr>
                      <a:xfrm>
                        <a:off x="7034572" y="4922157"/>
                        <a:ext cx="315351" cy="452185"/>
                        <a:chOff x="7836091" y="5035047"/>
                        <a:chExt cx="315351" cy="452185"/>
                      </a:xfrm>
                    </p:grpSpPr>
                    <p:sp>
                      <p:nvSpPr>
                        <p:cNvPr id="2604" name="Down Arrow 260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3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544" name="Group 395"/>
                    <p:cNvGrpSpPr/>
                    <p:nvPr/>
                  </p:nvGrpSpPr>
                  <p:grpSpPr>
                    <a:xfrm>
                      <a:off x="5326940" y="3038938"/>
                      <a:ext cx="2022983" cy="455500"/>
                      <a:chOff x="5326940" y="3038937"/>
                      <a:chExt cx="2022983" cy="455500"/>
                    </a:xfrm>
                  </p:grpSpPr>
                  <p:grpSp>
                    <p:nvGrpSpPr>
                      <p:cNvPr id="2584" name="Group 378"/>
                      <p:cNvGrpSpPr/>
                      <p:nvPr/>
                    </p:nvGrpSpPr>
                    <p:grpSpPr>
                      <a:xfrm>
                        <a:off x="5896151" y="3040986"/>
                        <a:ext cx="315351" cy="452185"/>
                        <a:chOff x="6144878" y="3040986"/>
                        <a:chExt cx="315351" cy="452185"/>
                      </a:xfrm>
                    </p:grpSpPr>
                    <p:sp>
                      <p:nvSpPr>
                        <p:cNvPr id="2594" name="Down Arrow 259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585" name="Group 377"/>
                      <p:cNvGrpSpPr/>
                      <p:nvPr/>
                    </p:nvGrpSpPr>
                    <p:grpSpPr>
                      <a:xfrm>
                        <a:off x="5326940" y="3038937"/>
                        <a:ext cx="315351" cy="452185"/>
                        <a:chOff x="5326940" y="3038937"/>
                        <a:chExt cx="315351" cy="452185"/>
                      </a:xfrm>
                    </p:grpSpPr>
                    <p:sp>
                      <p:nvSpPr>
                        <p:cNvPr id="2592" name="Down Arrow 25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586" name="Group 230"/>
                      <p:cNvGrpSpPr/>
                      <p:nvPr/>
                    </p:nvGrpSpPr>
                    <p:grpSpPr>
                      <a:xfrm flipV="1">
                        <a:off x="6465362" y="3038939"/>
                        <a:ext cx="315351" cy="452185"/>
                        <a:chOff x="2660385" y="1689916"/>
                        <a:chExt cx="315351" cy="452185"/>
                      </a:xfrm>
                    </p:grpSpPr>
                    <p:sp>
                      <p:nvSpPr>
                        <p:cNvPr id="2590" name="Down Arrow 258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587" name="Group 379"/>
                      <p:cNvGrpSpPr/>
                      <p:nvPr/>
                    </p:nvGrpSpPr>
                    <p:grpSpPr>
                      <a:xfrm>
                        <a:off x="7034572" y="3042252"/>
                        <a:ext cx="315351" cy="452185"/>
                        <a:chOff x="7836091" y="3042252"/>
                        <a:chExt cx="315351" cy="452185"/>
                      </a:xfrm>
                    </p:grpSpPr>
                    <p:sp>
                      <p:nvSpPr>
                        <p:cNvPr id="2588" name="Down Arrow 258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545" name="Group 394"/>
                    <p:cNvGrpSpPr/>
                    <p:nvPr/>
                  </p:nvGrpSpPr>
                  <p:grpSpPr>
                    <a:xfrm>
                      <a:off x="5326940" y="3624179"/>
                      <a:ext cx="2022983" cy="455500"/>
                      <a:chOff x="5326940" y="3669335"/>
                      <a:chExt cx="2022983" cy="455500"/>
                    </a:xfrm>
                  </p:grpSpPr>
                  <p:grpSp>
                    <p:nvGrpSpPr>
                      <p:cNvPr id="2572" name="Group 382"/>
                      <p:cNvGrpSpPr/>
                      <p:nvPr/>
                    </p:nvGrpSpPr>
                    <p:grpSpPr>
                      <a:xfrm>
                        <a:off x="5896151" y="3671384"/>
                        <a:ext cx="315351" cy="452185"/>
                        <a:chOff x="6144878" y="3705251"/>
                        <a:chExt cx="315351" cy="452185"/>
                      </a:xfrm>
                    </p:grpSpPr>
                    <p:sp>
                      <p:nvSpPr>
                        <p:cNvPr id="2582" name="Down Arrow 258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73" name="Group 235"/>
                      <p:cNvGrpSpPr/>
                      <p:nvPr/>
                    </p:nvGrpSpPr>
                    <p:grpSpPr>
                      <a:xfrm flipV="1">
                        <a:off x="5326940" y="3669335"/>
                        <a:ext cx="315351" cy="452185"/>
                        <a:chOff x="704140" y="2354179"/>
                        <a:chExt cx="315351" cy="452185"/>
                      </a:xfrm>
                    </p:grpSpPr>
                    <p:sp>
                      <p:nvSpPr>
                        <p:cNvPr id="2580" name="Down Arrow 257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74" name="Group 381"/>
                      <p:cNvGrpSpPr/>
                      <p:nvPr/>
                    </p:nvGrpSpPr>
                    <p:grpSpPr>
                      <a:xfrm>
                        <a:off x="6465362" y="3669337"/>
                        <a:ext cx="315351" cy="452185"/>
                        <a:chOff x="7012249" y="3703204"/>
                        <a:chExt cx="315351" cy="452185"/>
                      </a:xfrm>
                    </p:grpSpPr>
                    <p:sp>
                      <p:nvSpPr>
                        <p:cNvPr id="2578" name="Down Arrow 257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75" name="Group 380"/>
                      <p:cNvGrpSpPr/>
                      <p:nvPr/>
                    </p:nvGrpSpPr>
                    <p:grpSpPr>
                      <a:xfrm>
                        <a:off x="7034572" y="3672650"/>
                        <a:ext cx="315351" cy="452185"/>
                        <a:chOff x="7836091" y="3706517"/>
                        <a:chExt cx="315351" cy="452185"/>
                      </a:xfrm>
                    </p:grpSpPr>
                    <p:sp>
                      <p:nvSpPr>
                        <p:cNvPr id="2576" name="Down Arrow 257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546" name="Group 393"/>
                    <p:cNvGrpSpPr/>
                    <p:nvPr/>
                  </p:nvGrpSpPr>
                  <p:grpSpPr>
                    <a:xfrm>
                      <a:off x="5326940" y="4209422"/>
                      <a:ext cx="2022983" cy="455500"/>
                      <a:chOff x="5326940" y="4333600"/>
                      <a:chExt cx="2022983" cy="455500"/>
                    </a:xfrm>
                  </p:grpSpPr>
                  <p:grpSp>
                    <p:nvGrpSpPr>
                      <p:cNvPr id="2560" name="Group 231"/>
                      <p:cNvGrpSpPr/>
                      <p:nvPr/>
                    </p:nvGrpSpPr>
                    <p:grpSpPr>
                      <a:xfrm flipV="1">
                        <a:off x="5896151" y="4335649"/>
                        <a:ext cx="315351" cy="452185"/>
                        <a:chOff x="1680124" y="3020493"/>
                        <a:chExt cx="315351" cy="452185"/>
                      </a:xfrm>
                    </p:grpSpPr>
                    <p:sp>
                      <p:nvSpPr>
                        <p:cNvPr id="2570" name="Down Arrow 256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61" name="Group 383"/>
                      <p:cNvGrpSpPr/>
                      <p:nvPr/>
                    </p:nvGrpSpPr>
                    <p:grpSpPr>
                      <a:xfrm>
                        <a:off x="5326940" y="4333600"/>
                        <a:ext cx="315351" cy="452185"/>
                        <a:chOff x="5326940" y="4367467"/>
                        <a:chExt cx="315351" cy="452185"/>
                      </a:xfrm>
                    </p:grpSpPr>
                    <p:sp>
                      <p:nvSpPr>
                        <p:cNvPr id="2568" name="Down Arrow 256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62" name="Group 229"/>
                      <p:cNvGrpSpPr/>
                      <p:nvPr/>
                    </p:nvGrpSpPr>
                    <p:grpSpPr>
                      <a:xfrm flipV="1">
                        <a:off x="6465362" y="4333602"/>
                        <a:ext cx="315351" cy="452185"/>
                        <a:chOff x="2660385" y="3018446"/>
                        <a:chExt cx="315351" cy="452185"/>
                      </a:xfrm>
                    </p:grpSpPr>
                    <p:sp>
                      <p:nvSpPr>
                        <p:cNvPr id="2566" name="Down Arrow 256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63" name="Group 234"/>
                      <p:cNvGrpSpPr/>
                      <p:nvPr/>
                    </p:nvGrpSpPr>
                    <p:grpSpPr>
                      <a:xfrm flipV="1">
                        <a:off x="7034572" y="4336915"/>
                        <a:ext cx="315351" cy="452185"/>
                        <a:chOff x="3687429" y="3021759"/>
                        <a:chExt cx="315351" cy="452185"/>
                      </a:xfrm>
                    </p:grpSpPr>
                    <p:sp>
                      <p:nvSpPr>
                        <p:cNvPr id="2564" name="Down Arrow 256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547" name="Group 392"/>
                    <p:cNvGrpSpPr/>
                    <p:nvPr/>
                  </p:nvGrpSpPr>
                  <p:grpSpPr>
                    <a:xfrm>
                      <a:off x="5326940" y="4794663"/>
                      <a:ext cx="2022983" cy="455500"/>
                      <a:chOff x="5326940" y="4918842"/>
                      <a:chExt cx="2022983" cy="455500"/>
                    </a:xfrm>
                  </p:grpSpPr>
                  <p:grpSp>
                    <p:nvGrpSpPr>
                      <p:cNvPr id="2548" name="Group 385"/>
                      <p:cNvGrpSpPr/>
                      <p:nvPr/>
                    </p:nvGrpSpPr>
                    <p:grpSpPr>
                      <a:xfrm>
                        <a:off x="5896151" y="4920891"/>
                        <a:ext cx="315351" cy="452185"/>
                        <a:chOff x="6144878" y="5033781"/>
                        <a:chExt cx="315351" cy="452185"/>
                      </a:xfrm>
                    </p:grpSpPr>
                    <p:sp>
                      <p:nvSpPr>
                        <p:cNvPr id="2558" name="Down Arrow 255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549" name="Group 384"/>
                      <p:cNvGrpSpPr/>
                      <p:nvPr/>
                    </p:nvGrpSpPr>
                    <p:grpSpPr>
                      <a:xfrm>
                        <a:off x="5326940" y="4918842"/>
                        <a:ext cx="315351" cy="452185"/>
                        <a:chOff x="5326940" y="5031732"/>
                        <a:chExt cx="315351" cy="452185"/>
                      </a:xfrm>
                    </p:grpSpPr>
                    <p:sp>
                      <p:nvSpPr>
                        <p:cNvPr id="2556" name="Down Arrow 255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550" name="Group 386"/>
                      <p:cNvGrpSpPr/>
                      <p:nvPr/>
                    </p:nvGrpSpPr>
                    <p:grpSpPr>
                      <a:xfrm>
                        <a:off x="6465362" y="4918844"/>
                        <a:ext cx="315351" cy="452185"/>
                        <a:chOff x="7012249" y="5031734"/>
                        <a:chExt cx="315351" cy="452185"/>
                      </a:xfrm>
                    </p:grpSpPr>
                    <p:sp>
                      <p:nvSpPr>
                        <p:cNvPr id="2554" name="Down Arrow 255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551" name="Group 387"/>
                      <p:cNvGrpSpPr/>
                      <p:nvPr/>
                    </p:nvGrpSpPr>
                    <p:grpSpPr>
                      <a:xfrm>
                        <a:off x="7034572" y="4922157"/>
                        <a:ext cx="315351" cy="452185"/>
                        <a:chOff x="7836091" y="5035047"/>
                        <a:chExt cx="315351" cy="452185"/>
                      </a:xfrm>
                    </p:grpSpPr>
                    <p:sp>
                      <p:nvSpPr>
                        <p:cNvPr id="2552" name="Down Arrow 255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3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492" name="Group 395"/>
                    <p:cNvGrpSpPr/>
                    <p:nvPr/>
                  </p:nvGrpSpPr>
                  <p:grpSpPr>
                    <a:xfrm>
                      <a:off x="5326940" y="3038938"/>
                      <a:ext cx="2022983" cy="455500"/>
                      <a:chOff x="5326940" y="3038937"/>
                      <a:chExt cx="2022983" cy="455500"/>
                    </a:xfrm>
                  </p:grpSpPr>
                  <p:grpSp>
                    <p:nvGrpSpPr>
                      <p:cNvPr id="2532" name="Group 378"/>
                      <p:cNvGrpSpPr/>
                      <p:nvPr/>
                    </p:nvGrpSpPr>
                    <p:grpSpPr>
                      <a:xfrm>
                        <a:off x="5896151" y="3040986"/>
                        <a:ext cx="315351" cy="452185"/>
                        <a:chOff x="6144878" y="3040986"/>
                        <a:chExt cx="315351" cy="452185"/>
                      </a:xfrm>
                    </p:grpSpPr>
                    <p:sp>
                      <p:nvSpPr>
                        <p:cNvPr id="2542" name="Down Arrow 254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533" name="Group 377"/>
                      <p:cNvGrpSpPr/>
                      <p:nvPr/>
                    </p:nvGrpSpPr>
                    <p:grpSpPr>
                      <a:xfrm>
                        <a:off x="5326940" y="3038937"/>
                        <a:ext cx="315351" cy="452185"/>
                        <a:chOff x="5326940" y="3038937"/>
                        <a:chExt cx="315351" cy="452185"/>
                      </a:xfrm>
                    </p:grpSpPr>
                    <p:sp>
                      <p:nvSpPr>
                        <p:cNvPr id="2540" name="Down Arrow 25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534" name="Group 230"/>
                      <p:cNvGrpSpPr/>
                      <p:nvPr/>
                    </p:nvGrpSpPr>
                    <p:grpSpPr>
                      <a:xfrm flipV="1">
                        <a:off x="6465362" y="3038939"/>
                        <a:ext cx="315351" cy="452185"/>
                        <a:chOff x="2660385" y="1689916"/>
                        <a:chExt cx="315351" cy="452185"/>
                      </a:xfrm>
                    </p:grpSpPr>
                    <p:sp>
                      <p:nvSpPr>
                        <p:cNvPr id="2538" name="Down Arrow 253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535" name="Group 379"/>
                      <p:cNvGrpSpPr/>
                      <p:nvPr/>
                    </p:nvGrpSpPr>
                    <p:grpSpPr>
                      <a:xfrm>
                        <a:off x="7034572" y="3042252"/>
                        <a:ext cx="315351" cy="452185"/>
                        <a:chOff x="7836091" y="3042252"/>
                        <a:chExt cx="315351" cy="452185"/>
                      </a:xfrm>
                    </p:grpSpPr>
                    <p:sp>
                      <p:nvSpPr>
                        <p:cNvPr id="2536" name="Down Arrow 253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93" name="Group 394"/>
                    <p:cNvGrpSpPr/>
                    <p:nvPr/>
                  </p:nvGrpSpPr>
                  <p:grpSpPr>
                    <a:xfrm>
                      <a:off x="5326940" y="3624179"/>
                      <a:ext cx="2022983" cy="455500"/>
                      <a:chOff x="5326940" y="3669335"/>
                      <a:chExt cx="2022983" cy="455500"/>
                    </a:xfrm>
                  </p:grpSpPr>
                  <p:grpSp>
                    <p:nvGrpSpPr>
                      <p:cNvPr id="2520" name="Group 382"/>
                      <p:cNvGrpSpPr/>
                      <p:nvPr/>
                    </p:nvGrpSpPr>
                    <p:grpSpPr>
                      <a:xfrm>
                        <a:off x="5896151" y="3671384"/>
                        <a:ext cx="315351" cy="452185"/>
                        <a:chOff x="6144878" y="3705251"/>
                        <a:chExt cx="315351" cy="452185"/>
                      </a:xfrm>
                    </p:grpSpPr>
                    <p:sp>
                      <p:nvSpPr>
                        <p:cNvPr id="2530" name="Down Arrow 252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521" name="Group 235"/>
                      <p:cNvGrpSpPr/>
                      <p:nvPr/>
                    </p:nvGrpSpPr>
                    <p:grpSpPr>
                      <a:xfrm flipV="1">
                        <a:off x="5326940" y="3669335"/>
                        <a:ext cx="315351" cy="452185"/>
                        <a:chOff x="704140" y="2354179"/>
                        <a:chExt cx="315351" cy="452185"/>
                      </a:xfrm>
                    </p:grpSpPr>
                    <p:sp>
                      <p:nvSpPr>
                        <p:cNvPr id="2528" name="Down Arrow 252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522" name="Group 381"/>
                      <p:cNvGrpSpPr/>
                      <p:nvPr/>
                    </p:nvGrpSpPr>
                    <p:grpSpPr>
                      <a:xfrm>
                        <a:off x="6465362" y="3669337"/>
                        <a:ext cx="315351" cy="452185"/>
                        <a:chOff x="7012249" y="3703204"/>
                        <a:chExt cx="315351" cy="452185"/>
                      </a:xfrm>
                    </p:grpSpPr>
                    <p:sp>
                      <p:nvSpPr>
                        <p:cNvPr id="2526" name="Down Arrow 252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523" name="Group 380"/>
                      <p:cNvGrpSpPr/>
                      <p:nvPr/>
                    </p:nvGrpSpPr>
                    <p:grpSpPr>
                      <a:xfrm>
                        <a:off x="7034572" y="3672650"/>
                        <a:ext cx="315351" cy="452185"/>
                        <a:chOff x="7836091" y="3706517"/>
                        <a:chExt cx="315351" cy="452185"/>
                      </a:xfrm>
                    </p:grpSpPr>
                    <p:sp>
                      <p:nvSpPr>
                        <p:cNvPr id="2524" name="Down Arrow 252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94" name="Group 393"/>
                    <p:cNvGrpSpPr/>
                    <p:nvPr/>
                  </p:nvGrpSpPr>
                  <p:grpSpPr>
                    <a:xfrm>
                      <a:off x="5326940" y="4209422"/>
                      <a:ext cx="2022983" cy="455500"/>
                      <a:chOff x="5326940" y="4333600"/>
                      <a:chExt cx="2022983" cy="455500"/>
                    </a:xfrm>
                  </p:grpSpPr>
                  <p:grpSp>
                    <p:nvGrpSpPr>
                      <p:cNvPr id="2508" name="Group 231"/>
                      <p:cNvGrpSpPr/>
                      <p:nvPr/>
                    </p:nvGrpSpPr>
                    <p:grpSpPr>
                      <a:xfrm flipV="1">
                        <a:off x="5896151" y="4335649"/>
                        <a:ext cx="315351" cy="452185"/>
                        <a:chOff x="1680124" y="3020493"/>
                        <a:chExt cx="315351" cy="452185"/>
                      </a:xfrm>
                    </p:grpSpPr>
                    <p:sp>
                      <p:nvSpPr>
                        <p:cNvPr id="2518" name="Down Arrow 251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509" name="Group 383"/>
                      <p:cNvGrpSpPr/>
                      <p:nvPr/>
                    </p:nvGrpSpPr>
                    <p:grpSpPr>
                      <a:xfrm>
                        <a:off x="5326940" y="4333600"/>
                        <a:ext cx="315351" cy="452185"/>
                        <a:chOff x="5326940" y="4367467"/>
                        <a:chExt cx="315351" cy="452185"/>
                      </a:xfrm>
                    </p:grpSpPr>
                    <p:sp>
                      <p:nvSpPr>
                        <p:cNvPr id="2516" name="Down Arrow 251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510" name="Group 229"/>
                      <p:cNvGrpSpPr/>
                      <p:nvPr/>
                    </p:nvGrpSpPr>
                    <p:grpSpPr>
                      <a:xfrm flipV="1">
                        <a:off x="6465362" y="4333602"/>
                        <a:ext cx="315351" cy="452185"/>
                        <a:chOff x="2660385" y="3018446"/>
                        <a:chExt cx="315351" cy="452185"/>
                      </a:xfrm>
                    </p:grpSpPr>
                    <p:sp>
                      <p:nvSpPr>
                        <p:cNvPr id="2514" name="Down Arrow 251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511" name="Group 234"/>
                      <p:cNvGrpSpPr/>
                      <p:nvPr/>
                    </p:nvGrpSpPr>
                    <p:grpSpPr>
                      <a:xfrm flipV="1">
                        <a:off x="7034572" y="4336915"/>
                        <a:ext cx="315351" cy="452185"/>
                        <a:chOff x="3687429" y="3021759"/>
                        <a:chExt cx="315351" cy="452185"/>
                      </a:xfrm>
                    </p:grpSpPr>
                    <p:sp>
                      <p:nvSpPr>
                        <p:cNvPr id="2512" name="Down Arrow 251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95" name="Group 392"/>
                    <p:cNvGrpSpPr/>
                    <p:nvPr/>
                  </p:nvGrpSpPr>
                  <p:grpSpPr>
                    <a:xfrm>
                      <a:off x="5326940" y="4794663"/>
                      <a:ext cx="2022983" cy="455500"/>
                      <a:chOff x="5326940" y="4918842"/>
                      <a:chExt cx="2022983" cy="455500"/>
                    </a:xfrm>
                  </p:grpSpPr>
                  <p:grpSp>
                    <p:nvGrpSpPr>
                      <p:cNvPr id="2496" name="Group 385"/>
                      <p:cNvGrpSpPr/>
                      <p:nvPr/>
                    </p:nvGrpSpPr>
                    <p:grpSpPr>
                      <a:xfrm>
                        <a:off x="5896151" y="4920891"/>
                        <a:ext cx="315351" cy="452185"/>
                        <a:chOff x="6144878" y="5033781"/>
                        <a:chExt cx="315351" cy="452185"/>
                      </a:xfrm>
                    </p:grpSpPr>
                    <p:sp>
                      <p:nvSpPr>
                        <p:cNvPr id="2506" name="Down Arrow 250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97" name="Group 384"/>
                      <p:cNvGrpSpPr/>
                      <p:nvPr/>
                    </p:nvGrpSpPr>
                    <p:grpSpPr>
                      <a:xfrm>
                        <a:off x="5326940" y="4918842"/>
                        <a:ext cx="315351" cy="452185"/>
                        <a:chOff x="5326940" y="5031732"/>
                        <a:chExt cx="315351" cy="452185"/>
                      </a:xfrm>
                    </p:grpSpPr>
                    <p:sp>
                      <p:nvSpPr>
                        <p:cNvPr id="2504" name="Down Arrow 250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98" name="Group 386"/>
                      <p:cNvGrpSpPr/>
                      <p:nvPr/>
                    </p:nvGrpSpPr>
                    <p:grpSpPr>
                      <a:xfrm>
                        <a:off x="6465362" y="4918844"/>
                        <a:ext cx="315351" cy="452185"/>
                        <a:chOff x="7012249" y="5031734"/>
                        <a:chExt cx="315351" cy="452185"/>
                      </a:xfrm>
                    </p:grpSpPr>
                    <p:sp>
                      <p:nvSpPr>
                        <p:cNvPr id="2502" name="Down Arrow 250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99" name="Group 387"/>
                      <p:cNvGrpSpPr/>
                      <p:nvPr/>
                    </p:nvGrpSpPr>
                    <p:grpSpPr>
                      <a:xfrm>
                        <a:off x="7034572" y="4922157"/>
                        <a:ext cx="315351" cy="452185"/>
                        <a:chOff x="7836091" y="5035047"/>
                        <a:chExt cx="315351" cy="452185"/>
                      </a:xfrm>
                    </p:grpSpPr>
                    <p:sp>
                      <p:nvSpPr>
                        <p:cNvPr id="2500" name="Down Arrow 249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2439"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440" name="Group 395"/>
                    <p:cNvGrpSpPr/>
                    <p:nvPr/>
                  </p:nvGrpSpPr>
                  <p:grpSpPr>
                    <a:xfrm>
                      <a:off x="5326940" y="3038938"/>
                      <a:ext cx="2022983" cy="455500"/>
                      <a:chOff x="5326940" y="3038937"/>
                      <a:chExt cx="2022983" cy="455500"/>
                    </a:xfrm>
                  </p:grpSpPr>
                  <p:grpSp>
                    <p:nvGrpSpPr>
                      <p:cNvPr id="2480" name="Group 378"/>
                      <p:cNvGrpSpPr/>
                      <p:nvPr/>
                    </p:nvGrpSpPr>
                    <p:grpSpPr>
                      <a:xfrm>
                        <a:off x="5896151" y="3040986"/>
                        <a:ext cx="315351" cy="452185"/>
                        <a:chOff x="6144878" y="3040986"/>
                        <a:chExt cx="315351" cy="452185"/>
                      </a:xfrm>
                    </p:grpSpPr>
                    <p:sp>
                      <p:nvSpPr>
                        <p:cNvPr id="2490" name="Down Arrow 248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481" name="Group 377"/>
                      <p:cNvGrpSpPr/>
                      <p:nvPr/>
                    </p:nvGrpSpPr>
                    <p:grpSpPr>
                      <a:xfrm>
                        <a:off x="5326940" y="3038937"/>
                        <a:ext cx="315351" cy="452185"/>
                        <a:chOff x="5326940" y="3038937"/>
                        <a:chExt cx="315351" cy="452185"/>
                      </a:xfrm>
                    </p:grpSpPr>
                    <p:sp>
                      <p:nvSpPr>
                        <p:cNvPr id="2488" name="Down Arrow 24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482" name="Group 230"/>
                      <p:cNvGrpSpPr/>
                      <p:nvPr/>
                    </p:nvGrpSpPr>
                    <p:grpSpPr>
                      <a:xfrm flipV="1">
                        <a:off x="6465362" y="3038939"/>
                        <a:ext cx="315351" cy="452185"/>
                        <a:chOff x="2660385" y="1689916"/>
                        <a:chExt cx="315351" cy="452185"/>
                      </a:xfrm>
                    </p:grpSpPr>
                    <p:sp>
                      <p:nvSpPr>
                        <p:cNvPr id="2486" name="Down Arrow 248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483" name="Group 379"/>
                      <p:cNvGrpSpPr/>
                      <p:nvPr/>
                    </p:nvGrpSpPr>
                    <p:grpSpPr>
                      <a:xfrm>
                        <a:off x="7034572" y="3042252"/>
                        <a:ext cx="315351" cy="452185"/>
                        <a:chOff x="7836091" y="3042252"/>
                        <a:chExt cx="315351" cy="452185"/>
                      </a:xfrm>
                    </p:grpSpPr>
                    <p:sp>
                      <p:nvSpPr>
                        <p:cNvPr id="2484" name="Down Arrow 248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441" name="Group 394"/>
                    <p:cNvGrpSpPr/>
                    <p:nvPr/>
                  </p:nvGrpSpPr>
                  <p:grpSpPr>
                    <a:xfrm>
                      <a:off x="5326940" y="3624179"/>
                      <a:ext cx="2022983" cy="455500"/>
                      <a:chOff x="5326940" y="3669335"/>
                      <a:chExt cx="2022983" cy="455500"/>
                    </a:xfrm>
                  </p:grpSpPr>
                  <p:grpSp>
                    <p:nvGrpSpPr>
                      <p:cNvPr id="2468" name="Group 382"/>
                      <p:cNvGrpSpPr/>
                      <p:nvPr/>
                    </p:nvGrpSpPr>
                    <p:grpSpPr>
                      <a:xfrm>
                        <a:off x="5896151" y="3671384"/>
                        <a:ext cx="315351" cy="452185"/>
                        <a:chOff x="6144878" y="3705251"/>
                        <a:chExt cx="315351" cy="452185"/>
                      </a:xfrm>
                    </p:grpSpPr>
                    <p:sp>
                      <p:nvSpPr>
                        <p:cNvPr id="2478" name="Down Arrow 247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469" name="Group 235"/>
                      <p:cNvGrpSpPr/>
                      <p:nvPr/>
                    </p:nvGrpSpPr>
                    <p:grpSpPr>
                      <a:xfrm flipV="1">
                        <a:off x="5326940" y="3669335"/>
                        <a:ext cx="315351" cy="452185"/>
                        <a:chOff x="704140" y="2354179"/>
                        <a:chExt cx="315351" cy="452185"/>
                      </a:xfrm>
                    </p:grpSpPr>
                    <p:sp>
                      <p:nvSpPr>
                        <p:cNvPr id="2476" name="Down Arrow 247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470" name="Group 381"/>
                      <p:cNvGrpSpPr/>
                      <p:nvPr/>
                    </p:nvGrpSpPr>
                    <p:grpSpPr>
                      <a:xfrm>
                        <a:off x="6465362" y="3669337"/>
                        <a:ext cx="315351" cy="452185"/>
                        <a:chOff x="7012249" y="3703204"/>
                        <a:chExt cx="315351" cy="452185"/>
                      </a:xfrm>
                    </p:grpSpPr>
                    <p:sp>
                      <p:nvSpPr>
                        <p:cNvPr id="2474" name="Down Arrow 247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471" name="Group 380"/>
                      <p:cNvGrpSpPr/>
                      <p:nvPr/>
                    </p:nvGrpSpPr>
                    <p:grpSpPr>
                      <a:xfrm>
                        <a:off x="7034572" y="3672650"/>
                        <a:ext cx="315351" cy="452185"/>
                        <a:chOff x="7836091" y="3706517"/>
                        <a:chExt cx="315351" cy="452185"/>
                      </a:xfrm>
                    </p:grpSpPr>
                    <p:sp>
                      <p:nvSpPr>
                        <p:cNvPr id="2472" name="Down Arrow 247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442" name="Group 393"/>
                    <p:cNvGrpSpPr/>
                    <p:nvPr/>
                  </p:nvGrpSpPr>
                  <p:grpSpPr>
                    <a:xfrm>
                      <a:off x="5326940" y="4209422"/>
                      <a:ext cx="2022983" cy="455500"/>
                      <a:chOff x="5326940" y="4333600"/>
                      <a:chExt cx="2022983" cy="455500"/>
                    </a:xfrm>
                  </p:grpSpPr>
                  <p:grpSp>
                    <p:nvGrpSpPr>
                      <p:cNvPr id="2456" name="Group 231"/>
                      <p:cNvGrpSpPr/>
                      <p:nvPr/>
                    </p:nvGrpSpPr>
                    <p:grpSpPr>
                      <a:xfrm flipV="1">
                        <a:off x="5896151" y="4335649"/>
                        <a:ext cx="315351" cy="452185"/>
                        <a:chOff x="1680124" y="3020493"/>
                        <a:chExt cx="315351" cy="452185"/>
                      </a:xfrm>
                    </p:grpSpPr>
                    <p:sp>
                      <p:nvSpPr>
                        <p:cNvPr id="2466" name="Down Arrow 246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457" name="Group 383"/>
                      <p:cNvGrpSpPr/>
                      <p:nvPr/>
                    </p:nvGrpSpPr>
                    <p:grpSpPr>
                      <a:xfrm>
                        <a:off x="5326940" y="4333600"/>
                        <a:ext cx="315351" cy="452185"/>
                        <a:chOff x="5326940" y="4367467"/>
                        <a:chExt cx="315351" cy="452185"/>
                      </a:xfrm>
                    </p:grpSpPr>
                    <p:sp>
                      <p:nvSpPr>
                        <p:cNvPr id="2464" name="Down Arrow 246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458" name="Group 229"/>
                      <p:cNvGrpSpPr/>
                      <p:nvPr/>
                    </p:nvGrpSpPr>
                    <p:grpSpPr>
                      <a:xfrm flipV="1">
                        <a:off x="6465362" y="4333602"/>
                        <a:ext cx="315351" cy="452185"/>
                        <a:chOff x="2660385" y="3018446"/>
                        <a:chExt cx="315351" cy="452185"/>
                      </a:xfrm>
                    </p:grpSpPr>
                    <p:sp>
                      <p:nvSpPr>
                        <p:cNvPr id="2462" name="Down Arrow 246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459" name="Group 234"/>
                      <p:cNvGrpSpPr/>
                      <p:nvPr/>
                    </p:nvGrpSpPr>
                    <p:grpSpPr>
                      <a:xfrm flipV="1">
                        <a:off x="7034572" y="4336915"/>
                        <a:ext cx="315351" cy="452185"/>
                        <a:chOff x="3687429" y="3021759"/>
                        <a:chExt cx="315351" cy="452185"/>
                      </a:xfrm>
                    </p:grpSpPr>
                    <p:sp>
                      <p:nvSpPr>
                        <p:cNvPr id="2460" name="Down Arrow 245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443" name="Group 392"/>
                    <p:cNvGrpSpPr/>
                    <p:nvPr/>
                  </p:nvGrpSpPr>
                  <p:grpSpPr>
                    <a:xfrm>
                      <a:off x="5326940" y="4794663"/>
                      <a:ext cx="2022983" cy="455500"/>
                      <a:chOff x="5326940" y="4918842"/>
                      <a:chExt cx="2022983" cy="455500"/>
                    </a:xfrm>
                  </p:grpSpPr>
                  <p:grpSp>
                    <p:nvGrpSpPr>
                      <p:cNvPr id="2444" name="Group 385"/>
                      <p:cNvGrpSpPr/>
                      <p:nvPr/>
                    </p:nvGrpSpPr>
                    <p:grpSpPr>
                      <a:xfrm>
                        <a:off x="5896151" y="4920891"/>
                        <a:ext cx="315351" cy="452185"/>
                        <a:chOff x="6144878" y="5033781"/>
                        <a:chExt cx="315351" cy="452185"/>
                      </a:xfrm>
                    </p:grpSpPr>
                    <p:sp>
                      <p:nvSpPr>
                        <p:cNvPr id="2454" name="Down Arrow 245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445" name="Group 384"/>
                      <p:cNvGrpSpPr/>
                      <p:nvPr/>
                    </p:nvGrpSpPr>
                    <p:grpSpPr>
                      <a:xfrm>
                        <a:off x="5326940" y="4918842"/>
                        <a:ext cx="315351" cy="452185"/>
                        <a:chOff x="5326940" y="5031732"/>
                        <a:chExt cx="315351" cy="452185"/>
                      </a:xfrm>
                    </p:grpSpPr>
                    <p:sp>
                      <p:nvSpPr>
                        <p:cNvPr id="2452" name="Down Arrow 245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446" name="Group 386"/>
                      <p:cNvGrpSpPr/>
                      <p:nvPr/>
                    </p:nvGrpSpPr>
                    <p:grpSpPr>
                      <a:xfrm>
                        <a:off x="6465362" y="4918844"/>
                        <a:ext cx="315351" cy="452185"/>
                        <a:chOff x="7012249" y="5031734"/>
                        <a:chExt cx="315351" cy="452185"/>
                      </a:xfrm>
                    </p:grpSpPr>
                    <p:sp>
                      <p:nvSpPr>
                        <p:cNvPr id="2450" name="Down Arrow 244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447" name="Group 387"/>
                      <p:cNvGrpSpPr/>
                      <p:nvPr/>
                    </p:nvGrpSpPr>
                    <p:grpSpPr>
                      <a:xfrm>
                        <a:off x="7034572" y="4922157"/>
                        <a:ext cx="315351" cy="452185"/>
                        <a:chOff x="7836091" y="5035047"/>
                        <a:chExt cx="315351" cy="452185"/>
                      </a:xfrm>
                    </p:grpSpPr>
                    <p:sp>
                      <p:nvSpPr>
                        <p:cNvPr id="2448" name="Down Arrow 244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sp>
            <p:nvSpPr>
              <p:cNvPr id="2422" name="TextBox 2421"/>
              <p:cNvSpPr txBox="1"/>
              <p:nvPr/>
            </p:nvSpPr>
            <p:spPr bwMode="ltGray">
              <a:xfrm>
                <a:off x="2475987" y="3151534"/>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grpSp>
          <p:nvGrpSpPr>
            <p:cNvPr id="2418" name="Group 687"/>
            <p:cNvGrpSpPr/>
            <p:nvPr/>
          </p:nvGrpSpPr>
          <p:grpSpPr>
            <a:xfrm>
              <a:off x="2779776" y="3300983"/>
              <a:ext cx="160020" cy="173743"/>
              <a:chOff x="4969852" y="1745175"/>
              <a:chExt cx="111265" cy="168941"/>
            </a:xfrm>
          </p:grpSpPr>
          <p:sp>
            <p:nvSpPr>
              <p:cNvPr id="2419" name="Down Arrow 2418"/>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nvGrpSpPr>
          <p:cNvPr id="1736" name="Group 1369"/>
          <p:cNvGrpSpPr/>
          <p:nvPr/>
        </p:nvGrpSpPr>
        <p:grpSpPr>
          <a:xfrm>
            <a:off x="6391736" y="1195256"/>
            <a:ext cx="2150049" cy="2226846"/>
            <a:chOff x="6884295" y="3041841"/>
            <a:chExt cx="2150049" cy="2226846"/>
          </a:xfrm>
        </p:grpSpPr>
        <p:sp>
          <p:nvSpPr>
            <p:cNvPr id="1737" name="Rounded Rectangle 1736"/>
            <p:cNvSpPr/>
            <p:nvPr/>
          </p:nvSpPr>
          <p:spPr bwMode="auto">
            <a:xfrm>
              <a:off x="8683890" y="4409020"/>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38" name="Rounded Rectangle 1737"/>
            <p:cNvSpPr/>
            <p:nvPr/>
          </p:nvSpPr>
          <p:spPr bwMode="auto">
            <a:xfrm>
              <a:off x="7732373" y="4411507"/>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39" name="Rounded Rectangle 1738"/>
            <p:cNvSpPr/>
            <p:nvPr/>
          </p:nvSpPr>
          <p:spPr bwMode="auto">
            <a:xfrm>
              <a:off x="7775294" y="430826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40" name="Rounded Rectangle 1739"/>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41" name="Rounded Rectangle 1740"/>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42" name="Rounded Rectangle 1741"/>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743"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009" name="Group 395"/>
              <p:cNvGrpSpPr/>
              <p:nvPr/>
            </p:nvGrpSpPr>
            <p:grpSpPr>
              <a:xfrm>
                <a:off x="5326940" y="3038938"/>
                <a:ext cx="2022983" cy="455500"/>
                <a:chOff x="5326940" y="3038937"/>
                <a:chExt cx="2022983" cy="455500"/>
              </a:xfrm>
            </p:grpSpPr>
            <p:grpSp>
              <p:nvGrpSpPr>
                <p:cNvPr id="2049" name="Group 378"/>
                <p:cNvGrpSpPr/>
                <p:nvPr/>
              </p:nvGrpSpPr>
              <p:grpSpPr>
                <a:xfrm>
                  <a:off x="5896151" y="3040986"/>
                  <a:ext cx="315351" cy="452185"/>
                  <a:chOff x="6144878" y="3040986"/>
                  <a:chExt cx="315351" cy="452185"/>
                </a:xfrm>
              </p:grpSpPr>
              <p:sp>
                <p:nvSpPr>
                  <p:cNvPr id="2059"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2050" name="Group 377"/>
                <p:cNvGrpSpPr/>
                <p:nvPr/>
              </p:nvGrpSpPr>
              <p:grpSpPr>
                <a:xfrm>
                  <a:off x="5326940" y="3038937"/>
                  <a:ext cx="315351" cy="452185"/>
                  <a:chOff x="5326940" y="3038937"/>
                  <a:chExt cx="315351" cy="452185"/>
                </a:xfrm>
              </p:grpSpPr>
              <p:sp>
                <p:nvSpPr>
                  <p:cNvPr id="2057"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2051" name="Group 230"/>
                <p:cNvGrpSpPr/>
                <p:nvPr/>
              </p:nvGrpSpPr>
              <p:grpSpPr>
                <a:xfrm flipV="1">
                  <a:off x="6465362" y="3038939"/>
                  <a:ext cx="315351" cy="452185"/>
                  <a:chOff x="2660385" y="1689916"/>
                  <a:chExt cx="315351" cy="452185"/>
                </a:xfrm>
              </p:grpSpPr>
              <p:sp>
                <p:nvSpPr>
                  <p:cNvPr id="2055" name="Down Arrow 205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052" name="Group 379"/>
                <p:cNvGrpSpPr/>
                <p:nvPr/>
              </p:nvGrpSpPr>
              <p:grpSpPr>
                <a:xfrm>
                  <a:off x="7034572" y="3042252"/>
                  <a:ext cx="315351" cy="452185"/>
                  <a:chOff x="7836091" y="3042252"/>
                  <a:chExt cx="315351" cy="452185"/>
                </a:xfrm>
              </p:grpSpPr>
              <p:sp>
                <p:nvSpPr>
                  <p:cNvPr id="2053" name="Down Arrow 205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2010" name="Group 394"/>
              <p:cNvGrpSpPr/>
              <p:nvPr/>
            </p:nvGrpSpPr>
            <p:grpSpPr>
              <a:xfrm>
                <a:off x="5326940" y="3624179"/>
                <a:ext cx="2022983" cy="455500"/>
                <a:chOff x="5326940" y="3669335"/>
                <a:chExt cx="2022983" cy="455500"/>
              </a:xfrm>
            </p:grpSpPr>
            <p:grpSp>
              <p:nvGrpSpPr>
                <p:cNvPr id="2037" name="Group 382"/>
                <p:cNvGrpSpPr/>
                <p:nvPr/>
              </p:nvGrpSpPr>
              <p:grpSpPr>
                <a:xfrm>
                  <a:off x="5896151" y="3671384"/>
                  <a:ext cx="315351" cy="452185"/>
                  <a:chOff x="6144878" y="3705251"/>
                  <a:chExt cx="315351" cy="452185"/>
                </a:xfrm>
              </p:grpSpPr>
              <p:sp>
                <p:nvSpPr>
                  <p:cNvPr id="2047"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2038" name="Group 235"/>
                <p:cNvGrpSpPr/>
                <p:nvPr/>
              </p:nvGrpSpPr>
              <p:grpSpPr>
                <a:xfrm flipV="1">
                  <a:off x="5326940" y="3669335"/>
                  <a:ext cx="315351" cy="452185"/>
                  <a:chOff x="704140" y="2354179"/>
                  <a:chExt cx="315351" cy="452185"/>
                </a:xfrm>
              </p:grpSpPr>
              <p:sp>
                <p:nvSpPr>
                  <p:cNvPr id="2045"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2039" name="Group 381"/>
                <p:cNvGrpSpPr/>
                <p:nvPr/>
              </p:nvGrpSpPr>
              <p:grpSpPr>
                <a:xfrm>
                  <a:off x="6465362" y="3669337"/>
                  <a:ext cx="315351" cy="452185"/>
                  <a:chOff x="7012249" y="3703204"/>
                  <a:chExt cx="315351" cy="452185"/>
                </a:xfrm>
              </p:grpSpPr>
              <p:sp>
                <p:nvSpPr>
                  <p:cNvPr id="2043" name="Down Arrow 204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2040" name="Group 380"/>
                <p:cNvGrpSpPr/>
                <p:nvPr/>
              </p:nvGrpSpPr>
              <p:grpSpPr>
                <a:xfrm>
                  <a:off x="7034572" y="3672650"/>
                  <a:ext cx="315351" cy="452185"/>
                  <a:chOff x="7836091" y="3706517"/>
                  <a:chExt cx="315351" cy="452185"/>
                </a:xfrm>
              </p:grpSpPr>
              <p:sp>
                <p:nvSpPr>
                  <p:cNvPr id="2041" name="Down Arrow 204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2011" name="Group 393"/>
              <p:cNvGrpSpPr/>
              <p:nvPr/>
            </p:nvGrpSpPr>
            <p:grpSpPr>
              <a:xfrm>
                <a:off x="5326940" y="4209422"/>
                <a:ext cx="2022983" cy="455500"/>
                <a:chOff x="5326940" y="4333600"/>
                <a:chExt cx="2022983" cy="455500"/>
              </a:xfrm>
            </p:grpSpPr>
            <p:grpSp>
              <p:nvGrpSpPr>
                <p:cNvPr id="2025" name="Group 231"/>
                <p:cNvGrpSpPr/>
                <p:nvPr/>
              </p:nvGrpSpPr>
              <p:grpSpPr>
                <a:xfrm flipV="1">
                  <a:off x="5896151" y="4335649"/>
                  <a:ext cx="315351" cy="452185"/>
                  <a:chOff x="1680124" y="3020493"/>
                  <a:chExt cx="315351" cy="452185"/>
                </a:xfrm>
              </p:grpSpPr>
              <p:sp>
                <p:nvSpPr>
                  <p:cNvPr id="2035"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2026" name="Group 383"/>
                <p:cNvGrpSpPr/>
                <p:nvPr/>
              </p:nvGrpSpPr>
              <p:grpSpPr>
                <a:xfrm>
                  <a:off x="5326940" y="4333600"/>
                  <a:ext cx="315351" cy="452185"/>
                  <a:chOff x="5326940" y="4367467"/>
                  <a:chExt cx="315351" cy="452185"/>
                </a:xfrm>
              </p:grpSpPr>
              <p:sp>
                <p:nvSpPr>
                  <p:cNvPr id="2033"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2027" name="Group 229"/>
                <p:cNvGrpSpPr/>
                <p:nvPr/>
              </p:nvGrpSpPr>
              <p:grpSpPr>
                <a:xfrm flipV="1">
                  <a:off x="6465362" y="4333602"/>
                  <a:ext cx="315351" cy="452185"/>
                  <a:chOff x="2660385" y="3018446"/>
                  <a:chExt cx="315351" cy="452185"/>
                </a:xfrm>
              </p:grpSpPr>
              <p:sp>
                <p:nvSpPr>
                  <p:cNvPr id="2031"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2028" name="Group 234"/>
                <p:cNvGrpSpPr/>
                <p:nvPr/>
              </p:nvGrpSpPr>
              <p:grpSpPr>
                <a:xfrm flipV="1">
                  <a:off x="7034572" y="4336915"/>
                  <a:ext cx="315351" cy="452185"/>
                  <a:chOff x="3687429" y="3021759"/>
                  <a:chExt cx="315351" cy="452185"/>
                </a:xfrm>
              </p:grpSpPr>
              <p:sp>
                <p:nvSpPr>
                  <p:cNvPr id="2029"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2012" name="Group 392"/>
              <p:cNvGrpSpPr/>
              <p:nvPr/>
            </p:nvGrpSpPr>
            <p:grpSpPr>
              <a:xfrm>
                <a:off x="5326940" y="4794663"/>
                <a:ext cx="2022983" cy="455500"/>
                <a:chOff x="5326940" y="4918842"/>
                <a:chExt cx="2022983" cy="455500"/>
              </a:xfrm>
            </p:grpSpPr>
            <p:grpSp>
              <p:nvGrpSpPr>
                <p:cNvPr id="2013" name="Group 385"/>
                <p:cNvGrpSpPr/>
                <p:nvPr/>
              </p:nvGrpSpPr>
              <p:grpSpPr>
                <a:xfrm>
                  <a:off x="5896151" y="4920891"/>
                  <a:ext cx="315351" cy="452185"/>
                  <a:chOff x="6144878" y="5033781"/>
                  <a:chExt cx="315351" cy="452185"/>
                </a:xfrm>
              </p:grpSpPr>
              <p:sp>
                <p:nvSpPr>
                  <p:cNvPr id="2023" name="Down Arrow 202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2014" name="Group 384"/>
                <p:cNvGrpSpPr/>
                <p:nvPr/>
              </p:nvGrpSpPr>
              <p:grpSpPr>
                <a:xfrm>
                  <a:off x="5326940" y="4918842"/>
                  <a:ext cx="315351" cy="452185"/>
                  <a:chOff x="5326940" y="5031732"/>
                  <a:chExt cx="315351" cy="452185"/>
                </a:xfrm>
              </p:grpSpPr>
              <p:sp>
                <p:nvSpPr>
                  <p:cNvPr id="2021" name="Down Arrow 202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2015" name="Group 386"/>
                <p:cNvGrpSpPr/>
                <p:nvPr/>
              </p:nvGrpSpPr>
              <p:grpSpPr>
                <a:xfrm>
                  <a:off x="6465362" y="4918844"/>
                  <a:ext cx="315351" cy="452185"/>
                  <a:chOff x="7012249" y="5031734"/>
                  <a:chExt cx="315351" cy="452185"/>
                </a:xfrm>
              </p:grpSpPr>
              <p:sp>
                <p:nvSpPr>
                  <p:cNvPr id="2019"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2016" name="Group 387"/>
                <p:cNvGrpSpPr/>
                <p:nvPr/>
              </p:nvGrpSpPr>
              <p:grpSpPr>
                <a:xfrm>
                  <a:off x="7034572" y="4922157"/>
                  <a:ext cx="315351" cy="452185"/>
                  <a:chOff x="7836091" y="5035047"/>
                  <a:chExt cx="315351" cy="452185"/>
                </a:xfrm>
              </p:grpSpPr>
              <p:sp>
                <p:nvSpPr>
                  <p:cNvPr id="2017"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44"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957" name="Group 395"/>
              <p:cNvGrpSpPr/>
              <p:nvPr/>
            </p:nvGrpSpPr>
            <p:grpSpPr>
              <a:xfrm>
                <a:off x="5326940" y="3038938"/>
                <a:ext cx="2022983" cy="455500"/>
                <a:chOff x="5326940" y="3038937"/>
                <a:chExt cx="2022983" cy="455500"/>
              </a:xfrm>
            </p:grpSpPr>
            <p:grpSp>
              <p:nvGrpSpPr>
                <p:cNvPr id="1997" name="Group 378"/>
                <p:cNvGrpSpPr/>
                <p:nvPr/>
              </p:nvGrpSpPr>
              <p:grpSpPr>
                <a:xfrm>
                  <a:off x="5896151" y="3040986"/>
                  <a:ext cx="315351" cy="452185"/>
                  <a:chOff x="6144878" y="3040986"/>
                  <a:chExt cx="315351" cy="452185"/>
                </a:xfrm>
              </p:grpSpPr>
              <p:sp>
                <p:nvSpPr>
                  <p:cNvPr id="2007" name="Down Arrow 200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998" name="Group 377"/>
                <p:cNvGrpSpPr/>
                <p:nvPr/>
              </p:nvGrpSpPr>
              <p:grpSpPr>
                <a:xfrm>
                  <a:off x="5326940" y="3038937"/>
                  <a:ext cx="315351" cy="452185"/>
                  <a:chOff x="5326940" y="3038937"/>
                  <a:chExt cx="315351" cy="452185"/>
                </a:xfrm>
              </p:grpSpPr>
              <p:sp>
                <p:nvSpPr>
                  <p:cNvPr id="2005" name="Down Arrow 20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999" name="Group 230"/>
                <p:cNvGrpSpPr/>
                <p:nvPr/>
              </p:nvGrpSpPr>
              <p:grpSpPr>
                <a:xfrm flipV="1">
                  <a:off x="6465362" y="3038939"/>
                  <a:ext cx="315351" cy="452185"/>
                  <a:chOff x="2660385" y="1689916"/>
                  <a:chExt cx="315351" cy="452185"/>
                </a:xfrm>
              </p:grpSpPr>
              <p:sp>
                <p:nvSpPr>
                  <p:cNvPr id="2003" name="Down Arrow 200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2000" name="Group 379"/>
                <p:cNvGrpSpPr/>
                <p:nvPr/>
              </p:nvGrpSpPr>
              <p:grpSpPr>
                <a:xfrm>
                  <a:off x="7034572" y="3042252"/>
                  <a:ext cx="315351" cy="452185"/>
                  <a:chOff x="7836091" y="3042252"/>
                  <a:chExt cx="315351" cy="452185"/>
                </a:xfrm>
              </p:grpSpPr>
              <p:sp>
                <p:nvSpPr>
                  <p:cNvPr id="2001" name="Down Arrow 200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958" name="Group 394"/>
              <p:cNvGrpSpPr/>
              <p:nvPr/>
            </p:nvGrpSpPr>
            <p:grpSpPr>
              <a:xfrm>
                <a:off x="5326940" y="3624179"/>
                <a:ext cx="2022983" cy="455500"/>
                <a:chOff x="5326940" y="3669335"/>
                <a:chExt cx="2022983" cy="455500"/>
              </a:xfrm>
            </p:grpSpPr>
            <p:grpSp>
              <p:nvGrpSpPr>
                <p:cNvPr id="1985" name="Group 382"/>
                <p:cNvGrpSpPr/>
                <p:nvPr/>
              </p:nvGrpSpPr>
              <p:grpSpPr>
                <a:xfrm>
                  <a:off x="5896151" y="3671384"/>
                  <a:ext cx="315351" cy="452185"/>
                  <a:chOff x="6144878" y="3705251"/>
                  <a:chExt cx="315351" cy="452185"/>
                </a:xfrm>
              </p:grpSpPr>
              <p:sp>
                <p:nvSpPr>
                  <p:cNvPr id="1995" name="Down Arrow 199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86" name="Group 235"/>
                <p:cNvGrpSpPr/>
                <p:nvPr/>
              </p:nvGrpSpPr>
              <p:grpSpPr>
                <a:xfrm flipV="1">
                  <a:off x="5326940" y="3669335"/>
                  <a:ext cx="315351" cy="452185"/>
                  <a:chOff x="704140" y="2354179"/>
                  <a:chExt cx="315351" cy="452185"/>
                </a:xfrm>
              </p:grpSpPr>
              <p:sp>
                <p:nvSpPr>
                  <p:cNvPr id="1993" name="Down Arrow 199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87" name="Group 381"/>
                <p:cNvGrpSpPr/>
                <p:nvPr/>
              </p:nvGrpSpPr>
              <p:grpSpPr>
                <a:xfrm>
                  <a:off x="6465362" y="3669337"/>
                  <a:ext cx="315351" cy="452185"/>
                  <a:chOff x="7012249" y="3703204"/>
                  <a:chExt cx="315351" cy="452185"/>
                </a:xfrm>
              </p:grpSpPr>
              <p:sp>
                <p:nvSpPr>
                  <p:cNvPr id="1991" name="Down Arrow 199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988" name="Group 380"/>
                <p:cNvGrpSpPr/>
                <p:nvPr/>
              </p:nvGrpSpPr>
              <p:grpSpPr>
                <a:xfrm>
                  <a:off x="7034572" y="3672650"/>
                  <a:ext cx="315351" cy="452185"/>
                  <a:chOff x="7836091" y="3706517"/>
                  <a:chExt cx="315351" cy="452185"/>
                </a:xfrm>
              </p:grpSpPr>
              <p:sp>
                <p:nvSpPr>
                  <p:cNvPr id="1989" name="Down Arrow 198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959" name="Group 393"/>
              <p:cNvGrpSpPr/>
              <p:nvPr/>
            </p:nvGrpSpPr>
            <p:grpSpPr>
              <a:xfrm>
                <a:off x="5326940" y="4209422"/>
                <a:ext cx="2022983" cy="455500"/>
                <a:chOff x="5326940" y="4333600"/>
                <a:chExt cx="2022983" cy="455500"/>
              </a:xfrm>
            </p:grpSpPr>
            <p:grpSp>
              <p:nvGrpSpPr>
                <p:cNvPr id="1973" name="Group 231"/>
                <p:cNvGrpSpPr/>
                <p:nvPr/>
              </p:nvGrpSpPr>
              <p:grpSpPr>
                <a:xfrm flipV="1">
                  <a:off x="5896151" y="4335649"/>
                  <a:ext cx="315351" cy="452185"/>
                  <a:chOff x="1680124" y="3020493"/>
                  <a:chExt cx="315351" cy="452185"/>
                </a:xfrm>
              </p:grpSpPr>
              <p:sp>
                <p:nvSpPr>
                  <p:cNvPr id="1983" name="Down Arrow 19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74" name="Group 383"/>
                <p:cNvGrpSpPr/>
                <p:nvPr/>
              </p:nvGrpSpPr>
              <p:grpSpPr>
                <a:xfrm>
                  <a:off x="5326940" y="4333600"/>
                  <a:ext cx="315351" cy="452185"/>
                  <a:chOff x="5326940" y="4367467"/>
                  <a:chExt cx="315351" cy="452185"/>
                </a:xfrm>
              </p:grpSpPr>
              <p:sp>
                <p:nvSpPr>
                  <p:cNvPr id="1981" name="Down Arrow 198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75" name="Group 229"/>
                <p:cNvGrpSpPr/>
                <p:nvPr/>
              </p:nvGrpSpPr>
              <p:grpSpPr>
                <a:xfrm flipV="1">
                  <a:off x="6465362" y="4333602"/>
                  <a:ext cx="315351" cy="452185"/>
                  <a:chOff x="2660385" y="3018446"/>
                  <a:chExt cx="315351" cy="452185"/>
                </a:xfrm>
              </p:grpSpPr>
              <p:sp>
                <p:nvSpPr>
                  <p:cNvPr id="1979" name="Down Arrow 197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76" name="Group 234"/>
                <p:cNvGrpSpPr/>
                <p:nvPr/>
              </p:nvGrpSpPr>
              <p:grpSpPr>
                <a:xfrm flipV="1">
                  <a:off x="7034572" y="4336915"/>
                  <a:ext cx="315351" cy="452185"/>
                  <a:chOff x="3687429" y="3021759"/>
                  <a:chExt cx="315351" cy="452185"/>
                </a:xfrm>
              </p:grpSpPr>
              <p:sp>
                <p:nvSpPr>
                  <p:cNvPr id="1977" name="Down Arrow 197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60" name="Group 392"/>
              <p:cNvGrpSpPr/>
              <p:nvPr/>
            </p:nvGrpSpPr>
            <p:grpSpPr>
              <a:xfrm>
                <a:off x="5326940" y="4794663"/>
                <a:ext cx="2022983" cy="455500"/>
                <a:chOff x="5326940" y="4918842"/>
                <a:chExt cx="2022983" cy="455500"/>
              </a:xfrm>
            </p:grpSpPr>
            <p:grpSp>
              <p:nvGrpSpPr>
                <p:cNvPr id="1961" name="Group 385"/>
                <p:cNvGrpSpPr/>
                <p:nvPr/>
              </p:nvGrpSpPr>
              <p:grpSpPr>
                <a:xfrm>
                  <a:off x="5896151" y="4920891"/>
                  <a:ext cx="315351" cy="452185"/>
                  <a:chOff x="6144878" y="5033781"/>
                  <a:chExt cx="315351" cy="452185"/>
                </a:xfrm>
              </p:grpSpPr>
              <p:sp>
                <p:nvSpPr>
                  <p:cNvPr id="1971" name="Down Arrow 197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62" name="Group 384"/>
                <p:cNvGrpSpPr/>
                <p:nvPr/>
              </p:nvGrpSpPr>
              <p:grpSpPr>
                <a:xfrm>
                  <a:off x="5326940" y="4918842"/>
                  <a:ext cx="315351" cy="452185"/>
                  <a:chOff x="5326940" y="5031732"/>
                  <a:chExt cx="315351" cy="452185"/>
                </a:xfrm>
              </p:grpSpPr>
              <p:sp>
                <p:nvSpPr>
                  <p:cNvPr id="1969" name="Down Arrow 196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63" name="Group 386"/>
                <p:cNvGrpSpPr/>
                <p:nvPr/>
              </p:nvGrpSpPr>
              <p:grpSpPr>
                <a:xfrm>
                  <a:off x="6465362" y="4918844"/>
                  <a:ext cx="315351" cy="452185"/>
                  <a:chOff x="7012249" y="5031734"/>
                  <a:chExt cx="315351" cy="452185"/>
                </a:xfrm>
              </p:grpSpPr>
              <p:sp>
                <p:nvSpPr>
                  <p:cNvPr id="1967" name="Down Arrow 196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64" name="Group 387"/>
                <p:cNvGrpSpPr/>
                <p:nvPr/>
              </p:nvGrpSpPr>
              <p:grpSpPr>
                <a:xfrm>
                  <a:off x="7034572" y="4922157"/>
                  <a:ext cx="315351" cy="452185"/>
                  <a:chOff x="7836091" y="5035047"/>
                  <a:chExt cx="315351" cy="452185"/>
                </a:xfrm>
              </p:grpSpPr>
              <p:sp>
                <p:nvSpPr>
                  <p:cNvPr id="1965" name="Down Arrow 196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4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905" name="Group 395"/>
              <p:cNvGrpSpPr/>
              <p:nvPr/>
            </p:nvGrpSpPr>
            <p:grpSpPr>
              <a:xfrm>
                <a:off x="5326940" y="3038938"/>
                <a:ext cx="2022983" cy="455500"/>
                <a:chOff x="5326940" y="3038937"/>
                <a:chExt cx="2022983" cy="455500"/>
              </a:xfrm>
            </p:grpSpPr>
            <p:grpSp>
              <p:nvGrpSpPr>
                <p:cNvPr id="1945" name="Group 378"/>
                <p:cNvGrpSpPr/>
                <p:nvPr/>
              </p:nvGrpSpPr>
              <p:grpSpPr>
                <a:xfrm>
                  <a:off x="5896151" y="3040986"/>
                  <a:ext cx="315351" cy="452185"/>
                  <a:chOff x="6144878" y="3040986"/>
                  <a:chExt cx="315351" cy="452185"/>
                </a:xfrm>
              </p:grpSpPr>
              <p:sp>
                <p:nvSpPr>
                  <p:cNvPr id="1955" name="Down Arrow 195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946" name="Group 377"/>
                <p:cNvGrpSpPr/>
                <p:nvPr/>
              </p:nvGrpSpPr>
              <p:grpSpPr>
                <a:xfrm>
                  <a:off x="5326940" y="3038937"/>
                  <a:ext cx="315351" cy="452185"/>
                  <a:chOff x="5326940" y="3038937"/>
                  <a:chExt cx="315351" cy="452185"/>
                </a:xfrm>
              </p:grpSpPr>
              <p:sp>
                <p:nvSpPr>
                  <p:cNvPr id="1953" name="Down Arrow 195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947" name="Group 230"/>
                <p:cNvGrpSpPr/>
                <p:nvPr/>
              </p:nvGrpSpPr>
              <p:grpSpPr>
                <a:xfrm flipV="1">
                  <a:off x="6465362" y="3038939"/>
                  <a:ext cx="315351" cy="452185"/>
                  <a:chOff x="2660385" y="1689916"/>
                  <a:chExt cx="315351" cy="452185"/>
                </a:xfrm>
              </p:grpSpPr>
              <p:sp>
                <p:nvSpPr>
                  <p:cNvPr id="1951" name="Down Arrow 195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948" name="Group 379"/>
                <p:cNvGrpSpPr/>
                <p:nvPr/>
              </p:nvGrpSpPr>
              <p:grpSpPr>
                <a:xfrm>
                  <a:off x="7034572" y="3042252"/>
                  <a:ext cx="315351" cy="452185"/>
                  <a:chOff x="7836091" y="3042252"/>
                  <a:chExt cx="315351" cy="452185"/>
                </a:xfrm>
              </p:grpSpPr>
              <p:sp>
                <p:nvSpPr>
                  <p:cNvPr id="1949" name="Down Arrow 194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906" name="Group 394"/>
              <p:cNvGrpSpPr/>
              <p:nvPr/>
            </p:nvGrpSpPr>
            <p:grpSpPr>
              <a:xfrm>
                <a:off x="5326940" y="3624179"/>
                <a:ext cx="2022983" cy="455500"/>
                <a:chOff x="5326940" y="3669335"/>
                <a:chExt cx="2022983" cy="455500"/>
              </a:xfrm>
            </p:grpSpPr>
            <p:grpSp>
              <p:nvGrpSpPr>
                <p:cNvPr id="1933" name="Group 382"/>
                <p:cNvGrpSpPr/>
                <p:nvPr/>
              </p:nvGrpSpPr>
              <p:grpSpPr>
                <a:xfrm>
                  <a:off x="5896151" y="3671384"/>
                  <a:ext cx="315351" cy="452185"/>
                  <a:chOff x="6144878" y="3705251"/>
                  <a:chExt cx="315351" cy="452185"/>
                </a:xfrm>
              </p:grpSpPr>
              <p:sp>
                <p:nvSpPr>
                  <p:cNvPr id="1943" name="Down Arrow 194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934" name="Group 235"/>
                <p:cNvGrpSpPr/>
                <p:nvPr/>
              </p:nvGrpSpPr>
              <p:grpSpPr>
                <a:xfrm flipV="1">
                  <a:off x="5326940" y="3669335"/>
                  <a:ext cx="315351" cy="452185"/>
                  <a:chOff x="704140" y="2354179"/>
                  <a:chExt cx="315351" cy="452185"/>
                </a:xfrm>
              </p:grpSpPr>
              <p:sp>
                <p:nvSpPr>
                  <p:cNvPr id="1941" name="Down Arrow 194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935" name="Group 381"/>
                <p:cNvGrpSpPr/>
                <p:nvPr/>
              </p:nvGrpSpPr>
              <p:grpSpPr>
                <a:xfrm>
                  <a:off x="6465362" y="3669337"/>
                  <a:ext cx="315351" cy="452185"/>
                  <a:chOff x="7012249" y="3703204"/>
                  <a:chExt cx="315351" cy="452185"/>
                </a:xfrm>
              </p:grpSpPr>
              <p:sp>
                <p:nvSpPr>
                  <p:cNvPr id="1939" name="Down Arrow 193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936" name="Group 380"/>
                <p:cNvGrpSpPr/>
                <p:nvPr/>
              </p:nvGrpSpPr>
              <p:grpSpPr>
                <a:xfrm>
                  <a:off x="7034572" y="3672650"/>
                  <a:ext cx="315351" cy="452185"/>
                  <a:chOff x="7836091" y="3706517"/>
                  <a:chExt cx="315351" cy="452185"/>
                </a:xfrm>
              </p:grpSpPr>
              <p:sp>
                <p:nvSpPr>
                  <p:cNvPr id="1937" name="Down Arrow 193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907" name="Group 393"/>
              <p:cNvGrpSpPr/>
              <p:nvPr/>
            </p:nvGrpSpPr>
            <p:grpSpPr>
              <a:xfrm>
                <a:off x="5326940" y="4209422"/>
                <a:ext cx="2022983" cy="455500"/>
                <a:chOff x="5326940" y="4333600"/>
                <a:chExt cx="2022983" cy="455500"/>
              </a:xfrm>
            </p:grpSpPr>
            <p:grpSp>
              <p:nvGrpSpPr>
                <p:cNvPr id="1921" name="Group 231"/>
                <p:cNvGrpSpPr/>
                <p:nvPr/>
              </p:nvGrpSpPr>
              <p:grpSpPr>
                <a:xfrm flipV="1">
                  <a:off x="5896151" y="4335649"/>
                  <a:ext cx="315351" cy="452185"/>
                  <a:chOff x="1680124" y="3020493"/>
                  <a:chExt cx="315351" cy="452185"/>
                </a:xfrm>
              </p:grpSpPr>
              <p:sp>
                <p:nvSpPr>
                  <p:cNvPr id="1931" name="Down Arrow 193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922" name="Group 383"/>
                <p:cNvGrpSpPr/>
                <p:nvPr/>
              </p:nvGrpSpPr>
              <p:grpSpPr>
                <a:xfrm>
                  <a:off x="5326940" y="4333600"/>
                  <a:ext cx="315351" cy="452185"/>
                  <a:chOff x="5326940" y="4367467"/>
                  <a:chExt cx="315351" cy="452185"/>
                </a:xfrm>
              </p:grpSpPr>
              <p:sp>
                <p:nvSpPr>
                  <p:cNvPr id="1929" name="Down Arrow 192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923" name="Group 229"/>
                <p:cNvGrpSpPr/>
                <p:nvPr/>
              </p:nvGrpSpPr>
              <p:grpSpPr>
                <a:xfrm flipV="1">
                  <a:off x="6465362" y="4333602"/>
                  <a:ext cx="315351" cy="452185"/>
                  <a:chOff x="2660385" y="3018446"/>
                  <a:chExt cx="315351" cy="452185"/>
                </a:xfrm>
              </p:grpSpPr>
              <p:sp>
                <p:nvSpPr>
                  <p:cNvPr id="1927" name="Down Arrow 192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924" name="Group 234"/>
                <p:cNvGrpSpPr/>
                <p:nvPr/>
              </p:nvGrpSpPr>
              <p:grpSpPr>
                <a:xfrm flipV="1">
                  <a:off x="7034572" y="4336915"/>
                  <a:ext cx="315351" cy="452185"/>
                  <a:chOff x="3687429" y="3021759"/>
                  <a:chExt cx="315351" cy="452185"/>
                </a:xfrm>
              </p:grpSpPr>
              <p:sp>
                <p:nvSpPr>
                  <p:cNvPr id="1925" name="Down Arrow 192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908" name="Group 392"/>
              <p:cNvGrpSpPr/>
              <p:nvPr/>
            </p:nvGrpSpPr>
            <p:grpSpPr>
              <a:xfrm>
                <a:off x="5326940" y="4794663"/>
                <a:ext cx="2022983" cy="455500"/>
                <a:chOff x="5326940" y="4918842"/>
                <a:chExt cx="2022983" cy="455500"/>
              </a:xfrm>
            </p:grpSpPr>
            <p:grpSp>
              <p:nvGrpSpPr>
                <p:cNvPr id="1909" name="Group 385"/>
                <p:cNvGrpSpPr/>
                <p:nvPr/>
              </p:nvGrpSpPr>
              <p:grpSpPr>
                <a:xfrm>
                  <a:off x="5896151" y="4920891"/>
                  <a:ext cx="315351" cy="452185"/>
                  <a:chOff x="6144878" y="5033781"/>
                  <a:chExt cx="315351" cy="452185"/>
                </a:xfrm>
              </p:grpSpPr>
              <p:sp>
                <p:nvSpPr>
                  <p:cNvPr id="1919" name="Down Arrow 191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910" name="Group 384"/>
                <p:cNvGrpSpPr/>
                <p:nvPr/>
              </p:nvGrpSpPr>
              <p:grpSpPr>
                <a:xfrm>
                  <a:off x="5326940" y="4918842"/>
                  <a:ext cx="315351" cy="452185"/>
                  <a:chOff x="5326940" y="5031732"/>
                  <a:chExt cx="315351" cy="452185"/>
                </a:xfrm>
              </p:grpSpPr>
              <p:sp>
                <p:nvSpPr>
                  <p:cNvPr id="1917" name="Down Arrow 191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911" name="Group 386"/>
                <p:cNvGrpSpPr/>
                <p:nvPr/>
              </p:nvGrpSpPr>
              <p:grpSpPr>
                <a:xfrm>
                  <a:off x="6465362" y="4918844"/>
                  <a:ext cx="315351" cy="452185"/>
                  <a:chOff x="7012249" y="5031734"/>
                  <a:chExt cx="315351" cy="452185"/>
                </a:xfrm>
              </p:grpSpPr>
              <p:sp>
                <p:nvSpPr>
                  <p:cNvPr id="1915" name="Down Arrow 191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912" name="Group 387"/>
                <p:cNvGrpSpPr/>
                <p:nvPr/>
              </p:nvGrpSpPr>
              <p:grpSpPr>
                <a:xfrm>
                  <a:off x="7034572" y="4922157"/>
                  <a:ext cx="315351" cy="452185"/>
                  <a:chOff x="7836091" y="5035047"/>
                  <a:chExt cx="315351" cy="452185"/>
                </a:xfrm>
              </p:grpSpPr>
              <p:sp>
                <p:nvSpPr>
                  <p:cNvPr id="1913" name="Down Arrow 191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46"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853" name="Group 395"/>
              <p:cNvGrpSpPr/>
              <p:nvPr/>
            </p:nvGrpSpPr>
            <p:grpSpPr>
              <a:xfrm>
                <a:off x="5326940" y="3038938"/>
                <a:ext cx="2022983" cy="455500"/>
                <a:chOff x="5326940" y="3038937"/>
                <a:chExt cx="2022983" cy="455500"/>
              </a:xfrm>
            </p:grpSpPr>
            <p:grpSp>
              <p:nvGrpSpPr>
                <p:cNvPr id="1893" name="Group 378"/>
                <p:cNvGrpSpPr/>
                <p:nvPr/>
              </p:nvGrpSpPr>
              <p:grpSpPr>
                <a:xfrm>
                  <a:off x="5896151" y="3040986"/>
                  <a:ext cx="315351" cy="452185"/>
                  <a:chOff x="6144878" y="3040986"/>
                  <a:chExt cx="315351" cy="452185"/>
                </a:xfrm>
              </p:grpSpPr>
              <p:sp>
                <p:nvSpPr>
                  <p:cNvPr id="1903" name="Down Arrow 190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894" name="Group 377"/>
                <p:cNvGrpSpPr/>
                <p:nvPr/>
              </p:nvGrpSpPr>
              <p:grpSpPr>
                <a:xfrm>
                  <a:off x="5326940" y="3038937"/>
                  <a:ext cx="315351" cy="452185"/>
                  <a:chOff x="5326940" y="3038937"/>
                  <a:chExt cx="315351" cy="452185"/>
                </a:xfrm>
              </p:grpSpPr>
              <p:sp>
                <p:nvSpPr>
                  <p:cNvPr id="1901" name="Down Arrow 19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895" name="Group 230"/>
                <p:cNvGrpSpPr/>
                <p:nvPr/>
              </p:nvGrpSpPr>
              <p:grpSpPr>
                <a:xfrm flipV="1">
                  <a:off x="6465362" y="3038939"/>
                  <a:ext cx="315351" cy="452185"/>
                  <a:chOff x="2660385" y="1689916"/>
                  <a:chExt cx="315351" cy="452185"/>
                </a:xfrm>
              </p:grpSpPr>
              <p:sp>
                <p:nvSpPr>
                  <p:cNvPr id="1899" name="Down Arrow 189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896" name="Group 379"/>
                <p:cNvGrpSpPr/>
                <p:nvPr/>
              </p:nvGrpSpPr>
              <p:grpSpPr>
                <a:xfrm>
                  <a:off x="7034572" y="3042252"/>
                  <a:ext cx="315351" cy="452185"/>
                  <a:chOff x="7836091" y="3042252"/>
                  <a:chExt cx="315351" cy="452185"/>
                </a:xfrm>
              </p:grpSpPr>
              <p:sp>
                <p:nvSpPr>
                  <p:cNvPr id="1897" name="Down Arrow 189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54" name="Group 394"/>
              <p:cNvGrpSpPr/>
              <p:nvPr/>
            </p:nvGrpSpPr>
            <p:grpSpPr>
              <a:xfrm>
                <a:off x="5326940" y="3624179"/>
                <a:ext cx="2022983" cy="455500"/>
                <a:chOff x="5326940" y="3669335"/>
                <a:chExt cx="2022983" cy="455500"/>
              </a:xfrm>
            </p:grpSpPr>
            <p:grpSp>
              <p:nvGrpSpPr>
                <p:cNvPr id="1881" name="Group 382"/>
                <p:cNvGrpSpPr/>
                <p:nvPr/>
              </p:nvGrpSpPr>
              <p:grpSpPr>
                <a:xfrm>
                  <a:off x="5896151" y="3671384"/>
                  <a:ext cx="315351" cy="452185"/>
                  <a:chOff x="6144878" y="3705251"/>
                  <a:chExt cx="315351" cy="452185"/>
                </a:xfrm>
              </p:grpSpPr>
              <p:sp>
                <p:nvSpPr>
                  <p:cNvPr id="1891" name="Down Arrow 189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82" name="Group 235"/>
                <p:cNvGrpSpPr/>
                <p:nvPr/>
              </p:nvGrpSpPr>
              <p:grpSpPr>
                <a:xfrm flipV="1">
                  <a:off x="5326940" y="3669335"/>
                  <a:ext cx="315351" cy="452185"/>
                  <a:chOff x="704140" y="2354179"/>
                  <a:chExt cx="315351" cy="452185"/>
                </a:xfrm>
              </p:grpSpPr>
              <p:sp>
                <p:nvSpPr>
                  <p:cNvPr id="1889" name="Down Arrow 188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83" name="Group 381"/>
                <p:cNvGrpSpPr/>
                <p:nvPr/>
              </p:nvGrpSpPr>
              <p:grpSpPr>
                <a:xfrm>
                  <a:off x="6465362" y="3669337"/>
                  <a:ext cx="315351" cy="452185"/>
                  <a:chOff x="7012249" y="3703204"/>
                  <a:chExt cx="315351" cy="452185"/>
                </a:xfrm>
              </p:grpSpPr>
              <p:sp>
                <p:nvSpPr>
                  <p:cNvPr id="1887" name="Down Arrow 188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84" name="Group 380"/>
                <p:cNvGrpSpPr/>
                <p:nvPr/>
              </p:nvGrpSpPr>
              <p:grpSpPr>
                <a:xfrm>
                  <a:off x="7034572" y="3672650"/>
                  <a:ext cx="315351" cy="452185"/>
                  <a:chOff x="7836091" y="3706517"/>
                  <a:chExt cx="315351" cy="452185"/>
                </a:xfrm>
              </p:grpSpPr>
              <p:sp>
                <p:nvSpPr>
                  <p:cNvPr id="1885" name="Down Arrow 188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55" name="Group 393"/>
              <p:cNvGrpSpPr/>
              <p:nvPr/>
            </p:nvGrpSpPr>
            <p:grpSpPr>
              <a:xfrm>
                <a:off x="5326940" y="4209422"/>
                <a:ext cx="2022983" cy="455500"/>
                <a:chOff x="5326940" y="4333600"/>
                <a:chExt cx="2022983" cy="455500"/>
              </a:xfrm>
            </p:grpSpPr>
            <p:grpSp>
              <p:nvGrpSpPr>
                <p:cNvPr id="1869" name="Group 231"/>
                <p:cNvGrpSpPr/>
                <p:nvPr/>
              </p:nvGrpSpPr>
              <p:grpSpPr>
                <a:xfrm flipV="1">
                  <a:off x="5896151" y="4335649"/>
                  <a:ext cx="315351" cy="452185"/>
                  <a:chOff x="1680124" y="3020493"/>
                  <a:chExt cx="315351" cy="452185"/>
                </a:xfrm>
              </p:grpSpPr>
              <p:sp>
                <p:nvSpPr>
                  <p:cNvPr id="1879" name="Down Arrow 187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870" name="Group 383"/>
                <p:cNvGrpSpPr/>
                <p:nvPr/>
              </p:nvGrpSpPr>
              <p:grpSpPr>
                <a:xfrm>
                  <a:off x="5326940" y="4333600"/>
                  <a:ext cx="315351" cy="452185"/>
                  <a:chOff x="5326940" y="4367467"/>
                  <a:chExt cx="315351" cy="452185"/>
                </a:xfrm>
              </p:grpSpPr>
              <p:sp>
                <p:nvSpPr>
                  <p:cNvPr id="1877" name="Down Arrow 187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871" name="Group 229"/>
                <p:cNvGrpSpPr/>
                <p:nvPr/>
              </p:nvGrpSpPr>
              <p:grpSpPr>
                <a:xfrm flipV="1">
                  <a:off x="6465362" y="4333602"/>
                  <a:ext cx="315351" cy="452185"/>
                  <a:chOff x="2660385" y="3018446"/>
                  <a:chExt cx="315351" cy="452185"/>
                </a:xfrm>
              </p:grpSpPr>
              <p:sp>
                <p:nvSpPr>
                  <p:cNvPr id="1875" name="Down Arrow 187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872" name="Group 234"/>
                <p:cNvGrpSpPr/>
                <p:nvPr/>
              </p:nvGrpSpPr>
              <p:grpSpPr>
                <a:xfrm flipV="1">
                  <a:off x="7034572" y="4336915"/>
                  <a:ext cx="315351" cy="452185"/>
                  <a:chOff x="3687429" y="3021759"/>
                  <a:chExt cx="315351" cy="452185"/>
                </a:xfrm>
              </p:grpSpPr>
              <p:sp>
                <p:nvSpPr>
                  <p:cNvPr id="1873" name="Down Arrow 187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856" name="Group 392"/>
              <p:cNvGrpSpPr/>
              <p:nvPr/>
            </p:nvGrpSpPr>
            <p:grpSpPr>
              <a:xfrm>
                <a:off x="5326940" y="4794663"/>
                <a:ext cx="2022983" cy="455500"/>
                <a:chOff x="5326940" y="4918842"/>
                <a:chExt cx="2022983" cy="455500"/>
              </a:xfrm>
            </p:grpSpPr>
            <p:grpSp>
              <p:nvGrpSpPr>
                <p:cNvPr id="1857" name="Group 385"/>
                <p:cNvGrpSpPr/>
                <p:nvPr/>
              </p:nvGrpSpPr>
              <p:grpSpPr>
                <a:xfrm>
                  <a:off x="5896151" y="4920891"/>
                  <a:ext cx="315351" cy="452185"/>
                  <a:chOff x="6144878" y="5033781"/>
                  <a:chExt cx="315351" cy="452185"/>
                </a:xfrm>
              </p:grpSpPr>
              <p:sp>
                <p:nvSpPr>
                  <p:cNvPr id="1867" name="Down Arrow 186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858" name="Group 384"/>
                <p:cNvGrpSpPr/>
                <p:nvPr/>
              </p:nvGrpSpPr>
              <p:grpSpPr>
                <a:xfrm>
                  <a:off x="5326940" y="4918842"/>
                  <a:ext cx="315351" cy="452185"/>
                  <a:chOff x="5326940" y="5031732"/>
                  <a:chExt cx="315351" cy="452185"/>
                </a:xfrm>
              </p:grpSpPr>
              <p:sp>
                <p:nvSpPr>
                  <p:cNvPr id="1865" name="Down Arrow 186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859" name="Group 386"/>
                <p:cNvGrpSpPr/>
                <p:nvPr/>
              </p:nvGrpSpPr>
              <p:grpSpPr>
                <a:xfrm>
                  <a:off x="6465362" y="4918844"/>
                  <a:ext cx="315351" cy="452185"/>
                  <a:chOff x="7012249" y="5031734"/>
                  <a:chExt cx="315351" cy="452185"/>
                </a:xfrm>
              </p:grpSpPr>
              <p:sp>
                <p:nvSpPr>
                  <p:cNvPr id="1863" name="Down Arrow 186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860" name="Group 387"/>
                <p:cNvGrpSpPr/>
                <p:nvPr/>
              </p:nvGrpSpPr>
              <p:grpSpPr>
                <a:xfrm>
                  <a:off x="7034572" y="4922157"/>
                  <a:ext cx="315351" cy="452185"/>
                  <a:chOff x="7836091" y="5035047"/>
                  <a:chExt cx="315351" cy="452185"/>
                </a:xfrm>
              </p:grpSpPr>
              <p:sp>
                <p:nvSpPr>
                  <p:cNvPr id="1861" name="Down Arrow 186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47"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801" name="Group 395"/>
              <p:cNvGrpSpPr/>
              <p:nvPr/>
            </p:nvGrpSpPr>
            <p:grpSpPr>
              <a:xfrm>
                <a:off x="5326940" y="3038938"/>
                <a:ext cx="2022983" cy="455500"/>
                <a:chOff x="5326940" y="3038937"/>
                <a:chExt cx="2022983" cy="455500"/>
              </a:xfrm>
            </p:grpSpPr>
            <p:grpSp>
              <p:nvGrpSpPr>
                <p:cNvPr id="1841" name="Group 378"/>
                <p:cNvGrpSpPr/>
                <p:nvPr/>
              </p:nvGrpSpPr>
              <p:grpSpPr>
                <a:xfrm>
                  <a:off x="5896151" y="3040986"/>
                  <a:ext cx="315351" cy="452185"/>
                  <a:chOff x="6144878" y="3040986"/>
                  <a:chExt cx="315351" cy="452185"/>
                </a:xfrm>
              </p:grpSpPr>
              <p:sp>
                <p:nvSpPr>
                  <p:cNvPr id="1851" name="Down Arrow 185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842" name="Group 377"/>
                <p:cNvGrpSpPr/>
                <p:nvPr/>
              </p:nvGrpSpPr>
              <p:grpSpPr>
                <a:xfrm>
                  <a:off x="5326940" y="3038937"/>
                  <a:ext cx="315351" cy="452185"/>
                  <a:chOff x="5326940" y="3038937"/>
                  <a:chExt cx="315351" cy="452185"/>
                </a:xfrm>
              </p:grpSpPr>
              <p:sp>
                <p:nvSpPr>
                  <p:cNvPr id="1849" name="Down Arrow 184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843" name="Group 230"/>
                <p:cNvGrpSpPr/>
                <p:nvPr/>
              </p:nvGrpSpPr>
              <p:grpSpPr>
                <a:xfrm flipV="1">
                  <a:off x="6465362" y="3038939"/>
                  <a:ext cx="315351" cy="452185"/>
                  <a:chOff x="2660385" y="1689916"/>
                  <a:chExt cx="315351" cy="452185"/>
                </a:xfrm>
              </p:grpSpPr>
              <p:sp>
                <p:nvSpPr>
                  <p:cNvPr id="1847" name="Down Arrow 184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844" name="Group 379"/>
                <p:cNvGrpSpPr/>
                <p:nvPr/>
              </p:nvGrpSpPr>
              <p:grpSpPr>
                <a:xfrm>
                  <a:off x="7034572" y="3042252"/>
                  <a:ext cx="315351" cy="452185"/>
                  <a:chOff x="7836091" y="3042252"/>
                  <a:chExt cx="315351" cy="452185"/>
                </a:xfrm>
              </p:grpSpPr>
              <p:sp>
                <p:nvSpPr>
                  <p:cNvPr id="1845" name="Down Arrow 184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802" name="Group 394"/>
              <p:cNvGrpSpPr/>
              <p:nvPr/>
            </p:nvGrpSpPr>
            <p:grpSpPr>
              <a:xfrm>
                <a:off x="5326940" y="3624179"/>
                <a:ext cx="2022983" cy="455500"/>
                <a:chOff x="5326940" y="3669335"/>
                <a:chExt cx="2022983" cy="455500"/>
              </a:xfrm>
            </p:grpSpPr>
            <p:grpSp>
              <p:nvGrpSpPr>
                <p:cNvPr id="1829" name="Group 382"/>
                <p:cNvGrpSpPr/>
                <p:nvPr/>
              </p:nvGrpSpPr>
              <p:grpSpPr>
                <a:xfrm>
                  <a:off x="5896151" y="3671384"/>
                  <a:ext cx="315351" cy="452185"/>
                  <a:chOff x="6144878" y="3705251"/>
                  <a:chExt cx="315351" cy="452185"/>
                </a:xfrm>
              </p:grpSpPr>
              <p:sp>
                <p:nvSpPr>
                  <p:cNvPr id="1839" name="Down Arrow 183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830" name="Group 235"/>
                <p:cNvGrpSpPr/>
                <p:nvPr/>
              </p:nvGrpSpPr>
              <p:grpSpPr>
                <a:xfrm flipV="1">
                  <a:off x="5326940" y="3669335"/>
                  <a:ext cx="315351" cy="452185"/>
                  <a:chOff x="704140" y="2354179"/>
                  <a:chExt cx="315351" cy="452185"/>
                </a:xfrm>
              </p:grpSpPr>
              <p:sp>
                <p:nvSpPr>
                  <p:cNvPr id="1837" name="Down Arrow 183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831" name="Group 381"/>
                <p:cNvGrpSpPr/>
                <p:nvPr/>
              </p:nvGrpSpPr>
              <p:grpSpPr>
                <a:xfrm>
                  <a:off x="6465362" y="3669337"/>
                  <a:ext cx="315351" cy="452185"/>
                  <a:chOff x="7012249" y="3703204"/>
                  <a:chExt cx="315351" cy="452185"/>
                </a:xfrm>
              </p:grpSpPr>
              <p:sp>
                <p:nvSpPr>
                  <p:cNvPr id="1835" name="Down Arrow 183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832" name="Group 380"/>
                <p:cNvGrpSpPr/>
                <p:nvPr/>
              </p:nvGrpSpPr>
              <p:grpSpPr>
                <a:xfrm>
                  <a:off x="7034572" y="3672650"/>
                  <a:ext cx="315351" cy="452185"/>
                  <a:chOff x="7836091" y="3706517"/>
                  <a:chExt cx="315351" cy="452185"/>
                </a:xfrm>
              </p:grpSpPr>
              <p:sp>
                <p:nvSpPr>
                  <p:cNvPr id="1833" name="Down Arrow 183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803" name="Group 3056"/>
              <p:cNvGrpSpPr/>
              <p:nvPr/>
            </p:nvGrpSpPr>
            <p:grpSpPr>
              <a:xfrm>
                <a:off x="5326940" y="4209422"/>
                <a:ext cx="2022983" cy="455500"/>
                <a:chOff x="5326940" y="4333600"/>
                <a:chExt cx="2022983" cy="455500"/>
              </a:xfrm>
            </p:grpSpPr>
            <p:grpSp>
              <p:nvGrpSpPr>
                <p:cNvPr id="1817" name="Group 231"/>
                <p:cNvGrpSpPr/>
                <p:nvPr/>
              </p:nvGrpSpPr>
              <p:grpSpPr>
                <a:xfrm flipV="1">
                  <a:off x="5896151" y="4335649"/>
                  <a:ext cx="315351" cy="452185"/>
                  <a:chOff x="1680124" y="3020493"/>
                  <a:chExt cx="315351" cy="452185"/>
                </a:xfrm>
              </p:grpSpPr>
              <p:sp>
                <p:nvSpPr>
                  <p:cNvPr id="1827" name="Down Arrow 182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818" name="Group 383"/>
                <p:cNvGrpSpPr/>
                <p:nvPr/>
              </p:nvGrpSpPr>
              <p:grpSpPr>
                <a:xfrm>
                  <a:off x="5326940" y="4333600"/>
                  <a:ext cx="315351" cy="452185"/>
                  <a:chOff x="5326940" y="4367467"/>
                  <a:chExt cx="315351" cy="452185"/>
                </a:xfrm>
              </p:grpSpPr>
              <p:sp>
                <p:nvSpPr>
                  <p:cNvPr id="1825" name="Down Arrow 182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819" name="Group 229"/>
                <p:cNvGrpSpPr/>
                <p:nvPr/>
              </p:nvGrpSpPr>
              <p:grpSpPr>
                <a:xfrm flipV="1">
                  <a:off x="6465362" y="4333602"/>
                  <a:ext cx="315351" cy="452185"/>
                  <a:chOff x="2660385" y="3018446"/>
                  <a:chExt cx="315351" cy="452185"/>
                </a:xfrm>
              </p:grpSpPr>
              <p:sp>
                <p:nvSpPr>
                  <p:cNvPr id="1823" name="Down Arrow 182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820" name="Group 234"/>
                <p:cNvGrpSpPr/>
                <p:nvPr/>
              </p:nvGrpSpPr>
              <p:grpSpPr>
                <a:xfrm flipV="1">
                  <a:off x="7034572" y="4336915"/>
                  <a:ext cx="315351" cy="452185"/>
                  <a:chOff x="3687429" y="3021759"/>
                  <a:chExt cx="315351" cy="452185"/>
                </a:xfrm>
              </p:grpSpPr>
              <p:sp>
                <p:nvSpPr>
                  <p:cNvPr id="1821" name="Down Arrow 182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804" name="Group 392"/>
              <p:cNvGrpSpPr/>
              <p:nvPr/>
            </p:nvGrpSpPr>
            <p:grpSpPr>
              <a:xfrm>
                <a:off x="5326940" y="4794663"/>
                <a:ext cx="2022983" cy="455500"/>
                <a:chOff x="5326940" y="4918842"/>
                <a:chExt cx="2022983" cy="455500"/>
              </a:xfrm>
            </p:grpSpPr>
            <p:grpSp>
              <p:nvGrpSpPr>
                <p:cNvPr id="1805" name="Group 385"/>
                <p:cNvGrpSpPr/>
                <p:nvPr/>
              </p:nvGrpSpPr>
              <p:grpSpPr>
                <a:xfrm>
                  <a:off x="5896151" y="4920891"/>
                  <a:ext cx="315351" cy="452185"/>
                  <a:chOff x="6144878" y="5033781"/>
                  <a:chExt cx="315351" cy="452185"/>
                </a:xfrm>
              </p:grpSpPr>
              <p:sp>
                <p:nvSpPr>
                  <p:cNvPr id="1815" name="Down Arrow 181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806" name="Group 384"/>
                <p:cNvGrpSpPr/>
                <p:nvPr/>
              </p:nvGrpSpPr>
              <p:grpSpPr>
                <a:xfrm>
                  <a:off x="5326940" y="4918842"/>
                  <a:ext cx="315351" cy="452185"/>
                  <a:chOff x="5326940" y="5031732"/>
                  <a:chExt cx="315351" cy="452185"/>
                </a:xfrm>
              </p:grpSpPr>
              <p:sp>
                <p:nvSpPr>
                  <p:cNvPr id="1813" name="Down Arrow 181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807" name="Group 386"/>
                <p:cNvGrpSpPr/>
                <p:nvPr/>
              </p:nvGrpSpPr>
              <p:grpSpPr>
                <a:xfrm>
                  <a:off x="6465362" y="4918844"/>
                  <a:ext cx="315351" cy="452185"/>
                  <a:chOff x="7012249" y="5031734"/>
                  <a:chExt cx="315351" cy="452185"/>
                </a:xfrm>
              </p:grpSpPr>
              <p:sp>
                <p:nvSpPr>
                  <p:cNvPr id="1811" name="Down Arrow 181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808" name="Group 387"/>
                <p:cNvGrpSpPr/>
                <p:nvPr/>
              </p:nvGrpSpPr>
              <p:grpSpPr>
                <a:xfrm>
                  <a:off x="7034572" y="4922157"/>
                  <a:ext cx="315351" cy="452185"/>
                  <a:chOff x="7836091" y="5035047"/>
                  <a:chExt cx="315351" cy="452185"/>
                </a:xfrm>
              </p:grpSpPr>
              <p:sp>
                <p:nvSpPr>
                  <p:cNvPr id="1809" name="Down Arrow 180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748"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749" name="Group 395"/>
              <p:cNvGrpSpPr/>
              <p:nvPr/>
            </p:nvGrpSpPr>
            <p:grpSpPr>
              <a:xfrm>
                <a:off x="5326940" y="3038938"/>
                <a:ext cx="2022983" cy="455500"/>
                <a:chOff x="5326940" y="3038937"/>
                <a:chExt cx="2022983" cy="455500"/>
              </a:xfrm>
            </p:grpSpPr>
            <p:grpSp>
              <p:nvGrpSpPr>
                <p:cNvPr id="1789" name="Group 378"/>
                <p:cNvGrpSpPr/>
                <p:nvPr/>
              </p:nvGrpSpPr>
              <p:grpSpPr>
                <a:xfrm>
                  <a:off x="5896151" y="3040986"/>
                  <a:ext cx="315351" cy="452185"/>
                  <a:chOff x="6144878" y="3040986"/>
                  <a:chExt cx="315351" cy="452185"/>
                </a:xfrm>
              </p:grpSpPr>
              <p:sp>
                <p:nvSpPr>
                  <p:cNvPr id="1799" name="Down Arrow 179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790" name="Group 377"/>
                <p:cNvGrpSpPr/>
                <p:nvPr/>
              </p:nvGrpSpPr>
              <p:grpSpPr>
                <a:xfrm>
                  <a:off x="5326940" y="3038937"/>
                  <a:ext cx="315351" cy="452185"/>
                  <a:chOff x="5326940" y="3038937"/>
                  <a:chExt cx="315351" cy="452185"/>
                </a:xfrm>
              </p:grpSpPr>
              <p:sp>
                <p:nvSpPr>
                  <p:cNvPr id="1797" name="Down Arrow 17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791" name="Group 230"/>
                <p:cNvGrpSpPr/>
                <p:nvPr/>
              </p:nvGrpSpPr>
              <p:grpSpPr>
                <a:xfrm flipV="1">
                  <a:off x="6465362" y="3038939"/>
                  <a:ext cx="315351" cy="452185"/>
                  <a:chOff x="2660385" y="1689916"/>
                  <a:chExt cx="315351" cy="452185"/>
                </a:xfrm>
              </p:grpSpPr>
              <p:sp>
                <p:nvSpPr>
                  <p:cNvPr id="1795" name="Down Arrow 179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792" name="Group 379"/>
                <p:cNvGrpSpPr/>
                <p:nvPr/>
              </p:nvGrpSpPr>
              <p:grpSpPr>
                <a:xfrm>
                  <a:off x="7034572" y="3042252"/>
                  <a:ext cx="315351" cy="452185"/>
                  <a:chOff x="7836091" y="3042252"/>
                  <a:chExt cx="315351" cy="452185"/>
                </a:xfrm>
              </p:grpSpPr>
              <p:sp>
                <p:nvSpPr>
                  <p:cNvPr id="1793" name="Down Arrow 179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750" name="Group 394"/>
              <p:cNvGrpSpPr/>
              <p:nvPr/>
            </p:nvGrpSpPr>
            <p:grpSpPr>
              <a:xfrm>
                <a:off x="5326940" y="3624179"/>
                <a:ext cx="2022983" cy="455500"/>
                <a:chOff x="5326940" y="3669335"/>
                <a:chExt cx="2022983" cy="455500"/>
              </a:xfrm>
            </p:grpSpPr>
            <p:grpSp>
              <p:nvGrpSpPr>
                <p:cNvPr id="1777" name="Group 382"/>
                <p:cNvGrpSpPr/>
                <p:nvPr/>
              </p:nvGrpSpPr>
              <p:grpSpPr>
                <a:xfrm>
                  <a:off x="5896151" y="3671384"/>
                  <a:ext cx="315351" cy="452185"/>
                  <a:chOff x="6144878" y="3705251"/>
                  <a:chExt cx="315351" cy="452185"/>
                </a:xfrm>
              </p:grpSpPr>
              <p:sp>
                <p:nvSpPr>
                  <p:cNvPr id="1787" name="Down Arrow 178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778" name="Group 235"/>
                <p:cNvGrpSpPr/>
                <p:nvPr/>
              </p:nvGrpSpPr>
              <p:grpSpPr>
                <a:xfrm flipV="1">
                  <a:off x="5326940" y="3669335"/>
                  <a:ext cx="315351" cy="452185"/>
                  <a:chOff x="704140" y="2354179"/>
                  <a:chExt cx="315351" cy="452185"/>
                </a:xfrm>
              </p:grpSpPr>
              <p:sp>
                <p:nvSpPr>
                  <p:cNvPr id="1785" name="Down Arrow 178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779" name="Group 381"/>
                <p:cNvGrpSpPr/>
                <p:nvPr/>
              </p:nvGrpSpPr>
              <p:grpSpPr>
                <a:xfrm>
                  <a:off x="6465362" y="3669337"/>
                  <a:ext cx="315351" cy="452185"/>
                  <a:chOff x="7012249" y="3703204"/>
                  <a:chExt cx="315351" cy="452185"/>
                </a:xfrm>
              </p:grpSpPr>
              <p:sp>
                <p:nvSpPr>
                  <p:cNvPr id="1783" name="Down Arrow 178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780" name="Group 380"/>
                <p:cNvGrpSpPr/>
                <p:nvPr/>
              </p:nvGrpSpPr>
              <p:grpSpPr>
                <a:xfrm>
                  <a:off x="7034572" y="3672650"/>
                  <a:ext cx="315351" cy="452185"/>
                  <a:chOff x="7836091" y="3706517"/>
                  <a:chExt cx="315351" cy="452185"/>
                </a:xfrm>
              </p:grpSpPr>
              <p:sp>
                <p:nvSpPr>
                  <p:cNvPr id="1781" name="Down Arrow 178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751" name="Group 393"/>
              <p:cNvGrpSpPr/>
              <p:nvPr/>
            </p:nvGrpSpPr>
            <p:grpSpPr>
              <a:xfrm>
                <a:off x="5326940" y="4209422"/>
                <a:ext cx="2022983" cy="455500"/>
                <a:chOff x="5326940" y="4333600"/>
                <a:chExt cx="2022983" cy="455500"/>
              </a:xfrm>
            </p:grpSpPr>
            <p:grpSp>
              <p:nvGrpSpPr>
                <p:cNvPr id="1765" name="Group 231"/>
                <p:cNvGrpSpPr/>
                <p:nvPr/>
              </p:nvGrpSpPr>
              <p:grpSpPr>
                <a:xfrm flipV="1">
                  <a:off x="5896151" y="4335649"/>
                  <a:ext cx="315351" cy="452185"/>
                  <a:chOff x="1680124" y="3020493"/>
                  <a:chExt cx="315351" cy="452185"/>
                </a:xfrm>
              </p:grpSpPr>
              <p:sp>
                <p:nvSpPr>
                  <p:cNvPr id="1775" name="Down Arrow 177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766" name="Group 383"/>
                <p:cNvGrpSpPr/>
                <p:nvPr/>
              </p:nvGrpSpPr>
              <p:grpSpPr>
                <a:xfrm>
                  <a:off x="5326940" y="4333600"/>
                  <a:ext cx="315351" cy="452185"/>
                  <a:chOff x="5326940" y="4367467"/>
                  <a:chExt cx="315351" cy="452185"/>
                </a:xfrm>
              </p:grpSpPr>
              <p:sp>
                <p:nvSpPr>
                  <p:cNvPr id="1773" name="Down Arrow 177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767" name="Group 229"/>
                <p:cNvGrpSpPr/>
                <p:nvPr/>
              </p:nvGrpSpPr>
              <p:grpSpPr>
                <a:xfrm flipV="1">
                  <a:off x="6465362" y="4333602"/>
                  <a:ext cx="315351" cy="452185"/>
                  <a:chOff x="2660385" y="3018446"/>
                  <a:chExt cx="315351" cy="452185"/>
                </a:xfrm>
              </p:grpSpPr>
              <p:sp>
                <p:nvSpPr>
                  <p:cNvPr id="1771" name="Down Arrow 177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768" name="Group 234"/>
                <p:cNvGrpSpPr/>
                <p:nvPr/>
              </p:nvGrpSpPr>
              <p:grpSpPr>
                <a:xfrm flipV="1">
                  <a:off x="7034572" y="4336915"/>
                  <a:ext cx="315351" cy="452185"/>
                  <a:chOff x="3687429" y="3021759"/>
                  <a:chExt cx="315351" cy="452185"/>
                </a:xfrm>
              </p:grpSpPr>
              <p:sp>
                <p:nvSpPr>
                  <p:cNvPr id="1769" name="Down Arrow 176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752" name="Group 392"/>
              <p:cNvGrpSpPr/>
              <p:nvPr/>
            </p:nvGrpSpPr>
            <p:grpSpPr>
              <a:xfrm>
                <a:off x="5326940" y="4794663"/>
                <a:ext cx="2022983" cy="455500"/>
                <a:chOff x="5326940" y="4918842"/>
                <a:chExt cx="2022983" cy="455500"/>
              </a:xfrm>
            </p:grpSpPr>
            <p:grpSp>
              <p:nvGrpSpPr>
                <p:cNvPr id="1753" name="Group 385"/>
                <p:cNvGrpSpPr/>
                <p:nvPr/>
              </p:nvGrpSpPr>
              <p:grpSpPr>
                <a:xfrm>
                  <a:off x="5896151" y="4920891"/>
                  <a:ext cx="315351" cy="452185"/>
                  <a:chOff x="6144878" y="5033781"/>
                  <a:chExt cx="315351" cy="452185"/>
                </a:xfrm>
              </p:grpSpPr>
              <p:sp>
                <p:nvSpPr>
                  <p:cNvPr id="1763" name="Down Arrow 176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754" name="Group 384"/>
                <p:cNvGrpSpPr/>
                <p:nvPr/>
              </p:nvGrpSpPr>
              <p:grpSpPr>
                <a:xfrm>
                  <a:off x="5326940" y="4918842"/>
                  <a:ext cx="315351" cy="452185"/>
                  <a:chOff x="5326940" y="5031732"/>
                  <a:chExt cx="315351" cy="452185"/>
                </a:xfrm>
              </p:grpSpPr>
              <p:sp>
                <p:nvSpPr>
                  <p:cNvPr id="1761" name="Down Arrow 176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755" name="Group 386"/>
                <p:cNvGrpSpPr/>
                <p:nvPr/>
              </p:nvGrpSpPr>
              <p:grpSpPr>
                <a:xfrm>
                  <a:off x="6465362" y="4918844"/>
                  <a:ext cx="315351" cy="452185"/>
                  <a:chOff x="7012249" y="5031734"/>
                  <a:chExt cx="315351" cy="452185"/>
                </a:xfrm>
              </p:grpSpPr>
              <p:sp>
                <p:nvSpPr>
                  <p:cNvPr id="1759" name="Down Arrow 175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756" name="Group 387"/>
                <p:cNvGrpSpPr/>
                <p:nvPr/>
              </p:nvGrpSpPr>
              <p:grpSpPr>
                <a:xfrm>
                  <a:off x="7034572" y="4922157"/>
                  <a:ext cx="315351" cy="452185"/>
                  <a:chOff x="7836091" y="5035047"/>
                  <a:chExt cx="315351" cy="452185"/>
                </a:xfrm>
              </p:grpSpPr>
              <p:sp>
                <p:nvSpPr>
                  <p:cNvPr id="1757" name="Down Arrow 175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3839" name="TextBox 3838"/>
          <p:cNvSpPr txBox="1"/>
          <p:nvPr/>
        </p:nvSpPr>
        <p:spPr bwMode="ltGray">
          <a:xfrm>
            <a:off x="419052" y="3832304"/>
            <a:ext cx="2951165"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So now we have high-level descriptions for each of our original images: </a:t>
            </a:r>
            <a:endParaRPr lang="en-US" sz="2000" dirty="0" smtClean="0">
              <a:solidFill>
                <a:schemeClr val="accent2">
                  <a:lumMod val="40000"/>
                  <a:lumOff val="60000"/>
                </a:schemeClr>
              </a:solidFill>
              <a:latin typeface="Calibri" pitchFamily="34" charset="0"/>
            </a:endParaRPr>
          </a:p>
        </p:txBody>
      </p:sp>
      <p:grpSp>
        <p:nvGrpSpPr>
          <p:cNvPr id="2061" name="Group 2060"/>
          <p:cNvGrpSpPr/>
          <p:nvPr/>
        </p:nvGrpSpPr>
        <p:grpSpPr>
          <a:xfrm>
            <a:off x="3449071" y="1195256"/>
            <a:ext cx="2150049" cy="2226846"/>
            <a:chOff x="6884295" y="3041841"/>
            <a:chExt cx="2150049" cy="2226846"/>
          </a:xfrm>
        </p:grpSpPr>
        <p:sp>
          <p:nvSpPr>
            <p:cNvPr id="2062" name="Rounded Rectangle 2061"/>
            <p:cNvSpPr/>
            <p:nvPr/>
          </p:nvSpPr>
          <p:spPr bwMode="auto">
            <a:xfrm>
              <a:off x="8507785" y="4140954"/>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4" name="Rounded Rectangle 3103"/>
            <p:cNvSpPr/>
            <p:nvPr/>
          </p:nvSpPr>
          <p:spPr bwMode="auto">
            <a:xfrm>
              <a:off x="7576209" y="4166222"/>
              <a:ext cx="172479" cy="532984"/>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5" name="Rounded Rectangle 3104"/>
            <p:cNvSpPr/>
            <p:nvPr/>
          </p:nvSpPr>
          <p:spPr bwMode="auto">
            <a:xfrm>
              <a:off x="7858416" y="4436145"/>
              <a:ext cx="801838" cy="33786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6" name="Rounded Rectangle 3105"/>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7" name="Rounded Rectangle 3106"/>
            <p:cNvSpPr/>
            <p:nvPr/>
          </p:nvSpPr>
          <p:spPr bwMode="auto">
            <a:xfrm>
              <a:off x="7817038" y="3389056"/>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8" name="Rounded Rectangle 3107"/>
            <p:cNvSpPr/>
            <p:nvPr/>
          </p:nvSpPr>
          <p:spPr bwMode="auto">
            <a:xfrm>
              <a:off x="7027626" y="3390404"/>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10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3375" name="Group 395"/>
              <p:cNvGrpSpPr/>
              <p:nvPr/>
            </p:nvGrpSpPr>
            <p:grpSpPr>
              <a:xfrm>
                <a:off x="5326940" y="3038938"/>
                <a:ext cx="2022983" cy="455500"/>
                <a:chOff x="5326940" y="3038937"/>
                <a:chExt cx="2022983" cy="455500"/>
              </a:xfrm>
            </p:grpSpPr>
            <p:grpSp>
              <p:nvGrpSpPr>
                <p:cNvPr id="3415" name="Group 378"/>
                <p:cNvGrpSpPr/>
                <p:nvPr/>
              </p:nvGrpSpPr>
              <p:grpSpPr>
                <a:xfrm>
                  <a:off x="5896151" y="3040986"/>
                  <a:ext cx="315351" cy="452185"/>
                  <a:chOff x="6144878" y="3040986"/>
                  <a:chExt cx="315351" cy="452185"/>
                </a:xfrm>
              </p:grpSpPr>
              <p:sp>
                <p:nvSpPr>
                  <p:cNvPr id="3425"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416" name="Group 377"/>
                <p:cNvGrpSpPr/>
                <p:nvPr/>
              </p:nvGrpSpPr>
              <p:grpSpPr>
                <a:xfrm>
                  <a:off x="5326940" y="3038937"/>
                  <a:ext cx="315351" cy="452185"/>
                  <a:chOff x="5326940" y="3038937"/>
                  <a:chExt cx="315351" cy="452185"/>
                </a:xfrm>
              </p:grpSpPr>
              <p:sp>
                <p:nvSpPr>
                  <p:cNvPr id="3423"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417" name="Group 230"/>
                <p:cNvGrpSpPr/>
                <p:nvPr/>
              </p:nvGrpSpPr>
              <p:grpSpPr>
                <a:xfrm flipV="1">
                  <a:off x="6465362" y="3038939"/>
                  <a:ext cx="315351" cy="452185"/>
                  <a:chOff x="2660385" y="1689916"/>
                  <a:chExt cx="315351" cy="452185"/>
                </a:xfrm>
              </p:grpSpPr>
              <p:sp>
                <p:nvSpPr>
                  <p:cNvPr id="3421" name="Down Arrow 342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418" name="Group 379"/>
                <p:cNvGrpSpPr/>
                <p:nvPr/>
              </p:nvGrpSpPr>
              <p:grpSpPr>
                <a:xfrm>
                  <a:off x="7034572" y="3042252"/>
                  <a:ext cx="315351" cy="452185"/>
                  <a:chOff x="7836091" y="3042252"/>
                  <a:chExt cx="315351" cy="452185"/>
                </a:xfrm>
              </p:grpSpPr>
              <p:sp>
                <p:nvSpPr>
                  <p:cNvPr id="3419" name="Down Arrow 341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376" name="Group 394"/>
              <p:cNvGrpSpPr/>
              <p:nvPr/>
            </p:nvGrpSpPr>
            <p:grpSpPr>
              <a:xfrm>
                <a:off x="5326940" y="3624179"/>
                <a:ext cx="2022983" cy="455500"/>
                <a:chOff x="5326940" y="3669335"/>
                <a:chExt cx="2022983" cy="455500"/>
              </a:xfrm>
            </p:grpSpPr>
            <p:grpSp>
              <p:nvGrpSpPr>
                <p:cNvPr id="3403" name="Group 382"/>
                <p:cNvGrpSpPr/>
                <p:nvPr/>
              </p:nvGrpSpPr>
              <p:grpSpPr>
                <a:xfrm>
                  <a:off x="5896151" y="3671384"/>
                  <a:ext cx="315351" cy="452185"/>
                  <a:chOff x="6144878" y="3705251"/>
                  <a:chExt cx="315351" cy="452185"/>
                </a:xfrm>
              </p:grpSpPr>
              <p:sp>
                <p:nvSpPr>
                  <p:cNvPr id="3413"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404" name="Group 235"/>
                <p:cNvGrpSpPr/>
                <p:nvPr/>
              </p:nvGrpSpPr>
              <p:grpSpPr>
                <a:xfrm flipV="1">
                  <a:off x="5326940" y="3669335"/>
                  <a:ext cx="315351" cy="452185"/>
                  <a:chOff x="704140" y="2354179"/>
                  <a:chExt cx="315351" cy="452185"/>
                </a:xfrm>
              </p:grpSpPr>
              <p:sp>
                <p:nvSpPr>
                  <p:cNvPr id="3411"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405" name="Group 381"/>
                <p:cNvGrpSpPr/>
                <p:nvPr/>
              </p:nvGrpSpPr>
              <p:grpSpPr>
                <a:xfrm>
                  <a:off x="6465362" y="3669337"/>
                  <a:ext cx="315351" cy="452185"/>
                  <a:chOff x="7012249" y="3703204"/>
                  <a:chExt cx="315351" cy="452185"/>
                </a:xfrm>
              </p:grpSpPr>
              <p:sp>
                <p:nvSpPr>
                  <p:cNvPr id="3409" name="Down Arrow 340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406" name="Group 380"/>
                <p:cNvGrpSpPr/>
                <p:nvPr/>
              </p:nvGrpSpPr>
              <p:grpSpPr>
                <a:xfrm>
                  <a:off x="7034572" y="3672650"/>
                  <a:ext cx="315351" cy="452185"/>
                  <a:chOff x="7836091" y="3706517"/>
                  <a:chExt cx="315351" cy="452185"/>
                </a:xfrm>
              </p:grpSpPr>
              <p:sp>
                <p:nvSpPr>
                  <p:cNvPr id="3407" name="Down Arrow 340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377" name="Group 393"/>
              <p:cNvGrpSpPr/>
              <p:nvPr/>
            </p:nvGrpSpPr>
            <p:grpSpPr>
              <a:xfrm>
                <a:off x="5326940" y="4209422"/>
                <a:ext cx="2022983" cy="455500"/>
                <a:chOff x="5326940" y="4333600"/>
                <a:chExt cx="2022983" cy="455500"/>
              </a:xfrm>
            </p:grpSpPr>
            <p:grpSp>
              <p:nvGrpSpPr>
                <p:cNvPr id="3391" name="Group 231"/>
                <p:cNvGrpSpPr/>
                <p:nvPr/>
              </p:nvGrpSpPr>
              <p:grpSpPr>
                <a:xfrm flipV="1">
                  <a:off x="5896151" y="4335649"/>
                  <a:ext cx="315351" cy="452185"/>
                  <a:chOff x="1680124" y="3020493"/>
                  <a:chExt cx="315351" cy="452185"/>
                </a:xfrm>
              </p:grpSpPr>
              <p:sp>
                <p:nvSpPr>
                  <p:cNvPr id="3401"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392" name="Group 383"/>
                <p:cNvGrpSpPr/>
                <p:nvPr/>
              </p:nvGrpSpPr>
              <p:grpSpPr>
                <a:xfrm>
                  <a:off x="5326940" y="4333600"/>
                  <a:ext cx="315351" cy="452185"/>
                  <a:chOff x="5326940" y="4367467"/>
                  <a:chExt cx="315351" cy="452185"/>
                </a:xfrm>
              </p:grpSpPr>
              <p:sp>
                <p:nvSpPr>
                  <p:cNvPr id="3399"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393" name="Group 229"/>
                <p:cNvGrpSpPr/>
                <p:nvPr/>
              </p:nvGrpSpPr>
              <p:grpSpPr>
                <a:xfrm flipV="1">
                  <a:off x="6465362" y="4333602"/>
                  <a:ext cx="315351" cy="452185"/>
                  <a:chOff x="2660385" y="3018446"/>
                  <a:chExt cx="315351" cy="452185"/>
                </a:xfrm>
              </p:grpSpPr>
              <p:sp>
                <p:nvSpPr>
                  <p:cNvPr id="3397"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394" name="Group 234"/>
                <p:cNvGrpSpPr/>
                <p:nvPr/>
              </p:nvGrpSpPr>
              <p:grpSpPr>
                <a:xfrm flipV="1">
                  <a:off x="7034572" y="4336915"/>
                  <a:ext cx="315351" cy="452185"/>
                  <a:chOff x="3687429" y="3021759"/>
                  <a:chExt cx="315351" cy="452185"/>
                </a:xfrm>
              </p:grpSpPr>
              <p:sp>
                <p:nvSpPr>
                  <p:cNvPr id="3395"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378" name="Group 392"/>
              <p:cNvGrpSpPr/>
              <p:nvPr/>
            </p:nvGrpSpPr>
            <p:grpSpPr>
              <a:xfrm>
                <a:off x="5326940" y="4794663"/>
                <a:ext cx="2022983" cy="455500"/>
                <a:chOff x="5326940" y="4918842"/>
                <a:chExt cx="2022983" cy="455500"/>
              </a:xfrm>
            </p:grpSpPr>
            <p:grpSp>
              <p:nvGrpSpPr>
                <p:cNvPr id="3379" name="Group 385"/>
                <p:cNvGrpSpPr/>
                <p:nvPr/>
              </p:nvGrpSpPr>
              <p:grpSpPr>
                <a:xfrm>
                  <a:off x="5896151" y="4920891"/>
                  <a:ext cx="315351" cy="452185"/>
                  <a:chOff x="6144878" y="5033781"/>
                  <a:chExt cx="315351" cy="452185"/>
                </a:xfrm>
              </p:grpSpPr>
              <p:sp>
                <p:nvSpPr>
                  <p:cNvPr id="3389" name="Down Arrow 338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380" name="Group 384"/>
                <p:cNvGrpSpPr/>
                <p:nvPr/>
              </p:nvGrpSpPr>
              <p:grpSpPr>
                <a:xfrm>
                  <a:off x="5326940" y="4918842"/>
                  <a:ext cx="315351" cy="452185"/>
                  <a:chOff x="5326940" y="5031732"/>
                  <a:chExt cx="315351" cy="452185"/>
                </a:xfrm>
              </p:grpSpPr>
              <p:sp>
                <p:nvSpPr>
                  <p:cNvPr id="3387" name="Down Arrow 338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381" name="Group 386"/>
                <p:cNvGrpSpPr/>
                <p:nvPr/>
              </p:nvGrpSpPr>
              <p:grpSpPr>
                <a:xfrm>
                  <a:off x="6465362" y="4918844"/>
                  <a:ext cx="315351" cy="452185"/>
                  <a:chOff x="7012249" y="5031734"/>
                  <a:chExt cx="315351" cy="452185"/>
                </a:xfrm>
              </p:grpSpPr>
              <p:sp>
                <p:nvSpPr>
                  <p:cNvPr id="3385"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382" name="Group 387"/>
                <p:cNvGrpSpPr/>
                <p:nvPr/>
              </p:nvGrpSpPr>
              <p:grpSpPr>
                <a:xfrm>
                  <a:off x="7034572" y="4922157"/>
                  <a:ext cx="315351" cy="452185"/>
                  <a:chOff x="7836091" y="5035047"/>
                  <a:chExt cx="315351" cy="452185"/>
                </a:xfrm>
              </p:grpSpPr>
              <p:sp>
                <p:nvSpPr>
                  <p:cNvPr id="3383"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11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3323" name="Group 395"/>
              <p:cNvGrpSpPr/>
              <p:nvPr/>
            </p:nvGrpSpPr>
            <p:grpSpPr>
              <a:xfrm>
                <a:off x="5326940" y="3038938"/>
                <a:ext cx="2022983" cy="455500"/>
                <a:chOff x="5326940" y="3038937"/>
                <a:chExt cx="2022983" cy="455500"/>
              </a:xfrm>
            </p:grpSpPr>
            <p:grpSp>
              <p:nvGrpSpPr>
                <p:cNvPr id="3363" name="Group 378"/>
                <p:cNvGrpSpPr/>
                <p:nvPr/>
              </p:nvGrpSpPr>
              <p:grpSpPr>
                <a:xfrm>
                  <a:off x="5896151" y="3040986"/>
                  <a:ext cx="315351" cy="452185"/>
                  <a:chOff x="6144878" y="3040986"/>
                  <a:chExt cx="315351" cy="452185"/>
                </a:xfrm>
              </p:grpSpPr>
              <p:sp>
                <p:nvSpPr>
                  <p:cNvPr id="3373" name="Down Arrow 337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364" name="Group 377"/>
                <p:cNvGrpSpPr/>
                <p:nvPr/>
              </p:nvGrpSpPr>
              <p:grpSpPr>
                <a:xfrm>
                  <a:off x="5326940" y="3038937"/>
                  <a:ext cx="315351" cy="452185"/>
                  <a:chOff x="5326940" y="3038937"/>
                  <a:chExt cx="315351" cy="452185"/>
                </a:xfrm>
              </p:grpSpPr>
              <p:sp>
                <p:nvSpPr>
                  <p:cNvPr id="3371" name="Down Arrow 337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365" name="Group 230"/>
                <p:cNvGrpSpPr/>
                <p:nvPr/>
              </p:nvGrpSpPr>
              <p:grpSpPr>
                <a:xfrm flipV="1">
                  <a:off x="6465362" y="3038939"/>
                  <a:ext cx="315351" cy="452185"/>
                  <a:chOff x="2660385" y="1689916"/>
                  <a:chExt cx="315351" cy="452185"/>
                </a:xfrm>
              </p:grpSpPr>
              <p:sp>
                <p:nvSpPr>
                  <p:cNvPr id="3369" name="Down Arrow 336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366" name="Group 379"/>
                <p:cNvGrpSpPr/>
                <p:nvPr/>
              </p:nvGrpSpPr>
              <p:grpSpPr>
                <a:xfrm>
                  <a:off x="7034572" y="3042252"/>
                  <a:ext cx="315351" cy="452185"/>
                  <a:chOff x="7836091" y="3042252"/>
                  <a:chExt cx="315351" cy="452185"/>
                </a:xfrm>
              </p:grpSpPr>
              <p:sp>
                <p:nvSpPr>
                  <p:cNvPr id="3367" name="Down Arrow 336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324" name="Group 394"/>
              <p:cNvGrpSpPr/>
              <p:nvPr/>
            </p:nvGrpSpPr>
            <p:grpSpPr>
              <a:xfrm>
                <a:off x="5326940" y="3624179"/>
                <a:ext cx="2022983" cy="455500"/>
                <a:chOff x="5326940" y="3669335"/>
                <a:chExt cx="2022983" cy="455500"/>
              </a:xfrm>
            </p:grpSpPr>
            <p:grpSp>
              <p:nvGrpSpPr>
                <p:cNvPr id="3351" name="Group 382"/>
                <p:cNvGrpSpPr/>
                <p:nvPr/>
              </p:nvGrpSpPr>
              <p:grpSpPr>
                <a:xfrm>
                  <a:off x="5896151" y="3671384"/>
                  <a:ext cx="315351" cy="452185"/>
                  <a:chOff x="6144878" y="3705251"/>
                  <a:chExt cx="315351" cy="452185"/>
                </a:xfrm>
              </p:grpSpPr>
              <p:sp>
                <p:nvSpPr>
                  <p:cNvPr id="3361" name="Down Arrow 336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352" name="Group 235"/>
                <p:cNvGrpSpPr/>
                <p:nvPr/>
              </p:nvGrpSpPr>
              <p:grpSpPr>
                <a:xfrm flipV="1">
                  <a:off x="5326940" y="3669335"/>
                  <a:ext cx="315351" cy="452185"/>
                  <a:chOff x="704140" y="2354179"/>
                  <a:chExt cx="315351" cy="452185"/>
                </a:xfrm>
              </p:grpSpPr>
              <p:sp>
                <p:nvSpPr>
                  <p:cNvPr id="3359" name="Down Arrow 335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353" name="Group 381"/>
                <p:cNvGrpSpPr/>
                <p:nvPr/>
              </p:nvGrpSpPr>
              <p:grpSpPr>
                <a:xfrm>
                  <a:off x="6465362" y="3669337"/>
                  <a:ext cx="315351" cy="452185"/>
                  <a:chOff x="7012249" y="3703204"/>
                  <a:chExt cx="315351" cy="452185"/>
                </a:xfrm>
              </p:grpSpPr>
              <p:sp>
                <p:nvSpPr>
                  <p:cNvPr id="3357" name="Down Arrow 335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354" name="Group 380"/>
                <p:cNvGrpSpPr/>
                <p:nvPr/>
              </p:nvGrpSpPr>
              <p:grpSpPr>
                <a:xfrm>
                  <a:off x="7034572" y="3672650"/>
                  <a:ext cx="315351" cy="452185"/>
                  <a:chOff x="7836091" y="3706517"/>
                  <a:chExt cx="315351" cy="452185"/>
                </a:xfrm>
              </p:grpSpPr>
              <p:sp>
                <p:nvSpPr>
                  <p:cNvPr id="3355" name="Down Arrow 335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325" name="Group 393"/>
              <p:cNvGrpSpPr/>
              <p:nvPr/>
            </p:nvGrpSpPr>
            <p:grpSpPr>
              <a:xfrm>
                <a:off x="5326940" y="4209422"/>
                <a:ext cx="2022983" cy="455500"/>
                <a:chOff x="5326940" y="4333600"/>
                <a:chExt cx="2022983" cy="455500"/>
              </a:xfrm>
            </p:grpSpPr>
            <p:grpSp>
              <p:nvGrpSpPr>
                <p:cNvPr id="3339" name="Group 231"/>
                <p:cNvGrpSpPr/>
                <p:nvPr/>
              </p:nvGrpSpPr>
              <p:grpSpPr>
                <a:xfrm flipV="1">
                  <a:off x="5896151" y="4335649"/>
                  <a:ext cx="315351" cy="452185"/>
                  <a:chOff x="1680124" y="3020493"/>
                  <a:chExt cx="315351" cy="452185"/>
                </a:xfrm>
              </p:grpSpPr>
              <p:sp>
                <p:nvSpPr>
                  <p:cNvPr id="3349" name="Down Arrow 334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340" name="Group 383"/>
                <p:cNvGrpSpPr/>
                <p:nvPr/>
              </p:nvGrpSpPr>
              <p:grpSpPr>
                <a:xfrm>
                  <a:off x="5326940" y="4333600"/>
                  <a:ext cx="315351" cy="452185"/>
                  <a:chOff x="5326940" y="4367467"/>
                  <a:chExt cx="315351" cy="452185"/>
                </a:xfrm>
              </p:grpSpPr>
              <p:sp>
                <p:nvSpPr>
                  <p:cNvPr id="3347" name="Down Arrow 334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341" name="Group 229"/>
                <p:cNvGrpSpPr/>
                <p:nvPr/>
              </p:nvGrpSpPr>
              <p:grpSpPr>
                <a:xfrm flipV="1">
                  <a:off x="6465362" y="4333602"/>
                  <a:ext cx="315351" cy="452185"/>
                  <a:chOff x="2660385" y="3018446"/>
                  <a:chExt cx="315351" cy="452185"/>
                </a:xfrm>
              </p:grpSpPr>
              <p:sp>
                <p:nvSpPr>
                  <p:cNvPr id="3345" name="Down Arrow 334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342" name="Group 234"/>
                <p:cNvGrpSpPr/>
                <p:nvPr/>
              </p:nvGrpSpPr>
              <p:grpSpPr>
                <a:xfrm flipV="1">
                  <a:off x="7034572" y="4336915"/>
                  <a:ext cx="315351" cy="452185"/>
                  <a:chOff x="3687429" y="3021759"/>
                  <a:chExt cx="315351" cy="452185"/>
                </a:xfrm>
              </p:grpSpPr>
              <p:sp>
                <p:nvSpPr>
                  <p:cNvPr id="3343" name="Down Arrow 334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326" name="Group 392"/>
              <p:cNvGrpSpPr/>
              <p:nvPr/>
            </p:nvGrpSpPr>
            <p:grpSpPr>
              <a:xfrm>
                <a:off x="5326940" y="4794663"/>
                <a:ext cx="2022983" cy="455500"/>
                <a:chOff x="5326940" y="4918842"/>
                <a:chExt cx="2022983" cy="455500"/>
              </a:xfrm>
            </p:grpSpPr>
            <p:grpSp>
              <p:nvGrpSpPr>
                <p:cNvPr id="3327" name="Group 385"/>
                <p:cNvGrpSpPr/>
                <p:nvPr/>
              </p:nvGrpSpPr>
              <p:grpSpPr>
                <a:xfrm>
                  <a:off x="5896151" y="4920891"/>
                  <a:ext cx="315351" cy="452185"/>
                  <a:chOff x="6144878" y="5033781"/>
                  <a:chExt cx="315351" cy="452185"/>
                </a:xfrm>
              </p:grpSpPr>
              <p:sp>
                <p:nvSpPr>
                  <p:cNvPr id="3337" name="Down Arrow 333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328" name="Group 384"/>
                <p:cNvGrpSpPr/>
                <p:nvPr/>
              </p:nvGrpSpPr>
              <p:grpSpPr>
                <a:xfrm>
                  <a:off x="5326940" y="4918842"/>
                  <a:ext cx="315351" cy="452185"/>
                  <a:chOff x="5326940" y="5031732"/>
                  <a:chExt cx="315351" cy="452185"/>
                </a:xfrm>
              </p:grpSpPr>
              <p:sp>
                <p:nvSpPr>
                  <p:cNvPr id="3335" name="Down Arrow 333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329" name="Group 386"/>
                <p:cNvGrpSpPr/>
                <p:nvPr/>
              </p:nvGrpSpPr>
              <p:grpSpPr>
                <a:xfrm>
                  <a:off x="6465362" y="4918844"/>
                  <a:ext cx="315351" cy="452185"/>
                  <a:chOff x="7012249" y="5031734"/>
                  <a:chExt cx="315351" cy="452185"/>
                </a:xfrm>
              </p:grpSpPr>
              <p:sp>
                <p:nvSpPr>
                  <p:cNvPr id="3333" name="Down Arrow 333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330" name="Group 387"/>
                <p:cNvGrpSpPr/>
                <p:nvPr/>
              </p:nvGrpSpPr>
              <p:grpSpPr>
                <a:xfrm>
                  <a:off x="7034572" y="4922157"/>
                  <a:ext cx="315351" cy="452185"/>
                  <a:chOff x="7836091" y="5035047"/>
                  <a:chExt cx="315351" cy="452185"/>
                </a:xfrm>
              </p:grpSpPr>
              <p:sp>
                <p:nvSpPr>
                  <p:cNvPr id="3331" name="Down Arrow 333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111"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3271" name="Group 395"/>
              <p:cNvGrpSpPr/>
              <p:nvPr/>
            </p:nvGrpSpPr>
            <p:grpSpPr>
              <a:xfrm>
                <a:off x="5326940" y="3038938"/>
                <a:ext cx="2022983" cy="455500"/>
                <a:chOff x="5326940" y="3038937"/>
                <a:chExt cx="2022983" cy="455500"/>
              </a:xfrm>
            </p:grpSpPr>
            <p:grpSp>
              <p:nvGrpSpPr>
                <p:cNvPr id="3311" name="Group 378"/>
                <p:cNvGrpSpPr/>
                <p:nvPr/>
              </p:nvGrpSpPr>
              <p:grpSpPr>
                <a:xfrm>
                  <a:off x="5896151" y="3040986"/>
                  <a:ext cx="315351" cy="452185"/>
                  <a:chOff x="6144878" y="3040986"/>
                  <a:chExt cx="315351" cy="452185"/>
                </a:xfrm>
              </p:grpSpPr>
              <p:sp>
                <p:nvSpPr>
                  <p:cNvPr id="3321" name="Down Arrow 332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312" name="Group 377"/>
                <p:cNvGrpSpPr/>
                <p:nvPr/>
              </p:nvGrpSpPr>
              <p:grpSpPr>
                <a:xfrm>
                  <a:off x="5326940" y="3038937"/>
                  <a:ext cx="315351" cy="452185"/>
                  <a:chOff x="5326940" y="3038937"/>
                  <a:chExt cx="315351" cy="452185"/>
                </a:xfrm>
              </p:grpSpPr>
              <p:sp>
                <p:nvSpPr>
                  <p:cNvPr id="3319" name="Down Arrow 33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313" name="Group 230"/>
                <p:cNvGrpSpPr/>
                <p:nvPr/>
              </p:nvGrpSpPr>
              <p:grpSpPr>
                <a:xfrm flipV="1">
                  <a:off x="6465362" y="3038939"/>
                  <a:ext cx="315351" cy="452185"/>
                  <a:chOff x="2660385" y="1689916"/>
                  <a:chExt cx="315351" cy="452185"/>
                </a:xfrm>
              </p:grpSpPr>
              <p:sp>
                <p:nvSpPr>
                  <p:cNvPr id="3317" name="Down Arrow 331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314" name="Group 379"/>
                <p:cNvGrpSpPr/>
                <p:nvPr/>
              </p:nvGrpSpPr>
              <p:grpSpPr>
                <a:xfrm>
                  <a:off x="7034572" y="3042252"/>
                  <a:ext cx="315351" cy="452185"/>
                  <a:chOff x="7836091" y="3042252"/>
                  <a:chExt cx="315351" cy="452185"/>
                </a:xfrm>
              </p:grpSpPr>
              <p:sp>
                <p:nvSpPr>
                  <p:cNvPr id="3315" name="Down Arrow 331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272" name="Group 394"/>
              <p:cNvGrpSpPr/>
              <p:nvPr/>
            </p:nvGrpSpPr>
            <p:grpSpPr>
              <a:xfrm>
                <a:off x="5326940" y="3624179"/>
                <a:ext cx="2022983" cy="455500"/>
                <a:chOff x="5326940" y="3669335"/>
                <a:chExt cx="2022983" cy="455500"/>
              </a:xfrm>
            </p:grpSpPr>
            <p:grpSp>
              <p:nvGrpSpPr>
                <p:cNvPr id="3299" name="Group 382"/>
                <p:cNvGrpSpPr/>
                <p:nvPr/>
              </p:nvGrpSpPr>
              <p:grpSpPr>
                <a:xfrm>
                  <a:off x="5896151" y="3671384"/>
                  <a:ext cx="315351" cy="452185"/>
                  <a:chOff x="6144878" y="3705251"/>
                  <a:chExt cx="315351" cy="452185"/>
                </a:xfrm>
              </p:grpSpPr>
              <p:sp>
                <p:nvSpPr>
                  <p:cNvPr id="3309" name="Down Arrow 330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300" name="Group 235"/>
                <p:cNvGrpSpPr/>
                <p:nvPr/>
              </p:nvGrpSpPr>
              <p:grpSpPr>
                <a:xfrm flipV="1">
                  <a:off x="5326940" y="3669335"/>
                  <a:ext cx="315351" cy="452185"/>
                  <a:chOff x="704140" y="2354179"/>
                  <a:chExt cx="315351" cy="452185"/>
                </a:xfrm>
              </p:grpSpPr>
              <p:sp>
                <p:nvSpPr>
                  <p:cNvPr id="3307" name="Down Arrow 330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301" name="Group 381"/>
                <p:cNvGrpSpPr/>
                <p:nvPr/>
              </p:nvGrpSpPr>
              <p:grpSpPr>
                <a:xfrm>
                  <a:off x="6465362" y="3669337"/>
                  <a:ext cx="315351" cy="452185"/>
                  <a:chOff x="7012249" y="3703204"/>
                  <a:chExt cx="315351" cy="452185"/>
                </a:xfrm>
              </p:grpSpPr>
              <p:sp>
                <p:nvSpPr>
                  <p:cNvPr id="3305" name="Down Arrow 330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302" name="Group 380"/>
                <p:cNvGrpSpPr/>
                <p:nvPr/>
              </p:nvGrpSpPr>
              <p:grpSpPr>
                <a:xfrm>
                  <a:off x="7034572" y="3672650"/>
                  <a:ext cx="315351" cy="452185"/>
                  <a:chOff x="7836091" y="3706517"/>
                  <a:chExt cx="315351" cy="452185"/>
                </a:xfrm>
              </p:grpSpPr>
              <p:sp>
                <p:nvSpPr>
                  <p:cNvPr id="3303" name="Down Arrow 330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73" name="Group 393"/>
              <p:cNvGrpSpPr/>
              <p:nvPr/>
            </p:nvGrpSpPr>
            <p:grpSpPr>
              <a:xfrm>
                <a:off x="5326940" y="4209422"/>
                <a:ext cx="2022983" cy="455500"/>
                <a:chOff x="5326940" y="4333600"/>
                <a:chExt cx="2022983" cy="455500"/>
              </a:xfrm>
            </p:grpSpPr>
            <p:grpSp>
              <p:nvGrpSpPr>
                <p:cNvPr id="3287" name="Group 231"/>
                <p:cNvGrpSpPr/>
                <p:nvPr/>
              </p:nvGrpSpPr>
              <p:grpSpPr>
                <a:xfrm flipV="1">
                  <a:off x="5896151" y="4335649"/>
                  <a:ext cx="315351" cy="452185"/>
                  <a:chOff x="1680124" y="3020493"/>
                  <a:chExt cx="315351" cy="452185"/>
                </a:xfrm>
              </p:grpSpPr>
              <p:sp>
                <p:nvSpPr>
                  <p:cNvPr id="3297" name="Down Arrow 329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88" name="Group 383"/>
                <p:cNvGrpSpPr/>
                <p:nvPr/>
              </p:nvGrpSpPr>
              <p:grpSpPr>
                <a:xfrm>
                  <a:off x="5326940" y="4333600"/>
                  <a:ext cx="315351" cy="452185"/>
                  <a:chOff x="5326940" y="4367467"/>
                  <a:chExt cx="315351" cy="452185"/>
                </a:xfrm>
              </p:grpSpPr>
              <p:sp>
                <p:nvSpPr>
                  <p:cNvPr id="3295" name="Down Arrow 329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289" name="Group 229"/>
                <p:cNvGrpSpPr/>
                <p:nvPr/>
              </p:nvGrpSpPr>
              <p:grpSpPr>
                <a:xfrm flipV="1">
                  <a:off x="6465362" y="4333602"/>
                  <a:ext cx="315351" cy="452185"/>
                  <a:chOff x="2660385" y="3018446"/>
                  <a:chExt cx="315351" cy="452185"/>
                </a:xfrm>
              </p:grpSpPr>
              <p:sp>
                <p:nvSpPr>
                  <p:cNvPr id="3293" name="Down Arrow 329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90" name="Group 234"/>
                <p:cNvGrpSpPr/>
                <p:nvPr/>
              </p:nvGrpSpPr>
              <p:grpSpPr>
                <a:xfrm flipV="1">
                  <a:off x="7034572" y="4336915"/>
                  <a:ext cx="315351" cy="452185"/>
                  <a:chOff x="3687429" y="3021759"/>
                  <a:chExt cx="315351" cy="452185"/>
                </a:xfrm>
              </p:grpSpPr>
              <p:sp>
                <p:nvSpPr>
                  <p:cNvPr id="3291" name="Down Arrow 329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274" name="Group 392"/>
              <p:cNvGrpSpPr/>
              <p:nvPr/>
            </p:nvGrpSpPr>
            <p:grpSpPr>
              <a:xfrm>
                <a:off x="5326940" y="4794663"/>
                <a:ext cx="2022983" cy="455500"/>
                <a:chOff x="5326940" y="4918842"/>
                <a:chExt cx="2022983" cy="455500"/>
              </a:xfrm>
            </p:grpSpPr>
            <p:grpSp>
              <p:nvGrpSpPr>
                <p:cNvPr id="3275" name="Group 385"/>
                <p:cNvGrpSpPr/>
                <p:nvPr/>
              </p:nvGrpSpPr>
              <p:grpSpPr>
                <a:xfrm>
                  <a:off x="5896151" y="4920891"/>
                  <a:ext cx="315351" cy="452185"/>
                  <a:chOff x="6144878" y="5033781"/>
                  <a:chExt cx="315351" cy="452185"/>
                </a:xfrm>
              </p:grpSpPr>
              <p:sp>
                <p:nvSpPr>
                  <p:cNvPr id="3285" name="Down Arrow 328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276" name="Group 384"/>
                <p:cNvGrpSpPr/>
                <p:nvPr/>
              </p:nvGrpSpPr>
              <p:grpSpPr>
                <a:xfrm>
                  <a:off x="5326940" y="4918842"/>
                  <a:ext cx="315351" cy="452185"/>
                  <a:chOff x="5326940" y="5031732"/>
                  <a:chExt cx="315351" cy="452185"/>
                </a:xfrm>
              </p:grpSpPr>
              <p:sp>
                <p:nvSpPr>
                  <p:cNvPr id="3283" name="Down Arrow 328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277" name="Group 386"/>
                <p:cNvGrpSpPr/>
                <p:nvPr/>
              </p:nvGrpSpPr>
              <p:grpSpPr>
                <a:xfrm>
                  <a:off x="6465362" y="4918844"/>
                  <a:ext cx="315351" cy="452185"/>
                  <a:chOff x="7012249" y="5031734"/>
                  <a:chExt cx="315351" cy="452185"/>
                </a:xfrm>
              </p:grpSpPr>
              <p:sp>
                <p:nvSpPr>
                  <p:cNvPr id="3281" name="Down Arrow 328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278" name="Group 387"/>
                <p:cNvGrpSpPr/>
                <p:nvPr/>
              </p:nvGrpSpPr>
              <p:grpSpPr>
                <a:xfrm>
                  <a:off x="7034572" y="4922157"/>
                  <a:ext cx="315351" cy="452185"/>
                  <a:chOff x="7836091" y="5035047"/>
                  <a:chExt cx="315351" cy="452185"/>
                </a:xfrm>
              </p:grpSpPr>
              <p:sp>
                <p:nvSpPr>
                  <p:cNvPr id="3279" name="Down Arrow 327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112"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3219" name="Group 395"/>
              <p:cNvGrpSpPr/>
              <p:nvPr/>
            </p:nvGrpSpPr>
            <p:grpSpPr>
              <a:xfrm>
                <a:off x="5326940" y="3038938"/>
                <a:ext cx="2022983" cy="455500"/>
                <a:chOff x="5326940" y="3038937"/>
                <a:chExt cx="2022983" cy="455500"/>
              </a:xfrm>
            </p:grpSpPr>
            <p:grpSp>
              <p:nvGrpSpPr>
                <p:cNvPr id="3259" name="Group 378"/>
                <p:cNvGrpSpPr/>
                <p:nvPr/>
              </p:nvGrpSpPr>
              <p:grpSpPr>
                <a:xfrm>
                  <a:off x="5896151" y="3040986"/>
                  <a:ext cx="315351" cy="452185"/>
                  <a:chOff x="6144878" y="3040986"/>
                  <a:chExt cx="315351" cy="452185"/>
                </a:xfrm>
              </p:grpSpPr>
              <p:sp>
                <p:nvSpPr>
                  <p:cNvPr id="3269" name="Down Arrow 326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260" name="Group 377"/>
                <p:cNvGrpSpPr/>
                <p:nvPr/>
              </p:nvGrpSpPr>
              <p:grpSpPr>
                <a:xfrm>
                  <a:off x="5326940" y="3038937"/>
                  <a:ext cx="315351" cy="452185"/>
                  <a:chOff x="5326940" y="3038937"/>
                  <a:chExt cx="315351" cy="452185"/>
                </a:xfrm>
              </p:grpSpPr>
              <p:sp>
                <p:nvSpPr>
                  <p:cNvPr id="3267" name="Down Arrow 32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261" name="Group 230"/>
                <p:cNvGrpSpPr/>
                <p:nvPr/>
              </p:nvGrpSpPr>
              <p:grpSpPr>
                <a:xfrm flipV="1">
                  <a:off x="6465362" y="3038939"/>
                  <a:ext cx="315351" cy="452185"/>
                  <a:chOff x="2660385" y="1689916"/>
                  <a:chExt cx="315351" cy="452185"/>
                </a:xfrm>
              </p:grpSpPr>
              <p:sp>
                <p:nvSpPr>
                  <p:cNvPr id="3265" name="Down Arrow 326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262" name="Group 379"/>
                <p:cNvGrpSpPr/>
                <p:nvPr/>
              </p:nvGrpSpPr>
              <p:grpSpPr>
                <a:xfrm>
                  <a:off x="7034572" y="3042252"/>
                  <a:ext cx="315351" cy="452185"/>
                  <a:chOff x="7836091" y="3042252"/>
                  <a:chExt cx="315351" cy="452185"/>
                </a:xfrm>
              </p:grpSpPr>
              <p:sp>
                <p:nvSpPr>
                  <p:cNvPr id="3263" name="Down Arrow 326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220" name="Group 394"/>
              <p:cNvGrpSpPr/>
              <p:nvPr/>
            </p:nvGrpSpPr>
            <p:grpSpPr>
              <a:xfrm>
                <a:off x="5326940" y="3624179"/>
                <a:ext cx="2022983" cy="455500"/>
                <a:chOff x="5326940" y="3669335"/>
                <a:chExt cx="2022983" cy="455500"/>
              </a:xfrm>
            </p:grpSpPr>
            <p:grpSp>
              <p:nvGrpSpPr>
                <p:cNvPr id="3247" name="Group 382"/>
                <p:cNvGrpSpPr/>
                <p:nvPr/>
              </p:nvGrpSpPr>
              <p:grpSpPr>
                <a:xfrm>
                  <a:off x="5896151" y="3671384"/>
                  <a:ext cx="315351" cy="452185"/>
                  <a:chOff x="6144878" y="3705251"/>
                  <a:chExt cx="315351" cy="452185"/>
                </a:xfrm>
              </p:grpSpPr>
              <p:sp>
                <p:nvSpPr>
                  <p:cNvPr id="3257" name="Down Arrow 325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248" name="Group 235"/>
                <p:cNvGrpSpPr/>
                <p:nvPr/>
              </p:nvGrpSpPr>
              <p:grpSpPr>
                <a:xfrm flipV="1">
                  <a:off x="5326940" y="3669335"/>
                  <a:ext cx="315351" cy="452185"/>
                  <a:chOff x="704140" y="2354179"/>
                  <a:chExt cx="315351" cy="452185"/>
                </a:xfrm>
              </p:grpSpPr>
              <p:sp>
                <p:nvSpPr>
                  <p:cNvPr id="3255" name="Down Arrow 325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249" name="Group 381"/>
                <p:cNvGrpSpPr/>
                <p:nvPr/>
              </p:nvGrpSpPr>
              <p:grpSpPr>
                <a:xfrm>
                  <a:off x="6465362" y="3669337"/>
                  <a:ext cx="315351" cy="452185"/>
                  <a:chOff x="7012249" y="3703204"/>
                  <a:chExt cx="315351" cy="452185"/>
                </a:xfrm>
              </p:grpSpPr>
              <p:sp>
                <p:nvSpPr>
                  <p:cNvPr id="3253" name="Down Arrow 325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250" name="Group 380"/>
                <p:cNvGrpSpPr/>
                <p:nvPr/>
              </p:nvGrpSpPr>
              <p:grpSpPr>
                <a:xfrm>
                  <a:off x="7034572" y="3672650"/>
                  <a:ext cx="315351" cy="452185"/>
                  <a:chOff x="7836091" y="3706517"/>
                  <a:chExt cx="315351" cy="452185"/>
                </a:xfrm>
              </p:grpSpPr>
              <p:sp>
                <p:nvSpPr>
                  <p:cNvPr id="3251" name="Down Arrow 325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221" name="Group 393"/>
              <p:cNvGrpSpPr/>
              <p:nvPr/>
            </p:nvGrpSpPr>
            <p:grpSpPr>
              <a:xfrm>
                <a:off x="5326940" y="4209422"/>
                <a:ext cx="2022983" cy="455500"/>
                <a:chOff x="5326940" y="4333600"/>
                <a:chExt cx="2022983" cy="455500"/>
              </a:xfrm>
            </p:grpSpPr>
            <p:grpSp>
              <p:nvGrpSpPr>
                <p:cNvPr id="3235" name="Group 231"/>
                <p:cNvGrpSpPr/>
                <p:nvPr/>
              </p:nvGrpSpPr>
              <p:grpSpPr>
                <a:xfrm flipV="1">
                  <a:off x="5896151" y="4335649"/>
                  <a:ext cx="315351" cy="452185"/>
                  <a:chOff x="1680124" y="3020493"/>
                  <a:chExt cx="315351" cy="452185"/>
                </a:xfrm>
              </p:grpSpPr>
              <p:sp>
                <p:nvSpPr>
                  <p:cNvPr id="3245" name="Down Arrow 324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236" name="Group 383"/>
                <p:cNvGrpSpPr/>
                <p:nvPr/>
              </p:nvGrpSpPr>
              <p:grpSpPr>
                <a:xfrm>
                  <a:off x="5326940" y="4333600"/>
                  <a:ext cx="315351" cy="452185"/>
                  <a:chOff x="5326940" y="4367467"/>
                  <a:chExt cx="315351" cy="452185"/>
                </a:xfrm>
              </p:grpSpPr>
              <p:sp>
                <p:nvSpPr>
                  <p:cNvPr id="3243" name="Down Arrow 324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237" name="Group 229"/>
                <p:cNvGrpSpPr/>
                <p:nvPr/>
              </p:nvGrpSpPr>
              <p:grpSpPr>
                <a:xfrm flipV="1">
                  <a:off x="6465362" y="4333602"/>
                  <a:ext cx="315351" cy="452185"/>
                  <a:chOff x="2660385" y="3018446"/>
                  <a:chExt cx="315351" cy="452185"/>
                </a:xfrm>
              </p:grpSpPr>
              <p:sp>
                <p:nvSpPr>
                  <p:cNvPr id="3241" name="Down Arrow 324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238" name="Group 234"/>
                <p:cNvGrpSpPr/>
                <p:nvPr/>
              </p:nvGrpSpPr>
              <p:grpSpPr>
                <a:xfrm flipV="1">
                  <a:off x="7034572" y="4336915"/>
                  <a:ext cx="315351" cy="452185"/>
                  <a:chOff x="3687429" y="3021759"/>
                  <a:chExt cx="315351" cy="452185"/>
                </a:xfrm>
              </p:grpSpPr>
              <p:sp>
                <p:nvSpPr>
                  <p:cNvPr id="3239" name="Down Arrow 323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222" name="Group 392"/>
              <p:cNvGrpSpPr/>
              <p:nvPr/>
            </p:nvGrpSpPr>
            <p:grpSpPr>
              <a:xfrm>
                <a:off x="5326940" y="4794663"/>
                <a:ext cx="2022983" cy="455500"/>
                <a:chOff x="5326940" y="4918842"/>
                <a:chExt cx="2022983" cy="455500"/>
              </a:xfrm>
            </p:grpSpPr>
            <p:grpSp>
              <p:nvGrpSpPr>
                <p:cNvPr id="3223" name="Group 385"/>
                <p:cNvGrpSpPr/>
                <p:nvPr/>
              </p:nvGrpSpPr>
              <p:grpSpPr>
                <a:xfrm>
                  <a:off x="5896151" y="4920891"/>
                  <a:ext cx="315351" cy="452185"/>
                  <a:chOff x="6144878" y="5033781"/>
                  <a:chExt cx="315351" cy="452185"/>
                </a:xfrm>
              </p:grpSpPr>
              <p:sp>
                <p:nvSpPr>
                  <p:cNvPr id="3233" name="Down Arrow 323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224" name="Group 384"/>
                <p:cNvGrpSpPr/>
                <p:nvPr/>
              </p:nvGrpSpPr>
              <p:grpSpPr>
                <a:xfrm>
                  <a:off x="5326940" y="4918842"/>
                  <a:ext cx="315351" cy="452185"/>
                  <a:chOff x="5326940" y="5031732"/>
                  <a:chExt cx="315351" cy="452185"/>
                </a:xfrm>
              </p:grpSpPr>
              <p:sp>
                <p:nvSpPr>
                  <p:cNvPr id="3231" name="Down Arrow 323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225" name="Group 386"/>
                <p:cNvGrpSpPr/>
                <p:nvPr/>
              </p:nvGrpSpPr>
              <p:grpSpPr>
                <a:xfrm>
                  <a:off x="6465362" y="4918844"/>
                  <a:ext cx="315351" cy="452185"/>
                  <a:chOff x="7012249" y="5031734"/>
                  <a:chExt cx="315351" cy="452185"/>
                </a:xfrm>
              </p:grpSpPr>
              <p:sp>
                <p:nvSpPr>
                  <p:cNvPr id="3229" name="Down Arrow 322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226" name="Group 387"/>
                <p:cNvGrpSpPr/>
                <p:nvPr/>
              </p:nvGrpSpPr>
              <p:grpSpPr>
                <a:xfrm>
                  <a:off x="7034572" y="4922157"/>
                  <a:ext cx="315351" cy="452185"/>
                  <a:chOff x="7836091" y="5035047"/>
                  <a:chExt cx="315351" cy="452185"/>
                </a:xfrm>
              </p:grpSpPr>
              <p:sp>
                <p:nvSpPr>
                  <p:cNvPr id="3227" name="Down Arrow 322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11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3167" name="Group 395"/>
              <p:cNvGrpSpPr/>
              <p:nvPr/>
            </p:nvGrpSpPr>
            <p:grpSpPr>
              <a:xfrm>
                <a:off x="5326940" y="3038938"/>
                <a:ext cx="2022983" cy="455500"/>
                <a:chOff x="5326940" y="3038937"/>
                <a:chExt cx="2022983" cy="455500"/>
              </a:xfrm>
            </p:grpSpPr>
            <p:grpSp>
              <p:nvGrpSpPr>
                <p:cNvPr id="3207" name="Group 378"/>
                <p:cNvGrpSpPr/>
                <p:nvPr/>
              </p:nvGrpSpPr>
              <p:grpSpPr>
                <a:xfrm>
                  <a:off x="5896151" y="3040986"/>
                  <a:ext cx="315351" cy="452185"/>
                  <a:chOff x="6144878" y="3040986"/>
                  <a:chExt cx="315351" cy="452185"/>
                </a:xfrm>
              </p:grpSpPr>
              <p:sp>
                <p:nvSpPr>
                  <p:cNvPr id="3217" name="Down Arrow 321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208" name="Group 377"/>
                <p:cNvGrpSpPr/>
                <p:nvPr/>
              </p:nvGrpSpPr>
              <p:grpSpPr>
                <a:xfrm>
                  <a:off x="5326940" y="3038937"/>
                  <a:ext cx="315351" cy="452185"/>
                  <a:chOff x="5326940" y="3038937"/>
                  <a:chExt cx="315351" cy="452185"/>
                </a:xfrm>
              </p:grpSpPr>
              <p:sp>
                <p:nvSpPr>
                  <p:cNvPr id="3215" name="Down Arrow 321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209" name="Group 230"/>
                <p:cNvGrpSpPr/>
                <p:nvPr/>
              </p:nvGrpSpPr>
              <p:grpSpPr>
                <a:xfrm flipV="1">
                  <a:off x="6465362" y="3038939"/>
                  <a:ext cx="315351" cy="452185"/>
                  <a:chOff x="2660385" y="1689916"/>
                  <a:chExt cx="315351" cy="452185"/>
                </a:xfrm>
              </p:grpSpPr>
              <p:sp>
                <p:nvSpPr>
                  <p:cNvPr id="3213" name="Down Arrow 321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210" name="Group 379"/>
                <p:cNvGrpSpPr/>
                <p:nvPr/>
              </p:nvGrpSpPr>
              <p:grpSpPr>
                <a:xfrm>
                  <a:off x="7034572" y="3042252"/>
                  <a:ext cx="315351" cy="452185"/>
                  <a:chOff x="7836091" y="3042252"/>
                  <a:chExt cx="315351" cy="452185"/>
                </a:xfrm>
              </p:grpSpPr>
              <p:sp>
                <p:nvSpPr>
                  <p:cNvPr id="3211" name="Down Arrow 321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168" name="Group 394"/>
              <p:cNvGrpSpPr/>
              <p:nvPr/>
            </p:nvGrpSpPr>
            <p:grpSpPr>
              <a:xfrm>
                <a:off x="5326940" y="3624179"/>
                <a:ext cx="2022983" cy="455500"/>
                <a:chOff x="5326940" y="3669335"/>
                <a:chExt cx="2022983" cy="455500"/>
              </a:xfrm>
            </p:grpSpPr>
            <p:grpSp>
              <p:nvGrpSpPr>
                <p:cNvPr id="3195" name="Group 382"/>
                <p:cNvGrpSpPr/>
                <p:nvPr/>
              </p:nvGrpSpPr>
              <p:grpSpPr>
                <a:xfrm>
                  <a:off x="5896151" y="3671384"/>
                  <a:ext cx="315351" cy="452185"/>
                  <a:chOff x="6144878" y="3705251"/>
                  <a:chExt cx="315351" cy="452185"/>
                </a:xfrm>
              </p:grpSpPr>
              <p:sp>
                <p:nvSpPr>
                  <p:cNvPr id="3205" name="Down Arrow 320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96" name="Group 235"/>
                <p:cNvGrpSpPr/>
                <p:nvPr/>
              </p:nvGrpSpPr>
              <p:grpSpPr>
                <a:xfrm flipV="1">
                  <a:off x="5326940" y="3669335"/>
                  <a:ext cx="315351" cy="452185"/>
                  <a:chOff x="704140" y="2354179"/>
                  <a:chExt cx="315351" cy="452185"/>
                </a:xfrm>
              </p:grpSpPr>
              <p:sp>
                <p:nvSpPr>
                  <p:cNvPr id="3203" name="Down Arrow 320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97" name="Group 381"/>
                <p:cNvGrpSpPr/>
                <p:nvPr/>
              </p:nvGrpSpPr>
              <p:grpSpPr>
                <a:xfrm>
                  <a:off x="6465362" y="3669337"/>
                  <a:ext cx="315351" cy="452185"/>
                  <a:chOff x="7012249" y="3703204"/>
                  <a:chExt cx="315351" cy="452185"/>
                </a:xfrm>
              </p:grpSpPr>
              <p:sp>
                <p:nvSpPr>
                  <p:cNvPr id="3201" name="Down Arrow 320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98" name="Group 380"/>
                <p:cNvGrpSpPr/>
                <p:nvPr/>
              </p:nvGrpSpPr>
              <p:grpSpPr>
                <a:xfrm>
                  <a:off x="7034572" y="3672650"/>
                  <a:ext cx="315351" cy="452185"/>
                  <a:chOff x="7836091" y="3706517"/>
                  <a:chExt cx="315351" cy="452185"/>
                </a:xfrm>
              </p:grpSpPr>
              <p:sp>
                <p:nvSpPr>
                  <p:cNvPr id="3199" name="Down Arrow 319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169" name="Group 393"/>
              <p:cNvGrpSpPr/>
              <p:nvPr/>
            </p:nvGrpSpPr>
            <p:grpSpPr>
              <a:xfrm>
                <a:off x="5326940" y="4209422"/>
                <a:ext cx="2022983" cy="455500"/>
                <a:chOff x="5326940" y="4333600"/>
                <a:chExt cx="2022983" cy="455500"/>
              </a:xfrm>
            </p:grpSpPr>
            <p:grpSp>
              <p:nvGrpSpPr>
                <p:cNvPr id="3183" name="Group 231"/>
                <p:cNvGrpSpPr/>
                <p:nvPr/>
              </p:nvGrpSpPr>
              <p:grpSpPr>
                <a:xfrm flipV="1">
                  <a:off x="5896151" y="4335649"/>
                  <a:ext cx="315351" cy="452185"/>
                  <a:chOff x="1680124" y="3020493"/>
                  <a:chExt cx="315351" cy="452185"/>
                </a:xfrm>
              </p:grpSpPr>
              <p:sp>
                <p:nvSpPr>
                  <p:cNvPr id="3193" name="Down Arrow 319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184" name="Group 383"/>
                <p:cNvGrpSpPr/>
                <p:nvPr/>
              </p:nvGrpSpPr>
              <p:grpSpPr>
                <a:xfrm>
                  <a:off x="5326940" y="4333600"/>
                  <a:ext cx="315351" cy="452185"/>
                  <a:chOff x="5326940" y="4367467"/>
                  <a:chExt cx="315351" cy="452185"/>
                </a:xfrm>
              </p:grpSpPr>
              <p:sp>
                <p:nvSpPr>
                  <p:cNvPr id="3191" name="Down Arrow 319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185" name="Group 229"/>
                <p:cNvGrpSpPr/>
                <p:nvPr/>
              </p:nvGrpSpPr>
              <p:grpSpPr>
                <a:xfrm flipV="1">
                  <a:off x="6465362" y="4333602"/>
                  <a:ext cx="315351" cy="452185"/>
                  <a:chOff x="2660385" y="3018446"/>
                  <a:chExt cx="315351" cy="452185"/>
                </a:xfrm>
              </p:grpSpPr>
              <p:sp>
                <p:nvSpPr>
                  <p:cNvPr id="3189" name="Down Arrow 318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186" name="Group 234"/>
                <p:cNvGrpSpPr/>
                <p:nvPr/>
              </p:nvGrpSpPr>
              <p:grpSpPr>
                <a:xfrm flipV="1">
                  <a:off x="7034572" y="4336915"/>
                  <a:ext cx="315351" cy="452185"/>
                  <a:chOff x="3687429" y="3021759"/>
                  <a:chExt cx="315351" cy="452185"/>
                </a:xfrm>
              </p:grpSpPr>
              <p:sp>
                <p:nvSpPr>
                  <p:cNvPr id="3187" name="Down Arrow 318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170" name="Group 392"/>
              <p:cNvGrpSpPr/>
              <p:nvPr/>
            </p:nvGrpSpPr>
            <p:grpSpPr>
              <a:xfrm>
                <a:off x="5326940" y="4794663"/>
                <a:ext cx="2022983" cy="455500"/>
                <a:chOff x="5326940" y="4918842"/>
                <a:chExt cx="2022983" cy="455500"/>
              </a:xfrm>
            </p:grpSpPr>
            <p:grpSp>
              <p:nvGrpSpPr>
                <p:cNvPr id="3171" name="Group 385"/>
                <p:cNvGrpSpPr/>
                <p:nvPr/>
              </p:nvGrpSpPr>
              <p:grpSpPr>
                <a:xfrm>
                  <a:off x="5896151" y="4920891"/>
                  <a:ext cx="315351" cy="452185"/>
                  <a:chOff x="6144878" y="5033781"/>
                  <a:chExt cx="315351" cy="452185"/>
                </a:xfrm>
              </p:grpSpPr>
              <p:sp>
                <p:nvSpPr>
                  <p:cNvPr id="3181" name="Down Arrow 318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172" name="Group 384"/>
                <p:cNvGrpSpPr/>
                <p:nvPr/>
              </p:nvGrpSpPr>
              <p:grpSpPr>
                <a:xfrm>
                  <a:off x="5326940" y="4918842"/>
                  <a:ext cx="315351" cy="452185"/>
                  <a:chOff x="5326940" y="5031732"/>
                  <a:chExt cx="315351" cy="452185"/>
                </a:xfrm>
              </p:grpSpPr>
              <p:sp>
                <p:nvSpPr>
                  <p:cNvPr id="3179" name="Down Arrow 317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173" name="Group 386"/>
                <p:cNvGrpSpPr/>
                <p:nvPr/>
              </p:nvGrpSpPr>
              <p:grpSpPr>
                <a:xfrm>
                  <a:off x="6465362" y="4918844"/>
                  <a:ext cx="315351" cy="452185"/>
                  <a:chOff x="7012249" y="5031734"/>
                  <a:chExt cx="315351" cy="452185"/>
                </a:xfrm>
              </p:grpSpPr>
              <p:sp>
                <p:nvSpPr>
                  <p:cNvPr id="3177" name="Down Arrow 317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74" name="Group 387"/>
                <p:cNvGrpSpPr/>
                <p:nvPr/>
              </p:nvGrpSpPr>
              <p:grpSpPr>
                <a:xfrm>
                  <a:off x="7034572" y="4922157"/>
                  <a:ext cx="315351" cy="452185"/>
                  <a:chOff x="7836091" y="5035047"/>
                  <a:chExt cx="315351" cy="452185"/>
                </a:xfrm>
              </p:grpSpPr>
              <p:sp>
                <p:nvSpPr>
                  <p:cNvPr id="3175" name="Down Arrow 317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114"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115" name="Group 395"/>
              <p:cNvGrpSpPr/>
              <p:nvPr/>
            </p:nvGrpSpPr>
            <p:grpSpPr>
              <a:xfrm>
                <a:off x="5326940" y="3038938"/>
                <a:ext cx="2022983" cy="455500"/>
                <a:chOff x="5326940" y="3038937"/>
                <a:chExt cx="2022983" cy="455500"/>
              </a:xfrm>
            </p:grpSpPr>
            <p:grpSp>
              <p:nvGrpSpPr>
                <p:cNvPr id="3155" name="Group 378"/>
                <p:cNvGrpSpPr/>
                <p:nvPr/>
              </p:nvGrpSpPr>
              <p:grpSpPr>
                <a:xfrm>
                  <a:off x="5896151" y="3040986"/>
                  <a:ext cx="315351" cy="452185"/>
                  <a:chOff x="6144878" y="3040986"/>
                  <a:chExt cx="315351" cy="452185"/>
                </a:xfrm>
              </p:grpSpPr>
              <p:sp>
                <p:nvSpPr>
                  <p:cNvPr id="3165" name="Down Arrow 316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3156" name="Group 377"/>
                <p:cNvGrpSpPr/>
                <p:nvPr/>
              </p:nvGrpSpPr>
              <p:grpSpPr>
                <a:xfrm>
                  <a:off x="5326940" y="3038937"/>
                  <a:ext cx="315351" cy="452185"/>
                  <a:chOff x="5326940" y="3038937"/>
                  <a:chExt cx="315351" cy="452185"/>
                </a:xfrm>
              </p:grpSpPr>
              <p:sp>
                <p:nvSpPr>
                  <p:cNvPr id="3163" name="Down Arrow 31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3157" name="Group 230"/>
                <p:cNvGrpSpPr/>
                <p:nvPr/>
              </p:nvGrpSpPr>
              <p:grpSpPr>
                <a:xfrm flipV="1">
                  <a:off x="6465362" y="3038939"/>
                  <a:ext cx="315351" cy="452185"/>
                  <a:chOff x="2660385" y="1689916"/>
                  <a:chExt cx="315351" cy="452185"/>
                </a:xfrm>
              </p:grpSpPr>
              <p:sp>
                <p:nvSpPr>
                  <p:cNvPr id="3161" name="Down Arrow 316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3158" name="Group 379"/>
                <p:cNvGrpSpPr/>
                <p:nvPr/>
              </p:nvGrpSpPr>
              <p:grpSpPr>
                <a:xfrm>
                  <a:off x="7034572" y="3042252"/>
                  <a:ext cx="315351" cy="452185"/>
                  <a:chOff x="7836091" y="3042252"/>
                  <a:chExt cx="315351" cy="452185"/>
                </a:xfrm>
              </p:grpSpPr>
              <p:sp>
                <p:nvSpPr>
                  <p:cNvPr id="3159" name="Down Arrow 315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116" name="Group 394"/>
              <p:cNvGrpSpPr/>
              <p:nvPr/>
            </p:nvGrpSpPr>
            <p:grpSpPr>
              <a:xfrm>
                <a:off x="5326940" y="3624179"/>
                <a:ext cx="2022983" cy="455500"/>
                <a:chOff x="5326940" y="3669335"/>
                <a:chExt cx="2022983" cy="455500"/>
              </a:xfrm>
            </p:grpSpPr>
            <p:grpSp>
              <p:nvGrpSpPr>
                <p:cNvPr id="3143" name="Group 382"/>
                <p:cNvGrpSpPr/>
                <p:nvPr/>
              </p:nvGrpSpPr>
              <p:grpSpPr>
                <a:xfrm>
                  <a:off x="5896151" y="3671384"/>
                  <a:ext cx="315351" cy="452185"/>
                  <a:chOff x="6144878" y="3705251"/>
                  <a:chExt cx="315351" cy="452185"/>
                </a:xfrm>
              </p:grpSpPr>
              <p:sp>
                <p:nvSpPr>
                  <p:cNvPr id="3153" name="Down Arrow 315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3144" name="Group 235"/>
                <p:cNvGrpSpPr/>
                <p:nvPr/>
              </p:nvGrpSpPr>
              <p:grpSpPr>
                <a:xfrm flipV="1">
                  <a:off x="5326940" y="3669335"/>
                  <a:ext cx="315351" cy="452185"/>
                  <a:chOff x="704140" y="2354179"/>
                  <a:chExt cx="315351" cy="452185"/>
                </a:xfrm>
              </p:grpSpPr>
              <p:sp>
                <p:nvSpPr>
                  <p:cNvPr id="3151" name="Down Arrow 315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3145" name="Group 381"/>
                <p:cNvGrpSpPr/>
                <p:nvPr/>
              </p:nvGrpSpPr>
              <p:grpSpPr>
                <a:xfrm>
                  <a:off x="6465362" y="3669337"/>
                  <a:ext cx="315351" cy="452185"/>
                  <a:chOff x="7012249" y="3703204"/>
                  <a:chExt cx="315351" cy="452185"/>
                </a:xfrm>
              </p:grpSpPr>
              <p:sp>
                <p:nvSpPr>
                  <p:cNvPr id="3149" name="Down Arrow 314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3146" name="Group 380"/>
                <p:cNvGrpSpPr/>
                <p:nvPr/>
              </p:nvGrpSpPr>
              <p:grpSpPr>
                <a:xfrm>
                  <a:off x="7034572" y="3672650"/>
                  <a:ext cx="315351" cy="452185"/>
                  <a:chOff x="7836091" y="3706517"/>
                  <a:chExt cx="315351" cy="452185"/>
                </a:xfrm>
              </p:grpSpPr>
              <p:sp>
                <p:nvSpPr>
                  <p:cNvPr id="3147" name="Down Arrow 314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117" name="Group 393"/>
              <p:cNvGrpSpPr/>
              <p:nvPr/>
            </p:nvGrpSpPr>
            <p:grpSpPr>
              <a:xfrm>
                <a:off x="5326940" y="4209422"/>
                <a:ext cx="2022983" cy="455500"/>
                <a:chOff x="5326940" y="4333600"/>
                <a:chExt cx="2022983" cy="455500"/>
              </a:xfrm>
            </p:grpSpPr>
            <p:grpSp>
              <p:nvGrpSpPr>
                <p:cNvPr id="3131" name="Group 231"/>
                <p:cNvGrpSpPr/>
                <p:nvPr/>
              </p:nvGrpSpPr>
              <p:grpSpPr>
                <a:xfrm flipV="1">
                  <a:off x="5896151" y="4335649"/>
                  <a:ext cx="315351" cy="452185"/>
                  <a:chOff x="1680124" y="3020493"/>
                  <a:chExt cx="315351" cy="452185"/>
                </a:xfrm>
              </p:grpSpPr>
              <p:sp>
                <p:nvSpPr>
                  <p:cNvPr id="3141" name="Down Arrow 314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132" name="Group 383"/>
                <p:cNvGrpSpPr/>
                <p:nvPr/>
              </p:nvGrpSpPr>
              <p:grpSpPr>
                <a:xfrm>
                  <a:off x="5326940" y="4333600"/>
                  <a:ext cx="315351" cy="452185"/>
                  <a:chOff x="5326940" y="4367467"/>
                  <a:chExt cx="315351" cy="452185"/>
                </a:xfrm>
              </p:grpSpPr>
              <p:sp>
                <p:nvSpPr>
                  <p:cNvPr id="3139" name="Down Arrow 313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133" name="Group 229"/>
                <p:cNvGrpSpPr/>
                <p:nvPr/>
              </p:nvGrpSpPr>
              <p:grpSpPr>
                <a:xfrm flipV="1">
                  <a:off x="6465362" y="4333602"/>
                  <a:ext cx="315351" cy="452185"/>
                  <a:chOff x="2660385" y="3018446"/>
                  <a:chExt cx="315351" cy="452185"/>
                </a:xfrm>
              </p:grpSpPr>
              <p:sp>
                <p:nvSpPr>
                  <p:cNvPr id="3137" name="Down Arrow 313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134" name="Group 234"/>
                <p:cNvGrpSpPr/>
                <p:nvPr/>
              </p:nvGrpSpPr>
              <p:grpSpPr>
                <a:xfrm flipV="1">
                  <a:off x="7034572" y="4336915"/>
                  <a:ext cx="315351" cy="452185"/>
                  <a:chOff x="3687429" y="3021759"/>
                  <a:chExt cx="315351" cy="452185"/>
                </a:xfrm>
              </p:grpSpPr>
              <p:sp>
                <p:nvSpPr>
                  <p:cNvPr id="3135" name="Down Arrow 313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118" name="Group 392"/>
              <p:cNvGrpSpPr/>
              <p:nvPr/>
            </p:nvGrpSpPr>
            <p:grpSpPr>
              <a:xfrm>
                <a:off x="5326940" y="4794663"/>
                <a:ext cx="2022983" cy="455500"/>
                <a:chOff x="5326940" y="4918842"/>
                <a:chExt cx="2022983" cy="455500"/>
              </a:xfrm>
            </p:grpSpPr>
            <p:grpSp>
              <p:nvGrpSpPr>
                <p:cNvPr id="3119" name="Group 385"/>
                <p:cNvGrpSpPr/>
                <p:nvPr/>
              </p:nvGrpSpPr>
              <p:grpSpPr>
                <a:xfrm>
                  <a:off x="5896151" y="4920891"/>
                  <a:ext cx="315351" cy="452185"/>
                  <a:chOff x="6144878" y="5033781"/>
                  <a:chExt cx="315351" cy="452185"/>
                </a:xfrm>
              </p:grpSpPr>
              <p:sp>
                <p:nvSpPr>
                  <p:cNvPr id="3129" name="Down Arrow 312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120" name="Group 384"/>
                <p:cNvGrpSpPr/>
                <p:nvPr/>
              </p:nvGrpSpPr>
              <p:grpSpPr>
                <a:xfrm>
                  <a:off x="5326940" y="4918842"/>
                  <a:ext cx="315351" cy="452185"/>
                  <a:chOff x="5326940" y="5031732"/>
                  <a:chExt cx="315351" cy="452185"/>
                </a:xfrm>
              </p:grpSpPr>
              <p:sp>
                <p:nvSpPr>
                  <p:cNvPr id="3127" name="Down Arrow 312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121" name="Group 386"/>
                <p:cNvGrpSpPr/>
                <p:nvPr/>
              </p:nvGrpSpPr>
              <p:grpSpPr>
                <a:xfrm>
                  <a:off x="6465362" y="4918844"/>
                  <a:ext cx="315351" cy="452185"/>
                  <a:chOff x="7012249" y="5031734"/>
                  <a:chExt cx="315351" cy="452185"/>
                </a:xfrm>
              </p:grpSpPr>
              <p:sp>
                <p:nvSpPr>
                  <p:cNvPr id="3125" name="Down Arrow 312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122" name="Group 387"/>
                <p:cNvGrpSpPr/>
                <p:nvPr/>
              </p:nvGrpSpPr>
              <p:grpSpPr>
                <a:xfrm>
                  <a:off x="7034572" y="4922157"/>
                  <a:ext cx="315351" cy="452185"/>
                  <a:chOff x="7836091" y="5035047"/>
                  <a:chExt cx="315351" cy="452185"/>
                </a:xfrm>
              </p:grpSpPr>
              <p:sp>
                <p:nvSpPr>
                  <p:cNvPr id="3123" name="Down Arrow 312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sp>
        <p:nvSpPr>
          <p:cNvPr id="3842" name="TextBox 3841"/>
          <p:cNvSpPr txBox="1"/>
          <p:nvPr/>
        </p:nvSpPr>
        <p:spPr bwMode="ltGray">
          <a:xfrm>
            <a:off x="3683868" y="3892237"/>
            <a:ext cx="50382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Let’s do something wacky with them!</a:t>
            </a:r>
            <a:endParaRPr lang="en-US" sz="2000" dirty="0" smtClean="0">
              <a:solidFill>
                <a:schemeClr val="accent2">
                  <a:lumMod val="40000"/>
                  <a:lumOff val="60000"/>
                </a:schemeClr>
              </a:solidFill>
              <a:latin typeface="Calibri" pitchFamily="34" charset="0"/>
            </a:endParaRPr>
          </a:p>
        </p:txBody>
      </p:sp>
      <p:grpSp>
        <p:nvGrpSpPr>
          <p:cNvPr id="356" name="Group 355"/>
          <p:cNvGrpSpPr/>
          <p:nvPr/>
        </p:nvGrpSpPr>
        <p:grpSpPr>
          <a:xfrm>
            <a:off x="528597" y="1212811"/>
            <a:ext cx="2150049" cy="2226846"/>
            <a:chOff x="5842197" y="1593958"/>
            <a:chExt cx="2150049" cy="2226846"/>
          </a:xfrm>
        </p:grpSpPr>
        <p:sp>
          <p:nvSpPr>
            <p:cNvPr id="357" name="Rounded Rectangle 356"/>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58" name="Rounded Rectangle 357"/>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59" name="Rounded Rectangle 358"/>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0" name="Rounded Rectangle 359"/>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1" name="Rounded Rectangle 360"/>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62" name="Group 1479"/>
            <p:cNvGrpSpPr/>
            <p:nvPr/>
          </p:nvGrpSpPr>
          <p:grpSpPr>
            <a:xfrm>
              <a:off x="5842197" y="1593958"/>
              <a:ext cx="2150049" cy="2226846"/>
              <a:chOff x="5842197" y="1792078"/>
              <a:chExt cx="2150049" cy="2226846"/>
            </a:xfrm>
          </p:grpSpPr>
          <p:sp>
            <p:nvSpPr>
              <p:cNvPr id="363" name="Rounded Rectangle 362"/>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4" name="Rounded Rectangle 363"/>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5" name="Rounded Rectangle 364"/>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66" name="Group 1149"/>
              <p:cNvGrpSpPr/>
              <p:nvPr/>
            </p:nvGrpSpPr>
            <p:grpSpPr>
              <a:xfrm>
                <a:off x="5842197" y="1792078"/>
                <a:ext cx="2150049" cy="2226846"/>
                <a:chOff x="6884295" y="3041841"/>
                <a:chExt cx="2150049" cy="2226846"/>
              </a:xfrm>
            </p:grpSpPr>
            <p:sp>
              <p:nvSpPr>
                <p:cNvPr id="367" name="Rounded Rectangle 366"/>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68" name="Rounded Rectangle 367"/>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6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635" name="Group 395"/>
                  <p:cNvGrpSpPr/>
                  <p:nvPr/>
                </p:nvGrpSpPr>
                <p:grpSpPr>
                  <a:xfrm>
                    <a:off x="5326940" y="3038938"/>
                    <a:ext cx="2022983" cy="455500"/>
                    <a:chOff x="5326940" y="3038937"/>
                    <a:chExt cx="2022983" cy="455500"/>
                  </a:xfrm>
                </p:grpSpPr>
                <p:grpSp>
                  <p:nvGrpSpPr>
                    <p:cNvPr id="675" name="Group 378"/>
                    <p:cNvGrpSpPr/>
                    <p:nvPr/>
                  </p:nvGrpSpPr>
                  <p:grpSpPr>
                    <a:xfrm>
                      <a:off x="5896151" y="3040986"/>
                      <a:ext cx="315351" cy="452185"/>
                      <a:chOff x="6144878" y="3040986"/>
                      <a:chExt cx="315351" cy="452185"/>
                    </a:xfrm>
                  </p:grpSpPr>
                  <p:sp>
                    <p:nvSpPr>
                      <p:cNvPr id="685"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76" name="Group 377"/>
                    <p:cNvGrpSpPr/>
                    <p:nvPr/>
                  </p:nvGrpSpPr>
                  <p:grpSpPr>
                    <a:xfrm>
                      <a:off x="5326940" y="3038937"/>
                      <a:ext cx="315351" cy="452185"/>
                      <a:chOff x="5326940" y="3038937"/>
                      <a:chExt cx="315351" cy="452185"/>
                    </a:xfrm>
                  </p:grpSpPr>
                  <p:sp>
                    <p:nvSpPr>
                      <p:cNvPr id="683"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77" name="Group 230"/>
                    <p:cNvGrpSpPr/>
                    <p:nvPr/>
                  </p:nvGrpSpPr>
                  <p:grpSpPr>
                    <a:xfrm flipV="1">
                      <a:off x="6465362" y="3038939"/>
                      <a:ext cx="315351" cy="452185"/>
                      <a:chOff x="2660385" y="1689916"/>
                      <a:chExt cx="315351" cy="452185"/>
                    </a:xfrm>
                  </p:grpSpPr>
                  <p:sp>
                    <p:nvSpPr>
                      <p:cNvPr id="681" name="Down Arrow 6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78" name="Group 379"/>
                    <p:cNvGrpSpPr/>
                    <p:nvPr/>
                  </p:nvGrpSpPr>
                  <p:grpSpPr>
                    <a:xfrm>
                      <a:off x="7034572" y="3042252"/>
                      <a:ext cx="315351" cy="452185"/>
                      <a:chOff x="7836091" y="3042252"/>
                      <a:chExt cx="315351" cy="452185"/>
                    </a:xfrm>
                  </p:grpSpPr>
                  <p:sp>
                    <p:nvSpPr>
                      <p:cNvPr id="679" name="Down Arrow 6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636" name="Group 394"/>
                  <p:cNvGrpSpPr/>
                  <p:nvPr/>
                </p:nvGrpSpPr>
                <p:grpSpPr>
                  <a:xfrm>
                    <a:off x="5326940" y="3624179"/>
                    <a:ext cx="2022983" cy="455500"/>
                    <a:chOff x="5326940" y="3669335"/>
                    <a:chExt cx="2022983" cy="455500"/>
                  </a:xfrm>
                </p:grpSpPr>
                <p:grpSp>
                  <p:nvGrpSpPr>
                    <p:cNvPr id="663" name="Group 382"/>
                    <p:cNvGrpSpPr/>
                    <p:nvPr/>
                  </p:nvGrpSpPr>
                  <p:grpSpPr>
                    <a:xfrm>
                      <a:off x="5896151" y="3671384"/>
                      <a:ext cx="315351" cy="452185"/>
                      <a:chOff x="6144878" y="3705251"/>
                      <a:chExt cx="315351" cy="452185"/>
                    </a:xfrm>
                  </p:grpSpPr>
                  <p:sp>
                    <p:nvSpPr>
                      <p:cNvPr id="673"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664" name="Group 235"/>
                    <p:cNvGrpSpPr/>
                    <p:nvPr/>
                  </p:nvGrpSpPr>
                  <p:grpSpPr>
                    <a:xfrm flipV="1">
                      <a:off x="5326940" y="3669335"/>
                      <a:ext cx="315351" cy="452185"/>
                      <a:chOff x="704140" y="2354179"/>
                      <a:chExt cx="315351" cy="452185"/>
                    </a:xfrm>
                  </p:grpSpPr>
                  <p:sp>
                    <p:nvSpPr>
                      <p:cNvPr id="671"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665" name="Group 381"/>
                    <p:cNvGrpSpPr/>
                    <p:nvPr/>
                  </p:nvGrpSpPr>
                  <p:grpSpPr>
                    <a:xfrm>
                      <a:off x="6465362" y="3669337"/>
                      <a:ext cx="315351" cy="452185"/>
                      <a:chOff x="7012249" y="3703204"/>
                      <a:chExt cx="315351" cy="452185"/>
                    </a:xfrm>
                  </p:grpSpPr>
                  <p:sp>
                    <p:nvSpPr>
                      <p:cNvPr id="669" name="Down Arrow 6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66" name="Group 380"/>
                    <p:cNvGrpSpPr/>
                    <p:nvPr/>
                  </p:nvGrpSpPr>
                  <p:grpSpPr>
                    <a:xfrm>
                      <a:off x="7034572" y="3672650"/>
                      <a:ext cx="315351" cy="452185"/>
                      <a:chOff x="7836091" y="3706517"/>
                      <a:chExt cx="315351" cy="452185"/>
                    </a:xfrm>
                  </p:grpSpPr>
                  <p:sp>
                    <p:nvSpPr>
                      <p:cNvPr id="667" name="Down Arrow 6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637" name="Group 393"/>
                  <p:cNvGrpSpPr/>
                  <p:nvPr/>
                </p:nvGrpSpPr>
                <p:grpSpPr>
                  <a:xfrm>
                    <a:off x="5326940" y="4209422"/>
                    <a:ext cx="2022983" cy="455500"/>
                    <a:chOff x="5326940" y="4333600"/>
                    <a:chExt cx="2022983" cy="455500"/>
                  </a:xfrm>
                </p:grpSpPr>
                <p:grpSp>
                  <p:nvGrpSpPr>
                    <p:cNvPr id="651" name="Group 231"/>
                    <p:cNvGrpSpPr/>
                    <p:nvPr/>
                  </p:nvGrpSpPr>
                  <p:grpSpPr>
                    <a:xfrm flipV="1">
                      <a:off x="5896151" y="4335649"/>
                      <a:ext cx="315351" cy="452185"/>
                      <a:chOff x="1680124" y="3020493"/>
                      <a:chExt cx="315351" cy="452185"/>
                    </a:xfrm>
                  </p:grpSpPr>
                  <p:sp>
                    <p:nvSpPr>
                      <p:cNvPr id="661"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52" name="Group 383"/>
                    <p:cNvGrpSpPr/>
                    <p:nvPr/>
                  </p:nvGrpSpPr>
                  <p:grpSpPr>
                    <a:xfrm>
                      <a:off x="5326940" y="4333600"/>
                      <a:ext cx="315351" cy="452185"/>
                      <a:chOff x="5326940" y="4367467"/>
                      <a:chExt cx="315351" cy="452185"/>
                    </a:xfrm>
                  </p:grpSpPr>
                  <p:sp>
                    <p:nvSpPr>
                      <p:cNvPr id="659"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53" name="Group 229"/>
                    <p:cNvGrpSpPr/>
                    <p:nvPr/>
                  </p:nvGrpSpPr>
                  <p:grpSpPr>
                    <a:xfrm flipV="1">
                      <a:off x="6465362" y="4333602"/>
                      <a:ext cx="315351" cy="452185"/>
                      <a:chOff x="2660385" y="3018446"/>
                      <a:chExt cx="315351" cy="452185"/>
                    </a:xfrm>
                  </p:grpSpPr>
                  <p:sp>
                    <p:nvSpPr>
                      <p:cNvPr id="657"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54" name="Group 234"/>
                    <p:cNvGrpSpPr/>
                    <p:nvPr/>
                  </p:nvGrpSpPr>
                  <p:grpSpPr>
                    <a:xfrm flipV="1">
                      <a:off x="7034572" y="4336915"/>
                      <a:ext cx="315351" cy="452185"/>
                      <a:chOff x="3687429" y="3021759"/>
                      <a:chExt cx="315351" cy="452185"/>
                    </a:xfrm>
                  </p:grpSpPr>
                  <p:sp>
                    <p:nvSpPr>
                      <p:cNvPr id="655"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638" name="Group 392"/>
                  <p:cNvGrpSpPr/>
                  <p:nvPr/>
                </p:nvGrpSpPr>
                <p:grpSpPr>
                  <a:xfrm>
                    <a:off x="5326940" y="4794663"/>
                    <a:ext cx="2022983" cy="455500"/>
                    <a:chOff x="5326940" y="4918842"/>
                    <a:chExt cx="2022983" cy="455500"/>
                  </a:xfrm>
                </p:grpSpPr>
                <p:grpSp>
                  <p:nvGrpSpPr>
                    <p:cNvPr id="639" name="Group 385"/>
                    <p:cNvGrpSpPr/>
                    <p:nvPr/>
                  </p:nvGrpSpPr>
                  <p:grpSpPr>
                    <a:xfrm>
                      <a:off x="5896151" y="4920891"/>
                      <a:ext cx="315351" cy="452185"/>
                      <a:chOff x="6144878" y="5033781"/>
                      <a:chExt cx="315351" cy="452185"/>
                    </a:xfrm>
                  </p:grpSpPr>
                  <p:sp>
                    <p:nvSpPr>
                      <p:cNvPr id="649" name="Down Arrow 6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640" name="Group 384"/>
                    <p:cNvGrpSpPr/>
                    <p:nvPr/>
                  </p:nvGrpSpPr>
                  <p:grpSpPr>
                    <a:xfrm>
                      <a:off x="5326940" y="4918842"/>
                      <a:ext cx="315351" cy="452185"/>
                      <a:chOff x="5326940" y="5031732"/>
                      <a:chExt cx="315351" cy="452185"/>
                    </a:xfrm>
                  </p:grpSpPr>
                  <p:sp>
                    <p:nvSpPr>
                      <p:cNvPr id="647" name="Down Arrow 6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641" name="Group 386"/>
                    <p:cNvGrpSpPr/>
                    <p:nvPr/>
                  </p:nvGrpSpPr>
                  <p:grpSpPr>
                    <a:xfrm>
                      <a:off x="6465362" y="4918844"/>
                      <a:ext cx="315351" cy="452185"/>
                      <a:chOff x="7012249" y="5031734"/>
                      <a:chExt cx="315351" cy="452185"/>
                    </a:xfrm>
                  </p:grpSpPr>
                  <p:sp>
                    <p:nvSpPr>
                      <p:cNvPr id="645"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642" name="Group 387"/>
                    <p:cNvGrpSpPr/>
                    <p:nvPr/>
                  </p:nvGrpSpPr>
                  <p:grpSpPr>
                    <a:xfrm>
                      <a:off x="7034572" y="4922157"/>
                      <a:ext cx="315351" cy="452185"/>
                      <a:chOff x="7836091" y="5035047"/>
                      <a:chExt cx="315351" cy="452185"/>
                    </a:xfrm>
                  </p:grpSpPr>
                  <p:sp>
                    <p:nvSpPr>
                      <p:cNvPr id="643"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583" name="Group 395"/>
                  <p:cNvGrpSpPr/>
                  <p:nvPr/>
                </p:nvGrpSpPr>
                <p:grpSpPr>
                  <a:xfrm>
                    <a:off x="5326940" y="3038938"/>
                    <a:ext cx="2022983" cy="455500"/>
                    <a:chOff x="5326940" y="3038937"/>
                    <a:chExt cx="2022983" cy="455500"/>
                  </a:xfrm>
                </p:grpSpPr>
                <p:grpSp>
                  <p:nvGrpSpPr>
                    <p:cNvPr id="623" name="Group 378"/>
                    <p:cNvGrpSpPr/>
                    <p:nvPr/>
                  </p:nvGrpSpPr>
                  <p:grpSpPr>
                    <a:xfrm>
                      <a:off x="5896151" y="3040986"/>
                      <a:ext cx="315351" cy="452185"/>
                      <a:chOff x="6144878" y="3040986"/>
                      <a:chExt cx="315351" cy="452185"/>
                    </a:xfrm>
                  </p:grpSpPr>
                  <p:sp>
                    <p:nvSpPr>
                      <p:cNvPr id="633" name="Down Arrow 6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624" name="Group 377"/>
                    <p:cNvGrpSpPr/>
                    <p:nvPr/>
                  </p:nvGrpSpPr>
                  <p:grpSpPr>
                    <a:xfrm>
                      <a:off x="5326940" y="3038937"/>
                      <a:ext cx="315351" cy="452185"/>
                      <a:chOff x="5326940" y="3038937"/>
                      <a:chExt cx="315351" cy="452185"/>
                    </a:xfrm>
                  </p:grpSpPr>
                  <p:sp>
                    <p:nvSpPr>
                      <p:cNvPr id="631" name="Down Arrow 6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625" name="Group 230"/>
                    <p:cNvGrpSpPr/>
                    <p:nvPr/>
                  </p:nvGrpSpPr>
                  <p:grpSpPr>
                    <a:xfrm flipV="1">
                      <a:off x="6465362" y="3038939"/>
                      <a:ext cx="315351" cy="452185"/>
                      <a:chOff x="2660385" y="1689916"/>
                      <a:chExt cx="315351" cy="452185"/>
                    </a:xfrm>
                  </p:grpSpPr>
                  <p:sp>
                    <p:nvSpPr>
                      <p:cNvPr id="629" name="Down Arrow 6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626" name="Group 379"/>
                    <p:cNvGrpSpPr/>
                    <p:nvPr/>
                  </p:nvGrpSpPr>
                  <p:grpSpPr>
                    <a:xfrm>
                      <a:off x="7034572" y="3042252"/>
                      <a:ext cx="315351" cy="452185"/>
                      <a:chOff x="7836091" y="3042252"/>
                      <a:chExt cx="315351" cy="452185"/>
                    </a:xfrm>
                  </p:grpSpPr>
                  <p:sp>
                    <p:nvSpPr>
                      <p:cNvPr id="627" name="Down Arrow 6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84" name="Group 394"/>
                  <p:cNvGrpSpPr/>
                  <p:nvPr/>
                </p:nvGrpSpPr>
                <p:grpSpPr>
                  <a:xfrm>
                    <a:off x="5326940" y="3624179"/>
                    <a:ext cx="2022983" cy="455500"/>
                    <a:chOff x="5326940" y="3669335"/>
                    <a:chExt cx="2022983" cy="455500"/>
                  </a:xfrm>
                </p:grpSpPr>
                <p:grpSp>
                  <p:nvGrpSpPr>
                    <p:cNvPr id="611" name="Group 382"/>
                    <p:cNvGrpSpPr/>
                    <p:nvPr/>
                  </p:nvGrpSpPr>
                  <p:grpSpPr>
                    <a:xfrm>
                      <a:off x="5896151" y="3671384"/>
                      <a:ext cx="315351" cy="452185"/>
                      <a:chOff x="6144878" y="3705251"/>
                      <a:chExt cx="315351" cy="452185"/>
                    </a:xfrm>
                  </p:grpSpPr>
                  <p:sp>
                    <p:nvSpPr>
                      <p:cNvPr id="621" name="Down Arrow 6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612" name="Group 235"/>
                    <p:cNvGrpSpPr/>
                    <p:nvPr/>
                  </p:nvGrpSpPr>
                  <p:grpSpPr>
                    <a:xfrm flipV="1">
                      <a:off x="5326940" y="3669335"/>
                      <a:ext cx="315351" cy="452185"/>
                      <a:chOff x="704140" y="2354179"/>
                      <a:chExt cx="315351" cy="452185"/>
                    </a:xfrm>
                  </p:grpSpPr>
                  <p:sp>
                    <p:nvSpPr>
                      <p:cNvPr id="619" name="Down Arrow 6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613" name="Group 381"/>
                    <p:cNvGrpSpPr/>
                    <p:nvPr/>
                  </p:nvGrpSpPr>
                  <p:grpSpPr>
                    <a:xfrm>
                      <a:off x="6465362" y="3669337"/>
                      <a:ext cx="315351" cy="452185"/>
                      <a:chOff x="7012249" y="3703204"/>
                      <a:chExt cx="315351" cy="452185"/>
                    </a:xfrm>
                  </p:grpSpPr>
                  <p:sp>
                    <p:nvSpPr>
                      <p:cNvPr id="617" name="Down Arrow 6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614" name="Group 380"/>
                    <p:cNvGrpSpPr/>
                    <p:nvPr/>
                  </p:nvGrpSpPr>
                  <p:grpSpPr>
                    <a:xfrm>
                      <a:off x="7034572" y="3672650"/>
                      <a:ext cx="315351" cy="452185"/>
                      <a:chOff x="7836091" y="3706517"/>
                      <a:chExt cx="315351" cy="452185"/>
                    </a:xfrm>
                  </p:grpSpPr>
                  <p:sp>
                    <p:nvSpPr>
                      <p:cNvPr id="615" name="Down Arrow 6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85" name="Group 393"/>
                  <p:cNvGrpSpPr/>
                  <p:nvPr/>
                </p:nvGrpSpPr>
                <p:grpSpPr>
                  <a:xfrm>
                    <a:off x="5326940" y="4209422"/>
                    <a:ext cx="2022983" cy="455500"/>
                    <a:chOff x="5326940" y="4333600"/>
                    <a:chExt cx="2022983" cy="455500"/>
                  </a:xfrm>
                </p:grpSpPr>
                <p:grpSp>
                  <p:nvGrpSpPr>
                    <p:cNvPr id="599" name="Group 231"/>
                    <p:cNvGrpSpPr/>
                    <p:nvPr/>
                  </p:nvGrpSpPr>
                  <p:grpSpPr>
                    <a:xfrm flipV="1">
                      <a:off x="5896151" y="4335649"/>
                      <a:ext cx="315351" cy="452185"/>
                      <a:chOff x="1680124" y="3020493"/>
                      <a:chExt cx="315351" cy="452185"/>
                    </a:xfrm>
                  </p:grpSpPr>
                  <p:sp>
                    <p:nvSpPr>
                      <p:cNvPr id="609" name="Down Arrow 6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600" name="Group 383"/>
                    <p:cNvGrpSpPr/>
                    <p:nvPr/>
                  </p:nvGrpSpPr>
                  <p:grpSpPr>
                    <a:xfrm>
                      <a:off x="5326940" y="4333600"/>
                      <a:ext cx="315351" cy="452185"/>
                      <a:chOff x="5326940" y="4367467"/>
                      <a:chExt cx="315351" cy="452185"/>
                    </a:xfrm>
                  </p:grpSpPr>
                  <p:sp>
                    <p:nvSpPr>
                      <p:cNvPr id="607" name="Down Arrow 6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601" name="Group 229"/>
                    <p:cNvGrpSpPr/>
                    <p:nvPr/>
                  </p:nvGrpSpPr>
                  <p:grpSpPr>
                    <a:xfrm flipV="1">
                      <a:off x="6465362" y="4333602"/>
                      <a:ext cx="315351" cy="452185"/>
                      <a:chOff x="2660385" y="3018446"/>
                      <a:chExt cx="315351" cy="452185"/>
                    </a:xfrm>
                  </p:grpSpPr>
                  <p:sp>
                    <p:nvSpPr>
                      <p:cNvPr id="605" name="Down Arrow 6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602" name="Group 234"/>
                    <p:cNvGrpSpPr/>
                    <p:nvPr/>
                  </p:nvGrpSpPr>
                  <p:grpSpPr>
                    <a:xfrm flipV="1">
                      <a:off x="7034572" y="4336915"/>
                      <a:ext cx="315351" cy="452185"/>
                      <a:chOff x="3687429" y="3021759"/>
                      <a:chExt cx="315351" cy="452185"/>
                    </a:xfrm>
                  </p:grpSpPr>
                  <p:sp>
                    <p:nvSpPr>
                      <p:cNvPr id="603" name="Down Arrow 6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86" name="Group 392"/>
                  <p:cNvGrpSpPr/>
                  <p:nvPr/>
                </p:nvGrpSpPr>
                <p:grpSpPr>
                  <a:xfrm>
                    <a:off x="5326940" y="4794663"/>
                    <a:ext cx="2022983" cy="455500"/>
                    <a:chOff x="5326940" y="4918842"/>
                    <a:chExt cx="2022983" cy="455500"/>
                  </a:xfrm>
                </p:grpSpPr>
                <p:grpSp>
                  <p:nvGrpSpPr>
                    <p:cNvPr id="587" name="Group 385"/>
                    <p:cNvGrpSpPr/>
                    <p:nvPr/>
                  </p:nvGrpSpPr>
                  <p:grpSpPr>
                    <a:xfrm>
                      <a:off x="5896151" y="4920891"/>
                      <a:ext cx="315351" cy="452185"/>
                      <a:chOff x="6144878" y="5033781"/>
                      <a:chExt cx="315351" cy="452185"/>
                    </a:xfrm>
                  </p:grpSpPr>
                  <p:sp>
                    <p:nvSpPr>
                      <p:cNvPr id="597" name="Down Arrow 5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88" name="Group 384"/>
                    <p:cNvGrpSpPr/>
                    <p:nvPr/>
                  </p:nvGrpSpPr>
                  <p:grpSpPr>
                    <a:xfrm>
                      <a:off x="5326940" y="4918842"/>
                      <a:ext cx="315351" cy="452185"/>
                      <a:chOff x="5326940" y="5031732"/>
                      <a:chExt cx="315351" cy="452185"/>
                    </a:xfrm>
                  </p:grpSpPr>
                  <p:sp>
                    <p:nvSpPr>
                      <p:cNvPr id="595" name="Down Arrow 5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89" name="Group 386"/>
                    <p:cNvGrpSpPr/>
                    <p:nvPr/>
                  </p:nvGrpSpPr>
                  <p:grpSpPr>
                    <a:xfrm>
                      <a:off x="6465362" y="4918844"/>
                      <a:ext cx="315351" cy="452185"/>
                      <a:chOff x="7012249" y="5031734"/>
                      <a:chExt cx="315351" cy="452185"/>
                    </a:xfrm>
                  </p:grpSpPr>
                  <p:sp>
                    <p:nvSpPr>
                      <p:cNvPr id="593" name="Down Arrow 5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90" name="Group 387"/>
                    <p:cNvGrpSpPr/>
                    <p:nvPr/>
                  </p:nvGrpSpPr>
                  <p:grpSpPr>
                    <a:xfrm>
                      <a:off x="7034572" y="4922157"/>
                      <a:ext cx="315351" cy="452185"/>
                      <a:chOff x="7836091" y="5035047"/>
                      <a:chExt cx="315351" cy="452185"/>
                    </a:xfrm>
                  </p:grpSpPr>
                  <p:sp>
                    <p:nvSpPr>
                      <p:cNvPr id="591" name="Down Arrow 5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1"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531" name="Group 395"/>
                  <p:cNvGrpSpPr/>
                  <p:nvPr/>
                </p:nvGrpSpPr>
                <p:grpSpPr>
                  <a:xfrm>
                    <a:off x="5326940" y="3038938"/>
                    <a:ext cx="2022983" cy="455500"/>
                    <a:chOff x="5326940" y="3038937"/>
                    <a:chExt cx="2022983" cy="455500"/>
                  </a:xfrm>
                </p:grpSpPr>
                <p:grpSp>
                  <p:nvGrpSpPr>
                    <p:cNvPr id="571" name="Group 378"/>
                    <p:cNvGrpSpPr/>
                    <p:nvPr/>
                  </p:nvGrpSpPr>
                  <p:grpSpPr>
                    <a:xfrm>
                      <a:off x="5896151" y="3040986"/>
                      <a:ext cx="315351" cy="452185"/>
                      <a:chOff x="6144878" y="3040986"/>
                      <a:chExt cx="315351" cy="452185"/>
                    </a:xfrm>
                  </p:grpSpPr>
                  <p:sp>
                    <p:nvSpPr>
                      <p:cNvPr id="581" name="Down Arrow 5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72" name="Group 377"/>
                    <p:cNvGrpSpPr/>
                    <p:nvPr/>
                  </p:nvGrpSpPr>
                  <p:grpSpPr>
                    <a:xfrm>
                      <a:off x="5326940" y="3038937"/>
                      <a:ext cx="315351" cy="452185"/>
                      <a:chOff x="5326940" y="3038937"/>
                      <a:chExt cx="315351" cy="452185"/>
                    </a:xfrm>
                  </p:grpSpPr>
                  <p:sp>
                    <p:nvSpPr>
                      <p:cNvPr id="579" name="Down Arrow 5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73" name="Group 230"/>
                    <p:cNvGrpSpPr/>
                    <p:nvPr/>
                  </p:nvGrpSpPr>
                  <p:grpSpPr>
                    <a:xfrm flipV="1">
                      <a:off x="6465362" y="3038939"/>
                      <a:ext cx="315351" cy="452185"/>
                      <a:chOff x="2660385" y="1689916"/>
                      <a:chExt cx="315351" cy="452185"/>
                    </a:xfrm>
                  </p:grpSpPr>
                  <p:sp>
                    <p:nvSpPr>
                      <p:cNvPr id="577" name="Down Arrow 5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74" name="Group 379"/>
                    <p:cNvGrpSpPr/>
                    <p:nvPr/>
                  </p:nvGrpSpPr>
                  <p:grpSpPr>
                    <a:xfrm>
                      <a:off x="7034572" y="3042252"/>
                      <a:ext cx="315351" cy="452185"/>
                      <a:chOff x="7836091" y="3042252"/>
                      <a:chExt cx="315351" cy="452185"/>
                    </a:xfrm>
                  </p:grpSpPr>
                  <p:sp>
                    <p:nvSpPr>
                      <p:cNvPr id="575" name="Down Arrow 5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532" name="Group 394"/>
                  <p:cNvGrpSpPr/>
                  <p:nvPr/>
                </p:nvGrpSpPr>
                <p:grpSpPr>
                  <a:xfrm>
                    <a:off x="5326940" y="3624179"/>
                    <a:ext cx="2022983" cy="455500"/>
                    <a:chOff x="5326940" y="3669335"/>
                    <a:chExt cx="2022983" cy="455500"/>
                  </a:xfrm>
                </p:grpSpPr>
                <p:grpSp>
                  <p:nvGrpSpPr>
                    <p:cNvPr id="559" name="Group 382"/>
                    <p:cNvGrpSpPr/>
                    <p:nvPr/>
                  </p:nvGrpSpPr>
                  <p:grpSpPr>
                    <a:xfrm>
                      <a:off x="5896151" y="3671384"/>
                      <a:ext cx="315351" cy="452185"/>
                      <a:chOff x="6144878" y="3705251"/>
                      <a:chExt cx="315351" cy="452185"/>
                    </a:xfrm>
                  </p:grpSpPr>
                  <p:sp>
                    <p:nvSpPr>
                      <p:cNvPr id="569" name="Down Arrow 5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60" name="Group 235"/>
                    <p:cNvGrpSpPr/>
                    <p:nvPr/>
                  </p:nvGrpSpPr>
                  <p:grpSpPr>
                    <a:xfrm flipV="1">
                      <a:off x="5326940" y="3669335"/>
                      <a:ext cx="315351" cy="452185"/>
                      <a:chOff x="704140" y="2354179"/>
                      <a:chExt cx="315351" cy="452185"/>
                    </a:xfrm>
                  </p:grpSpPr>
                  <p:sp>
                    <p:nvSpPr>
                      <p:cNvPr id="567" name="Down Arrow 5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61" name="Group 381"/>
                    <p:cNvGrpSpPr/>
                    <p:nvPr/>
                  </p:nvGrpSpPr>
                  <p:grpSpPr>
                    <a:xfrm>
                      <a:off x="6465362" y="3669337"/>
                      <a:ext cx="315351" cy="452185"/>
                      <a:chOff x="7012249" y="3703204"/>
                      <a:chExt cx="315351" cy="452185"/>
                    </a:xfrm>
                  </p:grpSpPr>
                  <p:sp>
                    <p:nvSpPr>
                      <p:cNvPr id="565" name="Down Arrow 5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62" name="Group 380"/>
                    <p:cNvGrpSpPr/>
                    <p:nvPr/>
                  </p:nvGrpSpPr>
                  <p:grpSpPr>
                    <a:xfrm>
                      <a:off x="7034572" y="3672650"/>
                      <a:ext cx="315351" cy="452185"/>
                      <a:chOff x="7836091" y="3706517"/>
                      <a:chExt cx="315351" cy="452185"/>
                    </a:xfrm>
                  </p:grpSpPr>
                  <p:sp>
                    <p:nvSpPr>
                      <p:cNvPr id="563" name="Down Arrow 5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533" name="Group 393"/>
                  <p:cNvGrpSpPr/>
                  <p:nvPr/>
                </p:nvGrpSpPr>
                <p:grpSpPr>
                  <a:xfrm>
                    <a:off x="5326940" y="4209422"/>
                    <a:ext cx="2022983" cy="455500"/>
                    <a:chOff x="5326940" y="4333600"/>
                    <a:chExt cx="2022983" cy="455500"/>
                  </a:xfrm>
                </p:grpSpPr>
                <p:grpSp>
                  <p:nvGrpSpPr>
                    <p:cNvPr id="547" name="Group 231"/>
                    <p:cNvGrpSpPr/>
                    <p:nvPr/>
                  </p:nvGrpSpPr>
                  <p:grpSpPr>
                    <a:xfrm flipV="1">
                      <a:off x="5896151" y="4335649"/>
                      <a:ext cx="315351" cy="452185"/>
                      <a:chOff x="1680124" y="3020493"/>
                      <a:chExt cx="315351" cy="452185"/>
                    </a:xfrm>
                  </p:grpSpPr>
                  <p:sp>
                    <p:nvSpPr>
                      <p:cNvPr id="557" name="Down Arrow 5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548" name="Group 383"/>
                    <p:cNvGrpSpPr/>
                    <p:nvPr/>
                  </p:nvGrpSpPr>
                  <p:grpSpPr>
                    <a:xfrm>
                      <a:off x="5326940" y="4333600"/>
                      <a:ext cx="315351" cy="452185"/>
                      <a:chOff x="5326940" y="4367467"/>
                      <a:chExt cx="315351" cy="452185"/>
                    </a:xfrm>
                  </p:grpSpPr>
                  <p:sp>
                    <p:nvSpPr>
                      <p:cNvPr id="555" name="Down Arrow 5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549" name="Group 229"/>
                    <p:cNvGrpSpPr/>
                    <p:nvPr/>
                  </p:nvGrpSpPr>
                  <p:grpSpPr>
                    <a:xfrm flipV="1">
                      <a:off x="6465362" y="4333602"/>
                      <a:ext cx="315351" cy="452185"/>
                      <a:chOff x="2660385" y="3018446"/>
                      <a:chExt cx="315351" cy="452185"/>
                    </a:xfrm>
                  </p:grpSpPr>
                  <p:sp>
                    <p:nvSpPr>
                      <p:cNvPr id="553" name="Down Arrow 5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550" name="Group 234"/>
                    <p:cNvGrpSpPr/>
                    <p:nvPr/>
                  </p:nvGrpSpPr>
                  <p:grpSpPr>
                    <a:xfrm flipV="1">
                      <a:off x="7034572" y="4336915"/>
                      <a:ext cx="315351" cy="452185"/>
                      <a:chOff x="3687429" y="3021759"/>
                      <a:chExt cx="315351" cy="452185"/>
                    </a:xfrm>
                  </p:grpSpPr>
                  <p:sp>
                    <p:nvSpPr>
                      <p:cNvPr id="551" name="Down Arrow 5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534" name="Group 392"/>
                  <p:cNvGrpSpPr/>
                  <p:nvPr/>
                </p:nvGrpSpPr>
                <p:grpSpPr>
                  <a:xfrm>
                    <a:off x="5326940" y="4794663"/>
                    <a:ext cx="2022983" cy="455500"/>
                    <a:chOff x="5326940" y="4918842"/>
                    <a:chExt cx="2022983" cy="455500"/>
                  </a:xfrm>
                </p:grpSpPr>
                <p:grpSp>
                  <p:nvGrpSpPr>
                    <p:cNvPr id="535" name="Group 385"/>
                    <p:cNvGrpSpPr/>
                    <p:nvPr/>
                  </p:nvGrpSpPr>
                  <p:grpSpPr>
                    <a:xfrm>
                      <a:off x="5896151" y="4920891"/>
                      <a:ext cx="315351" cy="452185"/>
                      <a:chOff x="6144878" y="5033781"/>
                      <a:chExt cx="315351" cy="452185"/>
                    </a:xfrm>
                  </p:grpSpPr>
                  <p:sp>
                    <p:nvSpPr>
                      <p:cNvPr id="545" name="Down Arrow 5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536" name="Group 384"/>
                    <p:cNvGrpSpPr/>
                    <p:nvPr/>
                  </p:nvGrpSpPr>
                  <p:grpSpPr>
                    <a:xfrm>
                      <a:off x="5326940" y="4918842"/>
                      <a:ext cx="315351" cy="452185"/>
                      <a:chOff x="5326940" y="5031732"/>
                      <a:chExt cx="315351" cy="452185"/>
                    </a:xfrm>
                  </p:grpSpPr>
                  <p:sp>
                    <p:nvSpPr>
                      <p:cNvPr id="543" name="Down Arrow 5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537" name="Group 386"/>
                    <p:cNvGrpSpPr/>
                    <p:nvPr/>
                  </p:nvGrpSpPr>
                  <p:grpSpPr>
                    <a:xfrm>
                      <a:off x="6465362" y="4918844"/>
                      <a:ext cx="315351" cy="452185"/>
                      <a:chOff x="7012249" y="5031734"/>
                      <a:chExt cx="315351" cy="452185"/>
                    </a:xfrm>
                  </p:grpSpPr>
                  <p:sp>
                    <p:nvSpPr>
                      <p:cNvPr id="541" name="Down Arrow 5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538" name="Group 387"/>
                    <p:cNvGrpSpPr/>
                    <p:nvPr/>
                  </p:nvGrpSpPr>
                  <p:grpSpPr>
                    <a:xfrm>
                      <a:off x="7034572" y="4922157"/>
                      <a:ext cx="315351" cy="452185"/>
                      <a:chOff x="7836091" y="5035047"/>
                      <a:chExt cx="315351" cy="452185"/>
                    </a:xfrm>
                  </p:grpSpPr>
                  <p:sp>
                    <p:nvSpPr>
                      <p:cNvPr id="539" name="Down Arrow 5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2"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479" name="Group 395"/>
                  <p:cNvGrpSpPr/>
                  <p:nvPr/>
                </p:nvGrpSpPr>
                <p:grpSpPr>
                  <a:xfrm>
                    <a:off x="5326940" y="3038938"/>
                    <a:ext cx="2022983" cy="455500"/>
                    <a:chOff x="5326940" y="3038937"/>
                    <a:chExt cx="2022983" cy="455500"/>
                  </a:xfrm>
                </p:grpSpPr>
                <p:grpSp>
                  <p:nvGrpSpPr>
                    <p:cNvPr id="519" name="Group 378"/>
                    <p:cNvGrpSpPr/>
                    <p:nvPr/>
                  </p:nvGrpSpPr>
                  <p:grpSpPr>
                    <a:xfrm>
                      <a:off x="5896151" y="3040986"/>
                      <a:ext cx="315351" cy="452185"/>
                      <a:chOff x="6144878" y="3040986"/>
                      <a:chExt cx="315351" cy="452185"/>
                    </a:xfrm>
                  </p:grpSpPr>
                  <p:sp>
                    <p:nvSpPr>
                      <p:cNvPr id="529" name="Down Arrow 5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520" name="Group 377"/>
                    <p:cNvGrpSpPr/>
                    <p:nvPr/>
                  </p:nvGrpSpPr>
                  <p:grpSpPr>
                    <a:xfrm>
                      <a:off x="5326940" y="3038937"/>
                      <a:ext cx="315351" cy="452185"/>
                      <a:chOff x="5326940" y="3038937"/>
                      <a:chExt cx="315351" cy="452185"/>
                    </a:xfrm>
                  </p:grpSpPr>
                  <p:sp>
                    <p:nvSpPr>
                      <p:cNvPr id="527" name="Down Arrow 5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521" name="Group 230"/>
                    <p:cNvGrpSpPr/>
                    <p:nvPr/>
                  </p:nvGrpSpPr>
                  <p:grpSpPr>
                    <a:xfrm flipV="1">
                      <a:off x="6465362" y="3038939"/>
                      <a:ext cx="315351" cy="452185"/>
                      <a:chOff x="2660385" y="1689916"/>
                      <a:chExt cx="315351" cy="452185"/>
                    </a:xfrm>
                  </p:grpSpPr>
                  <p:sp>
                    <p:nvSpPr>
                      <p:cNvPr id="525" name="Down Arrow 5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522" name="Group 379"/>
                    <p:cNvGrpSpPr/>
                    <p:nvPr/>
                  </p:nvGrpSpPr>
                  <p:grpSpPr>
                    <a:xfrm>
                      <a:off x="7034572" y="3042252"/>
                      <a:ext cx="315351" cy="452185"/>
                      <a:chOff x="7836091" y="3042252"/>
                      <a:chExt cx="315351" cy="452185"/>
                    </a:xfrm>
                  </p:grpSpPr>
                  <p:sp>
                    <p:nvSpPr>
                      <p:cNvPr id="523" name="Down Arrow 5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80" name="Group 394"/>
                  <p:cNvGrpSpPr/>
                  <p:nvPr/>
                </p:nvGrpSpPr>
                <p:grpSpPr>
                  <a:xfrm>
                    <a:off x="5326940" y="3624179"/>
                    <a:ext cx="2022983" cy="455500"/>
                    <a:chOff x="5326940" y="3669335"/>
                    <a:chExt cx="2022983" cy="455500"/>
                  </a:xfrm>
                </p:grpSpPr>
                <p:grpSp>
                  <p:nvGrpSpPr>
                    <p:cNvPr id="507" name="Group 382"/>
                    <p:cNvGrpSpPr/>
                    <p:nvPr/>
                  </p:nvGrpSpPr>
                  <p:grpSpPr>
                    <a:xfrm>
                      <a:off x="5896151" y="3671384"/>
                      <a:ext cx="315351" cy="452185"/>
                      <a:chOff x="6144878" y="3705251"/>
                      <a:chExt cx="315351" cy="452185"/>
                    </a:xfrm>
                  </p:grpSpPr>
                  <p:sp>
                    <p:nvSpPr>
                      <p:cNvPr id="517" name="Down Arrow 5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508" name="Group 235"/>
                    <p:cNvGrpSpPr/>
                    <p:nvPr/>
                  </p:nvGrpSpPr>
                  <p:grpSpPr>
                    <a:xfrm flipV="1">
                      <a:off x="5326940" y="3669335"/>
                      <a:ext cx="315351" cy="452185"/>
                      <a:chOff x="704140" y="2354179"/>
                      <a:chExt cx="315351" cy="452185"/>
                    </a:xfrm>
                  </p:grpSpPr>
                  <p:sp>
                    <p:nvSpPr>
                      <p:cNvPr id="515" name="Down Arrow 5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509" name="Group 381"/>
                    <p:cNvGrpSpPr/>
                    <p:nvPr/>
                  </p:nvGrpSpPr>
                  <p:grpSpPr>
                    <a:xfrm>
                      <a:off x="6465362" y="3669337"/>
                      <a:ext cx="315351" cy="452185"/>
                      <a:chOff x="7012249" y="3703204"/>
                      <a:chExt cx="315351" cy="452185"/>
                    </a:xfrm>
                  </p:grpSpPr>
                  <p:sp>
                    <p:nvSpPr>
                      <p:cNvPr id="513" name="Down Arrow 5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510" name="Group 380"/>
                    <p:cNvGrpSpPr/>
                    <p:nvPr/>
                  </p:nvGrpSpPr>
                  <p:grpSpPr>
                    <a:xfrm>
                      <a:off x="7034572" y="3672650"/>
                      <a:ext cx="315351" cy="452185"/>
                      <a:chOff x="7836091" y="3706517"/>
                      <a:chExt cx="315351" cy="452185"/>
                    </a:xfrm>
                  </p:grpSpPr>
                  <p:sp>
                    <p:nvSpPr>
                      <p:cNvPr id="511" name="Down Arrow 5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81" name="Group 393"/>
                  <p:cNvGrpSpPr/>
                  <p:nvPr/>
                </p:nvGrpSpPr>
                <p:grpSpPr>
                  <a:xfrm>
                    <a:off x="5326940" y="4209422"/>
                    <a:ext cx="2022983" cy="455500"/>
                    <a:chOff x="5326940" y="4333600"/>
                    <a:chExt cx="2022983" cy="455500"/>
                  </a:xfrm>
                </p:grpSpPr>
                <p:grpSp>
                  <p:nvGrpSpPr>
                    <p:cNvPr id="495" name="Group 231"/>
                    <p:cNvGrpSpPr/>
                    <p:nvPr/>
                  </p:nvGrpSpPr>
                  <p:grpSpPr>
                    <a:xfrm flipV="1">
                      <a:off x="5896151" y="4335649"/>
                      <a:ext cx="315351" cy="452185"/>
                      <a:chOff x="1680124" y="3020493"/>
                      <a:chExt cx="315351" cy="452185"/>
                    </a:xfrm>
                  </p:grpSpPr>
                  <p:sp>
                    <p:nvSpPr>
                      <p:cNvPr id="505" name="Down Arrow 5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96" name="Group 383"/>
                    <p:cNvGrpSpPr/>
                    <p:nvPr/>
                  </p:nvGrpSpPr>
                  <p:grpSpPr>
                    <a:xfrm>
                      <a:off x="5326940" y="4333600"/>
                      <a:ext cx="315351" cy="452185"/>
                      <a:chOff x="5326940" y="4367467"/>
                      <a:chExt cx="315351" cy="452185"/>
                    </a:xfrm>
                  </p:grpSpPr>
                  <p:sp>
                    <p:nvSpPr>
                      <p:cNvPr id="503" name="Down Arrow 5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97" name="Group 229"/>
                    <p:cNvGrpSpPr/>
                    <p:nvPr/>
                  </p:nvGrpSpPr>
                  <p:grpSpPr>
                    <a:xfrm flipV="1">
                      <a:off x="6465362" y="4333602"/>
                      <a:ext cx="315351" cy="452185"/>
                      <a:chOff x="2660385" y="3018446"/>
                      <a:chExt cx="315351" cy="452185"/>
                    </a:xfrm>
                  </p:grpSpPr>
                  <p:sp>
                    <p:nvSpPr>
                      <p:cNvPr id="501" name="Down Arrow 5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98" name="Group 234"/>
                    <p:cNvGrpSpPr/>
                    <p:nvPr/>
                  </p:nvGrpSpPr>
                  <p:grpSpPr>
                    <a:xfrm flipV="1">
                      <a:off x="7034572" y="4336915"/>
                      <a:ext cx="315351" cy="452185"/>
                      <a:chOff x="3687429" y="3021759"/>
                      <a:chExt cx="315351" cy="452185"/>
                    </a:xfrm>
                  </p:grpSpPr>
                  <p:sp>
                    <p:nvSpPr>
                      <p:cNvPr id="499" name="Down Arrow 4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82" name="Group 392"/>
                  <p:cNvGrpSpPr/>
                  <p:nvPr/>
                </p:nvGrpSpPr>
                <p:grpSpPr>
                  <a:xfrm>
                    <a:off x="5326940" y="4794663"/>
                    <a:ext cx="2022983" cy="455500"/>
                    <a:chOff x="5326940" y="4918842"/>
                    <a:chExt cx="2022983" cy="455500"/>
                  </a:xfrm>
                </p:grpSpPr>
                <p:grpSp>
                  <p:nvGrpSpPr>
                    <p:cNvPr id="483" name="Group 385"/>
                    <p:cNvGrpSpPr/>
                    <p:nvPr/>
                  </p:nvGrpSpPr>
                  <p:grpSpPr>
                    <a:xfrm>
                      <a:off x="5896151" y="4920891"/>
                      <a:ext cx="315351" cy="452185"/>
                      <a:chOff x="6144878" y="5033781"/>
                      <a:chExt cx="315351" cy="452185"/>
                    </a:xfrm>
                  </p:grpSpPr>
                  <p:sp>
                    <p:nvSpPr>
                      <p:cNvPr id="493" name="Down Arrow 4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84" name="Group 384"/>
                    <p:cNvGrpSpPr/>
                    <p:nvPr/>
                  </p:nvGrpSpPr>
                  <p:grpSpPr>
                    <a:xfrm>
                      <a:off x="5326940" y="4918842"/>
                      <a:ext cx="315351" cy="452185"/>
                      <a:chOff x="5326940" y="5031732"/>
                      <a:chExt cx="315351" cy="452185"/>
                    </a:xfrm>
                  </p:grpSpPr>
                  <p:sp>
                    <p:nvSpPr>
                      <p:cNvPr id="491" name="Down Arrow 4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85" name="Group 386"/>
                    <p:cNvGrpSpPr/>
                    <p:nvPr/>
                  </p:nvGrpSpPr>
                  <p:grpSpPr>
                    <a:xfrm>
                      <a:off x="6465362" y="4918844"/>
                      <a:ext cx="315351" cy="452185"/>
                      <a:chOff x="7012249" y="5031734"/>
                      <a:chExt cx="315351" cy="452185"/>
                    </a:xfrm>
                  </p:grpSpPr>
                  <p:sp>
                    <p:nvSpPr>
                      <p:cNvPr id="489" name="Down Arrow 4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86" name="Group 387"/>
                    <p:cNvGrpSpPr/>
                    <p:nvPr/>
                  </p:nvGrpSpPr>
                  <p:grpSpPr>
                    <a:xfrm>
                      <a:off x="7034572" y="4922157"/>
                      <a:ext cx="315351" cy="452185"/>
                      <a:chOff x="7836091" y="5035047"/>
                      <a:chExt cx="315351" cy="452185"/>
                    </a:xfrm>
                  </p:grpSpPr>
                  <p:sp>
                    <p:nvSpPr>
                      <p:cNvPr id="487" name="Down Arrow 4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3"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427" name="Group 395"/>
                  <p:cNvGrpSpPr/>
                  <p:nvPr/>
                </p:nvGrpSpPr>
                <p:grpSpPr>
                  <a:xfrm>
                    <a:off x="5326940" y="3038938"/>
                    <a:ext cx="2022983" cy="455500"/>
                    <a:chOff x="5326940" y="3038937"/>
                    <a:chExt cx="2022983" cy="455500"/>
                  </a:xfrm>
                </p:grpSpPr>
                <p:grpSp>
                  <p:nvGrpSpPr>
                    <p:cNvPr id="467" name="Group 378"/>
                    <p:cNvGrpSpPr/>
                    <p:nvPr/>
                  </p:nvGrpSpPr>
                  <p:grpSpPr>
                    <a:xfrm>
                      <a:off x="5896151" y="3040986"/>
                      <a:ext cx="315351" cy="452185"/>
                      <a:chOff x="6144878" y="3040986"/>
                      <a:chExt cx="315351" cy="452185"/>
                    </a:xfrm>
                  </p:grpSpPr>
                  <p:sp>
                    <p:nvSpPr>
                      <p:cNvPr id="477" name="Down Arrow 47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68" name="Group 377"/>
                    <p:cNvGrpSpPr/>
                    <p:nvPr/>
                  </p:nvGrpSpPr>
                  <p:grpSpPr>
                    <a:xfrm>
                      <a:off x="5326940" y="3038937"/>
                      <a:ext cx="315351" cy="452185"/>
                      <a:chOff x="5326940" y="3038937"/>
                      <a:chExt cx="315351" cy="452185"/>
                    </a:xfrm>
                  </p:grpSpPr>
                  <p:sp>
                    <p:nvSpPr>
                      <p:cNvPr id="475" name="Down Arrow 47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69" name="Group 230"/>
                    <p:cNvGrpSpPr/>
                    <p:nvPr/>
                  </p:nvGrpSpPr>
                  <p:grpSpPr>
                    <a:xfrm flipV="1">
                      <a:off x="6465362" y="3038939"/>
                      <a:ext cx="315351" cy="452185"/>
                      <a:chOff x="2660385" y="1689916"/>
                      <a:chExt cx="315351" cy="452185"/>
                    </a:xfrm>
                  </p:grpSpPr>
                  <p:sp>
                    <p:nvSpPr>
                      <p:cNvPr id="473" name="Down Arrow 47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70" name="Group 379"/>
                    <p:cNvGrpSpPr/>
                    <p:nvPr/>
                  </p:nvGrpSpPr>
                  <p:grpSpPr>
                    <a:xfrm>
                      <a:off x="7034572" y="3042252"/>
                      <a:ext cx="315351" cy="452185"/>
                      <a:chOff x="7836091" y="3042252"/>
                      <a:chExt cx="315351" cy="452185"/>
                    </a:xfrm>
                  </p:grpSpPr>
                  <p:sp>
                    <p:nvSpPr>
                      <p:cNvPr id="471" name="Down Arrow 47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428" name="Group 394"/>
                  <p:cNvGrpSpPr/>
                  <p:nvPr/>
                </p:nvGrpSpPr>
                <p:grpSpPr>
                  <a:xfrm>
                    <a:off x="5326940" y="3624179"/>
                    <a:ext cx="2022983" cy="455500"/>
                    <a:chOff x="5326940" y="3669335"/>
                    <a:chExt cx="2022983" cy="455500"/>
                  </a:xfrm>
                </p:grpSpPr>
                <p:grpSp>
                  <p:nvGrpSpPr>
                    <p:cNvPr id="455" name="Group 382"/>
                    <p:cNvGrpSpPr/>
                    <p:nvPr/>
                  </p:nvGrpSpPr>
                  <p:grpSpPr>
                    <a:xfrm>
                      <a:off x="5896151" y="3671384"/>
                      <a:ext cx="315351" cy="452185"/>
                      <a:chOff x="6144878" y="3705251"/>
                      <a:chExt cx="315351" cy="452185"/>
                    </a:xfrm>
                  </p:grpSpPr>
                  <p:sp>
                    <p:nvSpPr>
                      <p:cNvPr id="465" name="Down Arrow 46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56" name="Group 235"/>
                    <p:cNvGrpSpPr/>
                    <p:nvPr/>
                  </p:nvGrpSpPr>
                  <p:grpSpPr>
                    <a:xfrm flipV="1">
                      <a:off x="5326940" y="3669335"/>
                      <a:ext cx="315351" cy="452185"/>
                      <a:chOff x="704140" y="2354179"/>
                      <a:chExt cx="315351" cy="452185"/>
                    </a:xfrm>
                  </p:grpSpPr>
                  <p:sp>
                    <p:nvSpPr>
                      <p:cNvPr id="463" name="Down Arrow 46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57" name="Group 381"/>
                    <p:cNvGrpSpPr/>
                    <p:nvPr/>
                  </p:nvGrpSpPr>
                  <p:grpSpPr>
                    <a:xfrm>
                      <a:off x="6465362" y="3669337"/>
                      <a:ext cx="315351" cy="452185"/>
                      <a:chOff x="7012249" y="3703204"/>
                      <a:chExt cx="315351" cy="452185"/>
                    </a:xfrm>
                  </p:grpSpPr>
                  <p:sp>
                    <p:nvSpPr>
                      <p:cNvPr id="461" name="Down Arrow 46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58" name="Group 380"/>
                    <p:cNvGrpSpPr/>
                    <p:nvPr/>
                  </p:nvGrpSpPr>
                  <p:grpSpPr>
                    <a:xfrm>
                      <a:off x="7034572" y="3672650"/>
                      <a:ext cx="315351" cy="452185"/>
                      <a:chOff x="7836091" y="3706517"/>
                      <a:chExt cx="315351" cy="452185"/>
                    </a:xfrm>
                  </p:grpSpPr>
                  <p:sp>
                    <p:nvSpPr>
                      <p:cNvPr id="459" name="Down Arrow 45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429" name="Group 393"/>
                  <p:cNvGrpSpPr/>
                  <p:nvPr/>
                </p:nvGrpSpPr>
                <p:grpSpPr>
                  <a:xfrm>
                    <a:off x="5326940" y="4209422"/>
                    <a:ext cx="2022983" cy="455500"/>
                    <a:chOff x="5326940" y="4333600"/>
                    <a:chExt cx="2022983" cy="455500"/>
                  </a:xfrm>
                </p:grpSpPr>
                <p:grpSp>
                  <p:nvGrpSpPr>
                    <p:cNvPr id="443" name="Group 231"/>
                    <p:cNvGrpSpPr/>
                    <p:nvPr/>
                  </p:nvGrpSpPr>
                  <p:grpSpPr>
                    <a:xfrm flipV="1">
                      <a:off x="5896151" y="4335649"/>
                      <a:ext cx="315351" cy="452185"/>
                      <a:chOff x="1680124" y="3020493"/>
                      <a:chExt cx="315351" cy="452185"/>
                    </a:xfrm>
                  </p:grpSpPr>
                  <p:sp>
                    <p:nvSpPr>
                      <p:cNvPr id="453" name="Down Arrow 45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444" name="Group 383"/>
                    <p:cNvGrpSpPr/>
                    <p:nvPr/>
                  </p:nvGrpSpPr>
                  <p:grpSpPr>
                    <a:xfrm>
                      <a:off x="5326940" y="4333600"/>
                      <a:ext cx="315351" cy="452185"/>
                      <a:chOff x="5326940" y="4367467"/>
                      <a:chExt cx="315351" cy="452185"/>
                    </a:xfrm>
                  </p:grpSpPr>
                  <p:sp>
                    <p:nvSpPr>
                      <p:cNvPr id="451" name="Down Arrow 45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445" name="Group 229"/>
                    <p:cNvGrpSpPr/>
                    <p:nvPr/>
                  </p:nvGrpSpPr>
                  <p:grpSpPr>
                    <a:xfrm flipV="1">
                      <a:off x="6465362" y="4333602"/>
                      <a:ext cx="315351" cy="452185"/>
                      <a:chOff x="2660385" y="3018446"/>
                      <a:chExt cx="315351" cy="452185"/>
                    </a:xfrm>
                  </p:grpSpPr>
                  <p:sp>
                    <p:nvSpPr>
                      <p:cNvPr id="449" name="Down Arrow 44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446" name="Group 234"/>
                    <p:cNvGrpSpPr/>
                    <p:nvPr/>
                  </p:nvGrpSpPr>
                  <p:grpSpPr>
                    <a:xfrm flipV="1">
                      <a:off x="7034572" y="4336915"/>
                      <a:ext cx="315351" cy="452185"/>
                      <a:chOff x="3687429" y="3021759"/>
                      <a:chExt cx="315351" cy="452185"/>
                    </a:xfrm>
                  </p:grpSpPr>
                  <p:sp>
                    <p:nvSpPr>
                      <p:cNvPr id="447" name="Down Arrow 44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430" name="Group 392"/>
                  <p:cNvGrpSpPr/>
                  <p:nvPr/>
                </p:nvGrpSpPr>
                <p:grpSpPr>
                  <a:xfrm>
                    <a:off x="5326940" y="4794663"/>
                    <a:ext cx="2022983" cy="455500"/>
                    <a:chOff x="5326940" y="4918842"/>
                    <a:chExt cx="2022983" cy="455500"/>
                  </a:xfrm>
                </p:grpSpPr>
                <p:grpSp>
                  <p:nvGrpSpPr>
                    <p:cNvPr id="431" name="Group 385"/>
                    <p:cNvGrpSpPr/>
                    <p:nvPr/>
                  </p:nvGrpSpPr>
                  <p:grpSpPr>
                    <a:xfrm>
                      <a:off x="5896151" y="4920891"/>
                      <a:ext cx="315351" cy="452185"/>
                      <a:chOff x="6144878" y="5033781"/>
                      <a:chExt cx="315351" cy="452185"/>
                    </a:xfrm>
                  </p:grpSpPr>
                  <p:sp>
                    <p:nvSpPr>
                      <p:cNvPr id="441" name="Down Arrow 44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432" name="Group 384"/>
                    <p:cNvGrpSpPr/>
                    <p:nvPr/>
                  </p:nvGrpSpPr>
                  <p:grpSpPr>
                    <a:xfrm>
                      <a:off x="5326940" y="4918842"/>
                      <a:ext cx="315351" cy="452185"/>
                      <a:chOff x="5326940" y="5031732"/>
                      <a:chExt cx="315351" cy="452185"/>
                    </a:xfrm>
                  </p:grpSpPr>
                  <p:sp>
                    <p:nvSpPr>
                      <p:cNvPr id="439" name="Down Arrow 43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4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433" name="Group 386"/>
                    <p:cNvGrpSpPr/>
                    <p:nvPr/>
                  </p:nvGrpSpPr>
                  <p:grpSpPr>
                    <a:xfrm>
                      <a:off x="6465362" y="4918844"/>
                      <a:ext cx="315351" cy="452185"/>
                      <a:chOff x="7012249" y="5031734"/>
                      <a:chExt cx="315351" cy="452185"/>
                    </a:xfrm>
                  </p:grpSpPr>
                  <p:sp>
                    <p:nvSpPr>
                      <p:cNvPr id="437" name="Down Arrow 43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434" name="Group 387"/>
                    <p:cNvGrpSpPr/>
                    <p:nvPr/>
                  </p:nvGrpSpPr>
                  <p:grpSpPr>
                    <a:xfrm>
                      <a:off x="7034572" y="4922157"/>
                      <a:ext cx="315351" cy="452185"/>
                      <a:chOff x="7836091" y="5035047"/>
                      <a:chExt cx="315351" cy="452185"/>
                    </a:xfrm>
                  </p:grpSpPr>
                  <p:sp>
                    <p:nvSpPr>
                      <p:cNvPr id="435" name="Down Arrow 43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3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374"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375" name="Group 395"/>
                  <p:cNvGrpSpPr/>
                  <p:nvPr/>
                </p:nvGrpSpPr>
                <p:grpSpPr>
                  <a:xfrm>
                    <a:off x="5326940" y="3038938"/>
                    <a:ext cx="2022983" cy="455500"/>
                    <a:chOff x="5326940" y="3038937"/>
                    <a:chExt cx="2022983" cy="455500"/>
                  </a:xfrm>
                </p:grpSpPr>
                <p:grpSp>
                  <p:nvGrpSpPr>
                    <p:cNvPr id="415" name="Group 378"/>
                    <p:cNvGrpSpPr/>
                    <p:nvPr/>
                  </p:nvGrpSpPr>
                  <p:grpSpPr>
                    <a:xfrm>
                      <a:off x="5896151" y="3040986"/>
                      <a:ext cx="315351" cy="452185"/>
                      <a:chOff x="6144878" y="3040986"/>
                      <a:chExt cx="315351" cy="452185"/>
                    </a:xfrm>
                  </p:grpSpPr>
                  <p:sp>
                    <p:nvSpPr>
                      <p:cNvPr id="425" name="Down Arrow 42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416" name="Group 377"/>
                    <p:cNvGrpSpPr/>
                    <p:nvPr/>
                  </p:nvGrpSpPr>
                  <p:grpSpPr>
                    <a:xfrm>
                      <a:off x="5326940" y="3038937"/>
                      <a:ext cx="315351" cy="452185"/>
                      <a:chOff x="5326940" y="3038937"/>
                      <a:chExt cx="315351" cy="452185"/>
                    </a:xfrm>
                  </p:grpSpPr>
                  <p:sp>
                    <p:nvSpPr>
                      <p:cNvPr id="423" name="Down Arrow 4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417" name="Group 230"/>
                    <p:cNvGrpSpPr/>
                    <p:nvPr/>
                  </p:nvGrpSpPr>
                  <p:grpSpPr>
                    <a:xfrm flipV="1">
                      <a:off x="6465362" y="3038939"/>
                      <a:ext cx="315351" cy="452185"/>
                      <a:chOff x="2660385" y="1689916"/>
                      <a:chExt cx="315351" cy="452185"/>
                    </a:xfrm>
                  </p:grpSpPr>
                  <p:sp>
                    <p:nvSpPr>
                      <p:cNvPr id="421" name="Down Arrow 42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418" name="Group 379"/>
                    <p:cNvGrpSpPr/>
                    <p:nvPr/>
                  </p:nvGrpSpPr>
                  <p:grpSpPr>
                    <a:xfrm>
                      <a:off x="7034572" y="3042252"/>
                      <a:ext cx="315351" cy="452185"/>
                      <a:chOff x="7836091" y="3042252"/>
                      <a:chExt cx="315351" cy="452185"/>
                    </a:xfrm>
                  </p:grpSpPr>
                  <p:sp>
                    <p:nvSpPr>
                      <p:cNvPr id="419" name="Down Arrow 41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376" name="Group 394"/>
                  <p:cNvGrpSpPr/>
                  <p:nvPr/>
                </p:nvGrpSpPr>
                <p:grpSpPr>
                  <a:xfrm>
                    <a:off x="5326940" y="3624179"/>
                    <a:ext cx="2022983" cy="455500"/>
                    <a:chOff x="5326940" y="3669335"/>
                    <a:chExt cx="2022983" cy="455500"/>
                  </a:xfrm>
                </p:grpSpPr>
                <p:grpSp>
                  <p:nvGrpSpPr>
                    <p:cNvPr id="403" name="Group 382"/>
                    <p:cNvGrpSpPr/>
                    <p:nvPr/>
                  </p:nvGrpSpPr>
                  <p:grpSpPr>
                    <a:xfrm>
                      <a:off x="5896151" y="3671384"/>
                      <a:ext cx="315351" cy="452185"/>
                      <a:chOff x="6144878" y="3705251"/>
                      <a:chExt cx="315351" cy="452185"/>
                    </a:xfrm>
                  </p:grpSpPr>
                  <p:sp>
                    <p:nvSpPr>
                      <p:cNvPr id="413" name="Down Arrow 41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404" name="Group 235"/>
                    <p:cNvGrpSpPr/>
                    <p:nvPr/>
                  </p:nvGrpSpPr>
                  <p:grpSpPr>
                    <a:xfrm flipV="1">
                      <a:off x="5326940" y="3669335"/>
                      <a:ext cx="315351" cy="452185"/>
                      <a:chOff x="704140" y="2354179"/>
                      <a:chExt cx="315351" cy="452185"/>
                    </a:xfrm>
                  </p:grpSpPr>
                  <p:sp>
                    <p:nvSpPr>
                      <p:cNvPr id="411" name="Down Arrow 41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405" name="Group 381"/>
                    <p:cNvGrpSpPr/>
                    <p:nvPr/>
                  </p:nvGrpSpPr>
                  <p:grpSpPr>
                    <a:xfrm>
                      <a:off x="6465362" y="3669337"/>
                      <a:ext cx="315351" cy="452185"/>
                      <a:chOff x="7012249" y="3703204"/>
                      <a:chExt cx="315351" cy="452185"/>
                    </a:xfrm>
                  </p:grpSpPr>
                  <p:sp>
                    <p:nvSpPr>
                      <p:cNvPr id="409" name="Down Arrow 40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1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406" name="Group 380"/>
                    <p:cNvGrpSpPr/>
                    <p:nvPr/>
                  </p:nvGrpSpPr>
                  <p:grpSpPr>
                    <a:xfrm>
                      <a:off x="7034572" y="3672650"/>
                      <a:ext cx="315351" cy="452185"/>
                      <a:chOff x="7836091" y="3706517"/>
                      <a:chExt cx="315351" cy="452185"/>
                    </a:xfrm>
                  </p:grpSpPr>
                  <p:sp>
                    <p:nvSpPr>
                      <p:cNvPr id="407" name="Down Arrow 40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377" name="Group 393"/>
                  <p:cNvGrpSpPr/>
                  <p:nvPr/>
                </p:nvGrpSpPr>
                <p:grpSpPr>
                  <a:xfrm>
                    <a:off x="5326940" y="4209422"/>
                    <a:ext cx="2022983" cy="455500"/>
                    <a:chOff x="5326940" y="4333600"/>
                    <a:chExt cx="2022983" cy="455500"/>
                  </a:xfrm>
                </p:grpSpPr>
                <p:grpSp>
                  <p:nvGrpSpPr>
                    <p:cNvPr id="391" name="Group 231"/>
                    <p:cNvGrpSpPr/>
                    <p:nvPr/>
                  </p:nvGrpSpPr>
                  <p:grpSpPr>
                    <a:xfrm flipV="1">
                      <a:off x="5896151" y="4335649"/>
                      <a:ext cx="315351" cy="452185"/>
                      <a:chOff x="1680124" y="3020493"/>
                      <a:chExt cx="315351" cy="452185"/>
                    </a:xfrm>
                  </p:grpSpPr>
                  <p:sp>
                    <p:nvSpPr>
                      <p:cNvPr id="401" name="Down Arrow 40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392" name="Group 383"/>
                    <p:cNvGrpSpPr/>
                    <p:nvPr/>
                  </p:nvGrpSpPr>
                  <p:grpSpPr>
                    <a:xfrm>
                      <a:off x="5326940" y="4333600"/>
                      <a:ext cx="315351" cy="452185"/>
                      <a:chOff x="5326940" y="4367467"/>
                      <a:chExt cx="315351" cy="452185"/>
                    </a:xfrm>
                  </p:grpSpPr>
                  <p:sp>
                    <p:nvSpPr>
                      <p:cNvPr id="399" name="Down Arrow 39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393" name="Group 229"/>
                    <p:cNvGrpSpPr/>
                    <p:nvPr/>
                  </p:nvGrpSpPr>
                  <p:grpSpPr>
                    <a:xfrm flipV="1">
                      <a:off x="6465362" y="4333602"/>
                      <a:ext cx="315351" cy="452185"/>
                      <a:chOff x="2660385" y="3018446"/>
                      <a:chExt cx="315351" cy="452185"/>
                    </a:xfrm>
                  </p:grpSpPr>
                  <p:sp>
                    <p:nvSpPr>
                      <p:cNvPr id="397" name="Down Arrow 39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394" name="Group 234"/>
                    <p:cNvGrpSpPr/>
                    <p:nvPr/>
                  </p:nvGrpSpPr>
                  <p:grpSpPr>
                    <a:xfrm flipV="1">
                      <a:off x="7034572" y="4336915"/>
                      <a:ext cx="315351" cy="452185"/>
                      <a:chOff x="3687429" y="3021759"/>
                      <a:chExt cx="315351" cy="452185"/>
                    </a:xfrm>
                  </p:grpSpPr>
                  <p:sp>
                    <p:nvSpPr>
                      <p:cNvPr id="395" name="Down Arrow 39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378" name="Group 392"/>
                  <p:cNvGrpSpPr/>
                  <p:nvPr/>
                </p:nvGrpSpPr>
                <p:grpSpPr>
                  <a:xfrm>
                    <a:off x="5326940" y="4794663"/>
                    <a:ext cx="2022983" cy="455500"/>
                    <a:chOff x="5326940" y="4918842"/>
                    <a:chExt cx="2022983" cy="455500"/>
                  </a:xfrm>
                </p:grpSpPr>
                <p:grpSp>
                  <p:nvGrpSpPr>
                    <p:cNvPr id="379" name="Group 385"/>
                    <p:cNvGrpSpPr/>
                    <p:nvPr/>
                  </p:nvGrpSpPr>
                  <p:grpSpPr>
                    <a:xfrm>
                      <a:off x="5896151" y="4920891"/>
                      <a:ext cx="315351" cy="452185"/>
                      <a:chOff x="6144878" y="5033781"/>
                      <a:chExt cx="315351" cy="452185"/>
                    </a:xfrm>
                  </p:grpSpPr>
                  <p:sp>
                    <p:nvSpPr>
                      <p:cNvPr id="389" name="Down Arrow 38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380" name="Group 379"/>
                    <p:cNvGrpSpPr/>
                    <p:nvPr/>
                  </p:nvGrpSpPr>
                  <p:grpSpPr>
                    <a:xfrm>
                      <a:off x="5326940" y="4918842"/>
                      <a:ext cx="315351" cy="452185"/>
                      <a:chOff x="5326940" y="5031732"/>
                      <a:chExt cx="315351" cy="452185"/>
                    </a:xfrm>
                  </p:grpSpPr>
                  <p:sp>
                    <p:nvSpPr>
                      <p:cNvPr id="387" name="Down Arrow 38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381" name="Group 386"/>
                    <p:cNvGrpSpPr/>
                    <p:nvPr/>
                  </p:nvGrpSpPr>
                  <p:grpSpPr>
                    <a:xfrm>
                      <a:off x="6465362" y="4918844"/>
                      <a:ext cx="315351" cy="452185"/>
                      <a:chOff x="7012249" y="5031734"/>
                      <a:chExt cx="315351" cy="452185"/>
                    </a:xfrm>
                  </p:grpSpPr>
                  <p:sp>
                    <p:nvSpPr>
                      <p:cNvPr id="385" name="Down Arrow 38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382" name="Group 387"/>
                    <p:cNvGrpSpPr/>
                    <p:nvPr/>
                  </p:nvGrpSpPr>
                  <p:grpSpPr>
                    <a:xfrm>
                      <a:off x="7034572" y="4922157"/>
                      <a:ext cx="315351" cy="452185"/>
                      <a:chOff x="7836091" y="5035047"/>
                      <a:chExt cx="315351" cy="452185"/>
                    </a:xfrm>
                  </p:grpSpPr>
                  <p:sp>
                    <p:nvSpPr>
                      <p:cNvPr id="383" name="Down Arrow 38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pic>
        <p:nvPicPr>
          <p:cNvPr id="2768" name="Picture 27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5011">
            <a:off x="431977" y="1878737"/>
            <a:ext cx="594910" cy="897242"/>
          </a:xfrm>
          <a:prstGeom prst="rect">
            <a:avLst/>
          </a:prstGeom>
        </p:spPr>
      </p:pic>
      <p:pic>
        <p:nvPicPr>
          <p:cNvPr id="2769" name="Picture 27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5011">
            <a:off x="3289669" y="1767668"/>
            <a:ext cx="594910" cy="897242"/>
          </a:xfrm>
          <a:prstGeom prst="rect">
            <a:avLst/>
          </a:prstGeom>
        </p:spPr>
      </p:pic>
      <p:pic>
        <p:nvPicPr>
          <p:cNvPr id="2770" name="Picture 27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5011">
            <a:off x="6237612" y="1765047"/>
            <a:ext cx="594910" cy="897242"/>
          </a:xfrm>
          <a:prstGeom prst="rect">
            <a:avLst/>
          </a:prstGeom>
        </p:spPr>
      </p:pic>
      <p:grpSp>
        <p:nvGrpSpPr>
          <p:cNvPr id="2771" name="Group 2770"/>
          <p:cNvGrpSpPr/>
          <p:nvPr/>
        </p:nvGrpSpPr>
        <p:grpSpPr>
          <a:xfrm>
            <a:off x="7664893" y="146711"/>
            <a:ext cx="1367624" cy="205602"/>
            <a:chOff x="7696863" y="287379"/>
            <a:chExt cx="1367624" cy="205602"/>
          </a:xfrm>
        </p:grpSpPr>
        <p:pic>
          <p:nvPicPr>
            <p:cNvPr id="2772" name="Picture 3"/>
            <p:cNvPicPr>
              <a:picLocks noChangeAspect="1" noChangeArrowheads="1"/>
            </p:cNvPicPr>
            <p:nvPr/>
          </p:nvPicPr>
          <p:blipFill>
            <a:blip r:embed="rId5"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73" name="Right Arrow 2772"/>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5" name="Right Arrow 2774"/>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6"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7" name="Right Arrow 277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8" name="Picture 2777" descr="brain_1.png"/>
            <p:cNvPicPr>
              <a:picLocks noChangeAspect="1"/>
            </p:cNvPicPr>
            <p:nvPr/>
          </p:nvPicPr>
          <p:blipFill>
            <a:blip r:embed="rId8" cstate="print"/>
            <a:stretch>
              <a:fillRect/>
            </a:stretch>
          </p:blipFill>
          <p:spPr>
            <a:xfrm>
              <a:off x="8881191" y="325166"/>
              <a:ext cx="183296" cy="130028"/>
            </a:xfrm>
            <a:prstGeom prst="rect">
              <a:avLst/>
            </a:prstGeom>
          </p:spPr>
        </p:pic>
      </p:grpSp>
      <p:sp>
        <p:nvSpPr>
          <p:cNvPr id="2779" name="Rounded Rectangle 2778"/>
          <p:cNvSpPr/>
          <p:nvPr/>
        </p:nvSpPr>
        <p:spPr bwMode="auto">
          <a:xfrm>
            <a:off x="824638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animEffect transition="in" filter="fade">
                                      <p:cBhvr>
                                        <p:cTn id="11" dur="500"/>
                                        <p:tgtEl>
                                          <p:spTgt spid="206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5.55556E-7 8.09249E-7 L 0.31892 8.09249E-7 " pathEditMode="relative" rAng="0" ptsTypes="AA">
                                      <p:cBhvr>
                                        <p:cTn id="19" dur="2000" fill="hold"/>
                                        <p:tgtEl>
                                          <p:spTgt spid="2065"/>
                                        </p:tgtEl>
                                        <p:attrNameLst>
                                          <p:attrName>ppt_x</p:attrName>
                                          <p:attrName>ppt_y</p:attrName>
                                        </p:attrNameLst>
                                      </p:cBhvr>
                                      <p:rCtr x="159" y="0"/>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4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4.72222E-6 -4.04624E-7 L 0.64045 -4.04624E-7 " pathEditMode="relative" rAng="0" ptsTypes="AA">
                                      <p:cBhvr>
                                        <p:cTn id="27" dur="2000" fill="hold"/>
                                        <p:tgtEl>
                                          <p:spTgt spid="2416"/>
                                        </p:tgtEl>
                                        <p:attrNameLst>
                                          <p:attrName>ppt_x</p:attrName>
                                          <p:attrName>ppt_y</p:attrName>
                                        </p:attrNameLst>
                                      </p:cBhvr>
                                      <p:rCtr x="32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6"/>
                                        </p:tgtEl>
                                        <p:attrNameLst>
                                          <p:attrName>style.visibility</p:attrName>
                                        </p:attrNameLst>
                                      </p:cBhvr>
                                      <p:to>
                                        <p:strVal val="visible"/>
                                      </p:to>
                                    </p:set>
                                    <p:animEffect transition="in" filter="fade">
                                      <p:cBhvr>
                                        <p:cTn id="32" dur="2000"/>
                                        <p:tgtEl>
                                          <p:spTgt spid="3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8"/>
                                        </p:tgtEl>
                                        <p:attrNameLst>
                                          <p:attrName>style.visibility</p:attrName>
                                        </p:attrNameLst>
                                      </p:cBhvr>
                                      <p:to>
                                        <p:strVal val="visible"/>
                                      </p:to>
                                    </p:set>
                                    <p:animEffect transition="in" filter="fade">
                                      <p:cBhvr>
                                        <p:cTn id="37" dur="500"/>
                                        <p:tgtEl>
                                          <p:spTgt spid="27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67"/>
                                        </p:tgtEl>
                                        <p:attrNameLst>
                                          <p:attrName>style.visibility</p:attrName>
                                        </p:attrNameLst>
                                      </p:cBhvr>
                                      <p:to>
                                        <p:strVal val="visible"/>
                                      </p:to>
                                    </p:set>
                                    <p:animEffect transition="in" filter="fade">
                                      <p:cBhvr>
                                        <p:cTn id="42" dur="2000"/>
                                        <p:tgtEl>
                                          <p:spTgt spid="27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1"/>
                                        </p:tgtEl>
                                        <p:attrNameLst>
                                          <p:attrName>style.visibility</p:attrName>
                                        </p:attrNameLst>
                                      </p:cBhvr>
                                      <p:to>
                                        <p:strVal val="visible"/>
                                      </p:to>
                                    </p:set>
                                    <p:animEffect transition="in" filter="fade">
                                      <p:cBhvr>
                                        <p:cTn id="47" dur="2000"/>
                                        <p:tgtEl>
                                          <p:spTgt spid="20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69"/>
                                        </p:tgtEl>
                                        <p:attrNameLst>
                                          <p:attrName>style.visibility</p:attrName>
                                        </p:attrNameLst>
                                      </p:cBhvr>
                                      <p:to>
                                        <p:strVal val="visible"/>
                                      </p:to>
                                    </p:set>
                                    <p:animEffect transition="in" filter="fade">
                                      <p:cBhvr>
                                        <p:cTn id="52" dur="500"/>
                                        <p:tgtEl>
                                          <p:spTgt spid="27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99"/>
                                        </p:tgtEl>
                                        <p:attrNameLst>
                                          <p:attrName>style.visibility</p:attrName>
                                        </p:attrNameLst>
                                      </p:cBhvr>
                                      <p:to>
                                        <p:strVal val="visible"/>
                                      </p:to>
                                    </p:set>
                                    <p:animEffect transition="in" filter="fade">
                                      <p:cBhvr>
                                        <p:cTn id="57" dur="2000"/>
                                        <p:tgtEl>
                                          <p:spTgt spid="30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36"/>
                                        </p:tgtEl>
                                        <p:attrNameLst>
                                          <p:attrName>style.visibility</p:attrName>
                                        </p:attrNameLst>
                                      </p:cBhvr>
                                      <p:to>
                                        <p:strVal val="visible"/>
                                      </p:to>
                                    </p:set>
                                    <p:animEffect transition="in" filter="fade">
                                      <p:cBhvr>
                                        <p:cTn id="62" dur="2000"/>
                                        <p:tgtEl>
                                          <p:spTgt spid="17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70"/>
                                        </p:tgtEl>
                                        <p:attrNameLst>
                                          <p:attrName>style.visibility</p:attrName>
                                        </p:attrNameLst>
                                      </p:cBhvr>
                                      <p:to>
                                        <p:strVal val="visible"/>
                                      </p:to>
                                    </p:set>
                                    <p:animEffect transition="in" filter="fade">
                                      <p:cBhvr>
                                        <p:cTn id="67" dur="500"/>
                                        <p:tgtEl>
                                          <p:spTgt spid="277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31"/>
                                        </p:tgtEl>
                                        <p:attrNameLst>
                                          <p:attrName>style.visibility</p:attrName>
                                        </p:attrNameLst>
                                      </p:cBhvr>
                                      <p:to>
                                        <p:strVal val="visible"/>
                                      </p:to>
                                    </p:set>
                                    <p:animEffect transition="in" filter="fade">
                                      <p:cBhvr>
                                        <p:cTn id="72" dur="2000"/>
                                        <p:tgtEl>
                                          <p:spTgt spid="173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8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38"/>
                                        </p:tgtEl>
                                        <p:attrNameLst>
                                          <p:attrName>style.visibility</p:attrName>
                                        </p:attrNameLst>
                                      </p:cBhvr>
                                      <p:to>
                                        <p:strVal val="visible"/>
                                      </p:to>
                                    </p:set>
                                  </p:childTnLst>
                                </p:cTn>
                              </p:par>
                              <p:par>
                                <p:cTn id="85" presetID="42" presetClass="path" presetSubtype="0" accel="50000" decel="50000" fill="hold" nodeType="withEffect">
                                  <p:stCondLst>
                                    <p:cond delay="0"/>
                                  </p:stCondLst>
                                  <p:childTnLst>
                                    <p:animMotion origin="layout" path="M 3.33333E-6 -2.59259E-6 L -0.05712 0.22107 " pathEditMode="relative" rAng="0" ptsTypes="AA">
                                      <p:cBhvr>
                                        <p:cTn id="86" dur="2000" fill="hold"/>
                                        <p:tgtEl>
                                          <p:spTgt spid="3835"/>
                                        </p:tgtEl>
                                        <p:attrNameLst>
                                          <p:attrName>ppt_x</p:attrName>
                                          <p:attrName>ppt_y</p:attrName>
                                        </p:attrNameLst>
                                      </p:cBhvr>
                                      <p:rCtr x="-29" y="110"/>
                                    </p:animMotion>
                                  </p:childTnLst>
                                </p:cTn>
                              </p:par>
                              <p:par>
                                <p:cTn id="87" presetID="42" presetClass="path" presetSubtype="0" accel="50000" decel="50000" fill="hold" nodeType="withEffect">
                                  <p:stCondLst>
                                    <p:cond delay="0"/>
                                  </p:stCondLst>
                                  <p:childTnLst>
                                    <p:animMotion origin="layout" path="M -1.94444E-6 -4.07407E-6 L -0.37708 0.26667 " pathEditMode="relative" rAng="0" ptsTypes="AA">
                                      <p:cBhvr>
                                        <p:cTn id="88" dur="2000" fill="hold"/>
                                        <p:tgtEl>
                                          <p:spTgt spid="3836"/>
                                        </p:tgtEl>
                                        <p:attrNameLst>
                                          <p:attrName>ppt_x</p:attrName>
                                          <p:attrName>ppt_y</p:attrName>
                                        </p:attrNameLst>
                                      </p:cBhvr>
                                      <p:rCtr x="-189" y="133"/>
                                    </p:animMotion>
                                  </p:childTnLst>
                                </p:cTn>
                              </p:par>
                              <p:par>
                                <p:cTn id="89" presetID="42" presetClass="path" presetSubtype="0" accel="50000" decel="50000" fill="hold" nodeType="withEffect">
                                  <p:stCondLst>
                                    <p:cond delay="0"/>
                                  </p:stCondLst>
                                  <p:childTnLst>
                                    <p:animMotion origin="layout" path="M -3.61111E-6 -4.07407E-6 L -0.696 0.30926 " pathEditMode="relative" rAng="0" ptsTypes="AA">
                                      <p:cBhvr>
                                        <p:cTn id="90" dur="2000" fill="hold"/>
                                        <p:tgtEl>
                                          <p:spTgt spid="3838"/>
                                        </p:tgtEl>
                                        <p:attrNameLst>
                                          <p:attrName>ppt_x</p:attrName>
                                          <p:attrName>ppt_y</p:attrName>
                                        </p:attrNameLst>
                                      </p:cBhvr>
                                      <p:rCtr x="-348" y="155"/>
                                    </p:animMotion>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 grpId="0"/>
      <p:bldP spid="3839" grpId="0"/>
      <p:bldP spid="38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ight Arrow 101"/>
          <p:cNvSpPr/>
          <p:nvPr/>
        </p:nvSpPr>
        <p:spPr bwMode="auto">
          <a:xfrm>
            <a:off x="3829426" y="2305365"/>
            <a:ext cx="1182624" cy="1280160"/>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i="0" u="none" strike="noStrike" cap="none" normalizeH="0" baseline="0" dirty="0" smtClean="0">
                <a:ln>
                  <a:noFill/>
                </a:ln>
                <a:effectLst/>
                <a:latin typeface="+mn-lt"/>
              </a:rPr>
              <a:t>Gradient Descent</a:t>
            </a:r>
          </a:p>
        </p:txBody>
      </p:sp>
      <p:grpSp>
        <p:nvGrpSpPr>
          <p:cNvPr id="258" name="Group 257"/>
          <p:cNvGrpSpPr/>
          <p:nvPr/>
        </p:nvGrpSpPr>
        <p:grpSpPr>
          <a:xfrm>
            <a:off x="5291392" y="2318781"/>
            <a:ext cx="1435980" cy="1084819"/>
            <a:chOff x="4666846" y="3551892"/>
            <a:chExt cx="1331141" cy="982852"/>
          </a:xfrm>
        </p:grpSpPr>
        <p:grpSp>
          <p:nvGrpSpPr>
            <p:cNvPr id="257" name="Group 256"/>
            <p:cNvGrpSpPr/>
            <p:nvPr/>
          </p:nvGrpSpPr>
          <p:grpSpPr>
            <a:xfrm>
              <a:off x="4769314" y="3724040"/>
              <a:ext cx="1128117" cy="810704"/>
              <a:chOff x="4769314" y="3724040"/>
              <a:chExt cx="1128117" cy="810704"/>
            </a:xfrm>
          </p:grpSpPr>
          <p:grpSp>
            <p:nvGrpSpPr>
              <p:cNvPr id="103" name="Group 102"/>
              <p:cNvGrpSpPr/>
              <p:nvPr/>
            </p:nvGrpSpPr>
            <p:grpSpPr>
              <a:xfrm>
                <a:off x="4771631" y="4306532"/>
                <a:ext cx="1125800" cy="228212"/>
                <a:chOff x="5155453" y="4408132"/>
                <a:chExt cx="1125800" cy="228212"/>
              </a:xfrm>
            </p:grpSpPr>
            <p:grpSp>
              <p:nvGrpSpPr>
                <p:cNvPr id="104" name="Group 2490"/>
                <p:cNvGrpSpPr/>
                <p:nvPr/>
              </p:nvGrpSpPr>
              <p:grpSpPr>
                <a:xfrm>
                  <a:off x="5155453" y="4408132"/>
                  <a:ext cx="929584" cy="228212"/>
                  <a:chOff x="7043441" y="4495205"/>
                  <a:chExt cx="1369452" cy="416607"/>
                </a:xfrm>
              </p:grpSpPr>
              <p:grpSp>
                <p:nvGrpSpPr>
                  <p:cNvPr id="12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34" name="Down Arrow 13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2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32" name="Down Arrow 13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2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30" name="Down Arrow 1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2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28" name="Down Arrow 12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2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26" name="Down Arrow 1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06" name="Group 377"/>
                <p:cNvGrpSpPr/>
                <p:nvPr/>
              </p:nvGrpSpPr>
              <p:grpSpPr>
                <a:xfrm>
                  <a:off x="6109364" y="4408132"/>
                  <a:ext cx="171889" cy="228212"/>
                  <a:chOff x="5326940" y="3038937"/>
                  <a:chExt cx="315351" cy="452185"/>
                </a:xfrm>
                <a:scene3d>
                  <a:camera prst="orthographicFront">
                    <a:rot lat="18000000" lon="19199999" rev="2100000"/>
                  </a:camera>
                  <a:lightRig rig="threePt" dir="t"/>
                </a:scene3d>
              </p:grpSpPr>
              <p:sp>
                <p:nvSpPr>
                  <p:cNvPr id="119" name="Down Arrow 1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136" name="Straight Connector 135"/>
              <p:cNvCxnSpPr>
                <a:endCxn id="164" idx="2"/>
              </p:cNvCxnSpPr>
              <p:nvPr/>
            </p:nvCxnSpPr>
            <p:spPr bwMode="auto">
              <a:xfrm flipH="1" flipV="1">
                <a:off x="4769314" y="3725407"/>
                <a:ext cx="75970" cy="69419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Straight Connector 170"/>
              <p:cNvCxnSpPr/>
              <p:nvPr/>
            </p:nvCxnSpPr>
            <p:spPr bwMode="auto">
              <a:xfrm flipH="1" flipV="1">
                <a:off x="4990135" y="3738391"/>
                <a:ext cx="75970" cy="69419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bwMode="auto">
              <a:xfrm flipH="1" flipV="1">
                <a:off x="5175338" y="3751377"/>
                <a:ext cx="75970" cy="69419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bwMode="auto">
              <a:xfrm flipH="1" flipV="1">
                <a:off x="5372843" y="3731557"/>
                <a:ext cx="75970" cy="69419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bwMode="auto">
              <a:xfrm flipH="1" flipV="1">
                <a:off x="5533444" y="3724040"/>
                <a:ext cx="75970" cy="69419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Connector 174"/>
              <p:cNvCxnSpPr>
                <a:stCxn id="120" idx="2"/>
                <a:endCxn id="149" idx="3"/>
              </p:cNvCxnSpPr>
              <p:nvPr/>
            </p:nvCxnSpPr>
            <p:spPr bwMode="auto">
              <a:xfrm flipV="1">
                <a:off x="5811486" y="3771546"/>
                <a:ext cx="43005" cy="612416"/>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Straight Connector 176"/>
              <p:cNvCxnSpPr>
                <a:endCxn id="162" idx="2"/>
              </p:cNvCxnSpPr>
              <p:nvPr/>
            </p:nvCxnSpPr>
            <p:spPr bwMode="auto">
              <a:xfrm flipV="1">
                <a:off x="4870570" y="3725407"/>
                <a:ext cx="88168" cy="711280"/>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2" name="Straight Connector 181"/>
              <p:cNvCxnSpPr>
                <a:endCxn id="160" idx="2"/>
              </p:cNvCxnSpPr>
              <p:nvPr/>
            </p:nvCxnSpPr>
            <p:spPr bwMode="auto">
              <a:xfrm flipV="1">
                <a:off x="4865980" y="3725407"/>
                <a:ext cx="282182" cy="69016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a:endCxn id="158" idx="2"/>
              </p:cNvCxnSpPr>
              <p:nvPr/>
            </p:nvCxnSpPr>
            <p:spPr bwMode="auto">
              <a:xfrm flipV="1">
                <a:off x="4850373" y="3725407"/>
                <a:ext cx="487213" cy="713115"/>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p:cNvCxnSpPr>
                <a:endCxn id="156" idx="2"/>
              </p:cNvCxnSpPr>
              <p:nvPr/>
            </p:nvCxnSpPr>
            <p:spPr bwMode="auto">
              <a:xfrm flipV="1">
                <a:off x="4862308" y="3725407"/>
                <a:ext cx="664701" cy="708526"/>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8" name="Straight Connector 187"/>
              <p:cNvCxnSpPr>
                <a:endCxn id="149" idx="3"/>
              </p:cNvCxnSpPr>
              <p:nvPr/>
            </p:nvCxnSpPr>
            <p:spPr bwMode="auto">
              <a:xfrm flipV="1">
                <a:off x="4868735" y="3771546"/>
                <a:ext cx="985756" cy="655042"/>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Straight Connector 189"/>
              <p:cNvCxnSpPr>
                <a:endCxn id="149" idx="3"/>
              </p:cNvCxnSpPr>
              <p:nvPr/>
            </p:nvCxnSpPr>
            <p:spPr bwMode="auto">
              <a:xfrm flipV="1">
                <a:off x="5069778" y="3771546"/>
                <a:ext cx="784713" cy="650940"/>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2" name="Straight Connector 191"/>
              <p:cNvCxnSpPr>
                <a:endCxn id="156" idx="2"/>
              </p:cNvCxnSpPr>
              <p:nvPr/>
            </p:nvCxnSpPr>
            <p:spPr bwMode="auto">
              <a:xfrm flipV="1">
                <a:off x="5048662" y="3725407"/>
                <a:ext cx="478347" cy="695243"/>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Straight Connector 193"/>
              <p:cNvCxnSpPr>
                <a:endCxn id="162" idx="2"/>
              </p:cNvCxnSpPr>
              <p:nvPr/>
            </p:nvCxnSpPr>
            <p:spPr bwMode="auto">
              <a:xfrm flipH="1" flipV="1">
                <a:off x="4958738" y="3725407"/>
                <a:ext cx="281674" cy="706771"/>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6" name="Straight Connector 195"/>
              <p:cNvCxnSpPr>
                <a:endCxn id="158" idx="2"/>
              </p:cNvCxnSpPr>
              <p:nvPr/>
            </p:nvCxnSpPr>
            <p:spPr bwMode="auto">
              <a:xfrm flipV="1">
                <a:off x="5249592" y="3725407"/>
                <a:ext cx="87994" cy="713198"/>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Straight Connector 197"/>
              <p:cNvCxnSpPr>
                <a:endCxn id="160" idx="2"/>
              </p:cNvCxnSpPr>
              <p:nvPr/>
            </p:nvCxnSpPr>
            <p:spPr bwMode="auto">
              <a:xfrm flipH="1" flipV="1">
                <a:off x="5148162" y="3725407"/>
                <a:ext cx="273109" cy="700345"/>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0" name="Straight Connector 199"/>
              <p:cNvCxnSpPr>
                <a:endCxn id="156" idx="2"/>
              </p:cNvCxnSpPr>
              <p:nvPr/>
            </p:nvCxnSpPr>
            <p:spPr bwMode="auto">
              <a:xfrm flipV="1">
                <a:off x="5435961" y="3725407"/>
                <a:ext cx="91048" cy="698509"/>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p:cNvCxnSpPr>
                <a:endCxn id="164" idx="2"/>
              </p:cNvCxnSpPr>
              <p:nvPr/>
            </p:nvCxnSpPr>
            <p:spPr bwMode="auto">
              <a:xfrm flipH="1" flipV="1">
                <a:off x="4769314" y="3725407"/>
                <a:ext cx="827309" cy="696674"/>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Straight Connector 203"/>
              <p:cNvCxnSpPr>
                <a:endCxn id="164" idx="2"/>
              </p:cNvCxnSpPr>
              <p:nvPr/>
            </p:nvCxnSpPr>
            <p:spPr bwMode="auto">
              <a:xfrm flipH="1" flipV="1">
                <a:off x="4769314" y="3725407"/>
                <a:ext cx="483951" cy="708609"/>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p:cNvCxnSpPr>
                <a:endCxn id="149" idx="3"/>
              </p:cNvCxnSpPr>
              <p:nvPr/>
            </p:nvCxnSpPr>
            <p:spPr bwMode="auto">
              <a:xfrm flipV="1">
                <a:off x="5599316" y="3771546"/>
                <a:ext cx="255175" cy="658623"/>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Straight Connector 208"/>
              <p:cNvCxnSpPr>
                <a:endCxn id="149" idx="3"/>
              </p:cNvCxnSpPr>
              <p:nvPr/>
            </p:nvCxnSpPr>
            <p:spPr bwMode="auto">
              <a:xfrm flipV="1">
                <a:off x="5238575" y="3771546"/>
                <a:ext cx="615916" cy="653289"/>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p:cNvCxnSpPr>
                <a:stCxn id="120" idx="2"/>
              </p:cNvCxnSpPr>
              <p:nvPr/>
            </p:nvCxnSpPr>
            <p:spPr bwMode="auto">
              <a:xfrm flipH="1" flipV="1">
                <a:off x="5530412" y="3733905"/>
                <a:ext cx="281074" cy="650057"/>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a:stCxn id="120" idx="2"/>
              </p:cNvCxnSpPr>
              <p:nvPr/>
            </p:nvCxnSpPr>
            <p:spPr bwMode="auto">
              <a:xfrm flipH="1" flipV="1">
                <a:off x="5316501" y="3743087"/>
                <a:ext cx="494985" cy="640875"/>
              </a:xfrm>
              <a:prstGeom prst="line">
                <a:avLst/>
              </a:prstGeom>
              <a:ln w="19050">
                <a:solidFill>
                  <a:schemeClr val="tx1">
                    <a:lumMod val="75000"/>
                  </a:schemeClr>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6" name="Group 3799"/>
            <p:cNvGrpSpPr/>
            <p:nvPr/>
          </p:nvGrpSpPr>
          <p:grpSpPr>
            <a:xfrm>
              <a:off x="4666846" y="3551892"/>
              <a:ext cx="1331141" cy="369312"/>
              <a:chOff x="-644422" y="4884231"/>
              <a:chExt cx="1331141" cy="369312"/>
            </a:xfrm>
          </p:grpSpPr>
          <p:grpSp>
            <p:nvGrpSpPr>
              <p:cNvPr id="237" name="Group 2490"/>
              <p:cNvGrpSpPr/>
              <p:nvPr/>
            </p:nvGrpSpPr>
            <p:grpSpPr>
              <a:xfrm>
                <a:off x="-644422" y="4955530"/>
                <a:ext cx="929584" cy="228212"/>
                <a:chOff x="7043441" y="4495205"/>
                <a:chExt cx="1369452" cy="416607"/>
              </a:xfrm>
            </p:grpSpPr>
            <p:grpSp>
              <p:nvGrpSpPr>
                <p:cNvPr id="242"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5"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3"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3"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4"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1"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5"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49"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0" name="Picture 249"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46"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47"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238" name="TextBox 237"/>
              <p:cNvSpPr txBox="1"/>
              <p:nvPr/>
            </p:nvSpPr>
            <p:spPr bwMode="ltGray">
              <a:xfrm>
                <a:off x="213830" y="4884231"/>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239" name="Group 687"/>
              <p:cNvGrpSpPr/>
              <p:nvPr/>
            </p:nvGrpSpPr>
            <p:grpSpPr>
              <a:xfrm>
                <a:off x="526699" y="4987521"/>
                <a:ext cx="160020" cy="173741"/>
                <a:chOff x="4969852" y="1745177"/>
                <a:chExt cx="111265" cy="168939"/>
              </a:xfrm>
            </p:grpSpPr>
            <p:sp>
              <p:nvSpPr>
                <p:cNvPr id="240" name="Down Arrow 239"/>
                <p:cNvSpPr/>
                <p:nvPr/>
              </p:nvSpPr>
              <p:spPr bwMode="auto">
                <a:xfrm rot="10800000">
                  <a:off x="4978117" y="1745177"/>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34</a:t>
            </a:fld>
            <a:endParaRPr lang="en-US" dirty="0"/>
          </a:p>
        </p:txBody>
      </p:sp>
      <p:sp>
        <p:nvSpPr>
          <p:cNvPr id="7" name="Title 1"/>
          <p:cNvSpPr>
            <a:spLocks noGrp="1"/>
          </p:cNvSpPr>
          <p:nvPr>
            <p:ph type="title"/>
          </p:nvPr>
        </p:nvSpPr>
        <p:spPr>
          <a:xfrm>
            <a:off x="381000" y="-41343"/>
            <a:ext cx="8382000" cy="838200"/>
          </a:xfrm>
        </p:spPr>
        <p:txBody>
          <a:bodyPr/>
          <a:lstStyle/>
          <a:p>
            <a:r>
              <a:rPr lang="en-US" dirty="0" smtClean="0"/>
              <a:t>An Interesting Intuition</a:t>
            </a:r>
            <a:endParaRPr lang="en-US" dirty="0"/>
          </a:p>
        </p:txBody>
      </p:sp>
      <p:sp>
        <p:nvSpPr>
          <p:cNvPr id="168" name="TextBox 167"/>
          <p:cNvSpPr txBox="1"/>
          <p:nvPr/>
        </p:nvSpPr>
        <p:spPr bwMode="ltGray">
          <a:xfrm>
            <a:off x="1050596" y="1471527"/>
            <a:ext cx="691997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then use Gradient Descent to train this RBM using our freshly-generated sequences as the input training data.</a:t>
            </a:r>
            <a:endParaRPr lang="en-US" sz="2000" dirty="0" smtClean="0">
              <a:solidFill>
                <a:schemeClr val="accent2">
                  <a:lumMod val="40000"/>
                  <a:lumOff val="60000"/>
                </a:schemeClr>
              </a:solidFill>
              <a:latin typeface="Calibri" pitchFamily="34" charset="0"/>
            </a:endParaRPr>
          </a:p>
        </p:txBody>
      </p:sp>
      <p:sp>
        <p:nvSpPr>
          <p:cNvPr id="169" name="TextBox 168"/>
          <p:cNvSpPr txBox="1"/>
          <p:nvPr/>
        </p:nvSpPr>
        <p:spPr bwMode="ltGray">
          <a:xfrm>
            <a:off x="1027915" y="946971"/>
            <a:ext cx="712856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Let’s create a </a:t>
            </a:r>
            <a:r>
              <a:rPr lang="en-US" sz="2000" dirty="0" smtClean="0">
                <a:solidFill>
                  <a:schemeClr val="accent2">
                    <a:lumMod val="40000"/>
                    <a:lumOff val="60000"/>
                  </a:schemeClr>
                </a:solidFill>
                <a:latin typeface="Calibri" pitchFamily="34" charset="0"/>
              </a:rPr>
              <a:t>second</a:t>
            </a:r>
            <a:r>
              <a:rPr lang="en-US" sz="2000" dirty="0" smtClean="0">
                <a:solidFill>
                  <a:srgbClr val="00CC99"/>
                </a:solidFill>
                <a:latin typeface="Calibri" pitchFamily="34" charset="0"/>
              </a:rPr>
              <a:t> Restricted Boltzmann Machine…</a:t>
            </a:r>
            <a:endParaRPr lang="en-US" sz="2000" dirty="0" smtClean="0">
              <a:solidFill>
                <a:schemeClr val="accent2">
                  <a:lumMod val="40000"/>
                  <a:lumOff val="60000"/>
                </a:schemeClr>
              </a:solidFill>
              <a:latin typeface="Calibri" pitchFamily="34" charset="0"/>
            </a:endParaRPr>
          </a:p>
        </p:txBody>
      </p:sp>
      <p:grpSp>
        <p:nvGrpSpPr>
          <p:cNvPr id="339" name="Group 338"/>
          <p:cNvGrpSpPr/>
          <p:nvPr/>
        </p:nvGrpSpPr>
        <p:grpSpPr>
          <a:xfrm>
            <a:off x="1053856" y="4830003"/>
            <a:ext cx="1364689" cy="994189"/>
            <a:chOff x="1053856" y="4830003"/>
            <a:chExt cx="1364689" cy="994189"/>
          </a:xfrm>
        </p:grpSpPr>
        <p:grpSp>
          <p:nvGrpSpPr>
            <p:cNvPr id="259" name="Group 258"/>
            <p:cNvGrpSpPr/>
            <p:nvPr/>
          </p:nvGrpSpPr>
          <p:grpSpPr>
            <a:xfrm>
              <a:off x="1059354" y="4830003"/>
              <a:ext cx="1359191" cy="401358"/>
              <a:chOff x="-446440" y="4159974"/>
              <a:chExt cx="1359191" cy="401358"/>
            </a:xfrm>
          </p:grpSpPr>
          <p:grpSp>
            <p:nvGrpSpPr>
              <p:cNvPr id="260" name="Group 3829"/>
              <p:cNvGrpSpPr/>
              <p:nvPr/>
            </p:nvGrpSpPr>
            <p:grpSpPr>
              <a:xfrm>
                <a:off x="-446440" y="4224538"/>
                <a:ext cx="1346793" cy="336794"/>
                <a:chOff x="1589556" y="3221096"/>
                <a:chExt cx="1346793" cy="336794"/>
              </a:xfrm>
            </p:grpSpPr>
            <p:sp>
              <p:nvSpPr>
                <p:cNvPr id="282" name="Rounded Rectangle 281"/>
                <p:cNvSpPr/>
                <p:nvPr/>
              </p:nvSpPr>
              <p:spPr bwMode="auto">
                <a:xfrm>
                  <a:off x="2742594" y="322109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3" name="Rounded Rectangle 282"/>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4" name="Rounded Rectangle 283"/>
                <p:cNvSpPr/>
                <p:nvPr/>
              </p:nvSpPr>
              <p:spPr bwMode="auto">
                <a:xfrm>
                  <a:off x="2357616" y="3223349"/>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5" name="Rounded Rectangle 284"/>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61" name="Group 3777"/>
              <p:cNvGrpSpPr/>
              <p:nvPr/>
            </p:nvGrpSpPr>
            <p:grpSpPr>
              <a:xfrm>
                <a:off x="-418390" y="4159974"/>
                <a:ext cx="1331141" cy="369312"/>
                <a:chOff x="-644422" y="4838069"/>
                <a:chExt cx="1331141" cy="369312"/>
              </a:xfrm>
            </p:grpSpPr>
            <p:grpSp>
              <p:nvGrpSpPr>
                <p:cNvPr id="262" name="Group 2490"/>
                <p:cNvGrpSpPr/>
                <p:nvPr/>
              </p:nvGrpSpPr>
              <p:grpSpPr>
                <a:xfrm>
                  <a:off x="-644422" y="4955530"/>
                  <a:ext cx="929584" cy="228212"/>
                  <a:chOff x="7043441" y="4495205"/>
                  <a:chExt cx="1369452" cy="416607"/>
                </a:xfrm>
              </p:grpSpPr>
              <p:grpSp>
                <p:nvGrpSpPr>
                  <p:cNvPr id="267"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80"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68"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78"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69"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76"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0"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74"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 name="Picture 27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71"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72"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263" name="TextBox 262"/>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264" name="Group 687"/>
                <p:cNvGrpSpPr/>
                <p:nvPr/>
              </p:nvGrpSpPr>
              <p:grpSpPr>
                <a:xfrm>
                  <a:off x="526699" y="4987518"/>
                  <a:ext cx="160020" cy="173743"/>
                  <a:chOff x="4969852" y="1745175"/>
                  <a:chExt cx="111265" cy="168941"/>
                </a:xfrm>
              </p:grpSpPr>
              <p:sp>
                <p:nvSpPr>
                  <p:cNvPr id="265" name="Down Arrow 264"/>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286" name="Group 285"/>
            <p:cNvGrpSpPr/>
            <p:nvPr/>
          </p:nvGrpSpPr>
          <p:grpSpPr>
            <a:xfrm>
              <a:off x="1053856" y="5121830"/>
              <a:ext cx="1361492" cy="406689"/>
              <a:chOff x="2467404" y="4158262"/>
              <a:chExt cx="1361492" cy="406689"/>
            </a:xfrm>
          </p:grpSpPr>
          <p:grpSp>
            <p:nvGrpSpPr>
              <p:cNvPr id="287" name="Group 3820"/>
              <p:cNvGrpSpPr/>
              <p:nvPr/>
            </p:nvGrpSpPr>
            <p:grpSpPr>
              <a:xfrm>
                <a:off x="2467404" y="4220452"/>
                <a:ext cx="1000797" cy="344499"/>
                <a:chOff x="1589556" y="3227176"/>
                <a:chExt cx="1000797" cy="344499"/>
              </a:xfrm>
            </p:grpSpPr>
            <p:sp>
              <p:nvSpPr>
                <p:cNvPr id="309" name="Rounded Rectangle 308"/>
                <p:cNvSpPr/>
                <p:nvPr/>
              </p:nvSpPr>
              <p:spPr bwMode="auto">
                <a:xfrm>
                  <a:off x="23965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0" name="Rounded Rectangle 309"/>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1" name="Rounded Rectangle 310"/>
                <p:cNvSpPr/>
                <p:nvPr/>
              </p:nvSpPr>
              <p:spPr bwMode="auto">
                <a:xfrm>
                  <a:off x="2184618" y="323570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12" name="Rounded Rectangle 311"/>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88" name="Group 3778"/>
              <p:cNvGrpSpPr/>
              <p:nvPr/>
            </p:nvGrpSpPr>
            <p:grpSpPr>
              <a:xfrm>
                <a:off x="2497755" y="4158262"/>
                <a:ext cx="1331141" cy="369312"/>
                <a:chOff x="-644422" y="4838069"/>
                <a:chExt cx="1331141" cy="369312"/>
              </a:xfrm>
            </p:grpSpPr>
            <p:grpSp>
              <p:nvGrpSpPr>
                <p:cNvPr id="289" name="Group 2490"/>
                <p:cNvGrpSpPr/>
                <p:nvPr/>
              </p:nvGrpSpPr>
              <p:grpSpPr>
                <a:xfrm>
                  <a:off x="-644422" y="4955530"/>
                  <a:ext cx="929584" cy="228212"/>
                  <a:chOff x="7043441" y="4495205"/>
                  <a:chExt cx="1369452" cy="416607"/>
                </a:xfrm>
              </p:grpSpPr>
              <p:grpSp>
                <p:nvGrpSpPr>
                  <p:cNvPr id="29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07"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9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05"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9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03"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97"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01"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2" name="Picture 301"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98"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99"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290" name="TextBox 289"/>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291" name="Group 687"/>
                <p:cNvGrpSpPr/>
                <p:nvPr/>
              </p:nvGrpSpPr>
              <p:grpSpPr>
                <a:xfrm>
                  <a:off x="526699" y="4987518"/>
                  <a:ext cx="160020" cy="173743"/>
                  <a:chOff x="4969852" y="1745175"/>
                  <a:chExt cx="111265" cy="168941"/>
                </a:xfrm>
              </p:grpSpPr>
              <p:sp>
                <p:nvSpPr>
                  <p:cNvPr id="292" name="Down Arrow 291"/>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313" name="Group 312"/>
            <p:cNvGrpSpPr/>
            <p:nvPr/>
          </p:nvGrpSpPr>
          <p:grpSpPr>
            <a:xfrm>
              <a:off x="1057651" y="5415791"/>
              <a:ext cx="1357697" cy="408401"/>
              <a:chOff x="5387349" y="4156550"/>
              <a:chExt cx="1357697" cy="408401"/>
            </a:xfrm>
          </p:grpSpPr>
          <p:grpSp>
            <p:nvGrpSpPr>
              <p:cNvPr id="314" name="Group 3825"/>
              <p:cNvGrpSpPr/>
              <p:nvPr/>
            </p:nvGrpSpPr>
            <p:grpSpPr>
              <a:xfrm>
                <a:off x="5387349" y="4220452"/>
                <a:ext cx="1349297" cy="344499"/>
                <a:chOff x="1589556" y="3227176"/>
                <a:chExt cx="1349297" cy="344499"/>
              </a:xfrm>
            </p:grpSpPr>
            <p:sp>
              <p:nvSpPr>
                <p:cNvPr id="336" name="Rounded Rectangle 335"/>
                <p:cNvSpPr/>
                <p:nvPr/>
              </p:nvSpPr>
              <p:spPr bwMode="auto">
                <a:xfrm>
                  <a:off x="27450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37" name="Rounded Rectangle 336"/>
                <p:cNvSpPr/>
                <p:nvPr/>
              </p:nvSpPr>
              <p:spPr bwMode="auto">
                <a:xfrm>
                  <a:off x="1828979" y="32320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38" name="Rounded Rectangle 337"/>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15" name="Group 3799"/>
              <p:cNvGrpSpPr/>
              <p:nvPr/>
            </p:nvGrpSpPr>
            <p:grpSpPr>
              <a:xfrm>
                <a:off x="5413905" y="4156550"/>
                <a:ext cx="1331141" cy="369312"/>
                <a:chOff x="-644422" y="4838069"/>
                <a:chExt cx="1331141" cy="369312"/>
              </a:xfrm>
            </p:grpSpPr>
            <p:grpSp>
              <p:nvGrpSpPr>
                <p:cNvPr id="316" name="Group 2490"/>
                <p:cNvGrpSpPr/>
                <p:nvPr/>
              </p:nvGrpSpPr>
              <p:grpSpPr>
                <a:xfrm>
                  <a:off x="-644422" y="4955530"/>
                  <a:ext cx="929584" cy="228212"/>
                  <a:chOff x="7043441" y="4495205"/>
                  <a:chExt cx="1369452" cy="416607"/>
                </a:xfrm>
              </p:grpSpPr>
              <p:grpSp>
                <p:nvGrpSpPr>
                  <p:cNvPr id="32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34"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2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32"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2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30"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2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28"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9" name="Picture 328"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32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26"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317" name="TextBox 316"/>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318" name="Group 687"/>
                <p:cNvGrpSpPr/>
                <p:nvPr/>
              </p:nvGrpSpPr>
              <p:grpSpPr>
                <a:xfrm>
                  <a:off x="526699" y="4987518"/>
                  <a:ext cx="160020" cy="173743"/>
                  <a:chOff x="4969852" y="1745175"/>
                  <a:chExt cx="111265" cy="168941"/>
                </a:xfrm>
              </p:grpSpPr>
              <p:sp>
                <p:nvSpPr>
                  <p:cNvPr id="319" name="Down Arrow 318"/>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grpSp>
        <p:nvGrpSpPr>
          <p:cNvPr id="8" name="Group 7"/>
          <p:cNvGrpSpPr/>
          <p:nvPr/>
        </p:nvGrpSpPr>
        <p:grpSpPr>
          <a:xfrm>
            <a:off x="1981846" y="2406088"/>
            <a:ext cx="1359191" cy="401358"/>
            <a:chOff x="-446440" y="4159974"/>
            <a:chExt cx="1359191" cy="401358"/>
          </a:xfrm>
        </p:grpSpPr>
        <p:grpSp>
          <p:nvGrpSpPr>
            <p:cNvPr id="9" name="Group 3829"/>
            <p:cNvGrpSpPr/>
            <p:nvPr/>
          </p:nvGrpSpPr>
          <p:grpSpPr>
            <a:xfrm>
              <a:off x="-446440" y="4224538"/>
              <a:ext cx="1346793" cy="336794"/>
              <a:chOff x="1589556" y="3221096"/>
              <a:chExt cx="1346793" cy="336794"/>
            </a:xfrm>
          </p:grpSpPr>
          <p:sp>
            <p:nvSpPr>
              <p:cNvPr id="31" name="Rounded Rectangle 30"/>
              <p:cNvSpPr/>
              <p:nvPr/>
            </p:nvSpPr>
            <p:spPr bwMode="auto">
              <a:xfrm>
                <a:off x="2742594" y="322109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2" name="Rounded Rectangle 31"/>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3" name="Rounded Rectangle 32"/>
              <p:cNvSpPr/>
              <p:nvPr/>
            </p:nvSpPr>
            <p:spPr bwMode="auto">
              <a:xfrm>
                <a:off x="2357616" y="3223349"/>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4" name="Rounded Rectangle 33"/>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0" name="Group 3777"/>
            <p:cNvGrpSpPr/>
            <p:nvPr/>
          </p:nvGrpSpPr>
          <p:grpSpPr>
            <a:xfrm>
              <a:off x="-418390" y="4159974"/>
              <a:ext cx="1331141" cy="369312"/>
              <a:chOff x="-644422" y="4838069"/>
              <a:chExt cx="1331141" cy="369312"/>
            </a:xfrm>
          </p:grpSpPr>
          <p:grpSp>
            <p:nvGrpSpPr>
              <p:cNvPr id="11" name="Group 2490"/>
              <p:cNvGrpSpPr/>
              <p:nvPr/>
            </p:nvGrpSpPr>
            <p:grpSpPr>
              <a:xfrm>
                <a:off x="-644422" y="4955530"/>
                <a:ext cx="929584" cy="228212"/>
                <a:chOff x="7043441" y="4495205"/>
                <a:chExt cx="1369452" cy="416607"/>
              </a:xfrm>
            </p:grpSpPr>
            <p:grpSp>
              <p:nvGrpSpPr>
                <p:cNvPr id="1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9"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7"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9"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3"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 name="Picture 23"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20"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1"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12" name="TextBox 11"/>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13" name="Group 687"/>
              <p:cNvGrpSpPr/>
              <p:nvPr/>
            </p:nvGrpSpPr>
            <p:grpSpPr>
              <a:xfrm>
                <a:off x="526699" y="4987518"/>
                <a:ext cx="160020" cy="173743"/>
                <a:chOff x="4969852" y="1745175"/>
                <a:chExt cx="111265" cy="168941"/>
              </a:xfrm>
            </p:grpSpPr>
            <p:sp>
              <p:nvSpPr>
                <p:cNvPr id="14" name="Down Arrow 13"/>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sp>
        <p:nvSpPr>
          <p:cNvPr id="343" name="TextBox 342"/>
          <p:cNvSpPr txBox="1"/>
          <p:nvPr/>
        </p:nvSpPr>
        <p:spPr bwMode="ltGray">
          <a:xfrm>
            <a:off x="865761" y="3559730"/>
            <a:ext cx="7743217" cy="646311"/>
          </a:xfrm>
          <a:prstGeom prst="rect">
            <a:avLst/>
          </a:prstGeom>
          <a:noFill/>
          <a:ln w="9525">
            <a:noFill/>
            <a:miter lim="800000"/>
            <a:headEnd/>
            <a:tailEnd/>
          </a:ln>
        </p:spPr>
        <p:txBody>
          <a:bodyPr wrap="square" lIns="91419" tIns="45710" rIns="91419" bIns="45710" rtlCol="0" anchor="t" anchorCtr="0">
            <a:spAutoFit/>
          </a:bodyPr>
          <a:lstStyle/>
          <a:p>
            <a:r>
              <a:rPr lang="en-US" sz="1800" dirty="0" smtClean="0"/>
              <a:t>But wait – when we train our new RBM, its visible atoms don’t </a:t>
            </a:r>
            <a:br>
              <a:rPr lang="en-US" sz="1800" dirty="0" smtClean="0"/>
            </a:br>
            <a:r>
              <a:rPr lang="en-US" sz="1800" dirty="0" smtClean="0"/>
              <a:t>represent raw dots in a picture, as in our previous RBM…</a:t>
            </a:r>
          </a:p>
        </p:txBody>
      </p:sp>
      <p:grpSp>
        <p:nvGrpSpPr>
          <p:cNvPr id="62" name="Group 61"/>
          <p:cNvGrpSpPr/>
          <p:nvPr/>
        </p:nvGrpSpPr>
        <p:grpSpPr>
          <a:xfrm>
            <a:off x="1983340" y="2988679"/>
            <a:ext cx="1357697" cy="408401"/>
            <a:chOff x="5387349" y="4156550"/>
            <a:chExt cx="1357697" cy="408401"/>
          </a:xfrm>
        </p:grpSpPr>
        <p:grpSp>
          <p:nvGrpSpPr>
            <p:cNvPr id="63" name="Group 3825"/>
            <p:cNvGrpSpPr/>
            <p:nvPr/>
          </p:nvGrpSpPr>
          <p:grpSpPr>
            <a:xfrm>
              <a:off x="5387349" y="4220452"/>
              <a:ext cx="1349297" cy="344499"/>
              <a:chOff x="1589556" y="3227176"/>
              <a:chExt cx="1349297" cy="344499"/>
            </a:xfrm>
          </p:grpSpPr>
          <p:sp>
            <p:nvSpPr>
              <p:cNvPr id="85" name="Rounded Rectangle 84"/>
              <p:cNvSpPr/>
              <p:nvPr/>
            </p:nvSpPr>
            <p:spPr bwMode="auto">
              <a:xfrm>
                <a:off x="27450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6" name="Rounded Rectangle 85"/>
              <p:cNvSpPr/>
              <p:nvPr/>
            </p:nvSpPr>
            <p:spPr bwMode="auto">
              <a:xfrm>
                <a:off x="1828979" y="32320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 name="Rounded Rectangle 86"/>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64" name="Group 3799"/>
            <p:cNvGrpSpPr/>
            <p:nvPr/>
          </p:nvGrpSpPr>
          <p:grpSpPr>
            <a:xfrm>
              <a:off x="5413905" y="4156550"/>
              <a:ext cx="1331141" cy="369312"/>
              <a:chOff x="-644422" y="4838069"/>
              <a:chExt cx="1331141" cy="369312"/>
            </a:xfrm>
          </p:grpSpPr>
          <p:grpSp>
            <p:nvGrpSpPr>
              <p:cNvPr id="65" name="Group 2490"/>
              <p:cNvGrpSpPr/>
              <p:nvPr/>
            </p:nvGrpSpPr>
            <p:grpSpPr>
              <a:xfrm>
                <a:off x="-644422" y="4955530"/>
                <a:ext cx="929584" cy="228212"/>
                <a:chOff x="7043441" y="4495205"/>
                <a:chExt cx="1369452" cy="416607"/>
              </a:xfrm>
            </p:grpSpPr>
            <p:grpSp>
              <p:nvGrpSpPr>
                <p:cNvPr id="7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83"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81"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79"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77"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8" name="Picture 77"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7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75"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66" name="TextBox 65"/>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67" name="Group 687"/>
              <p:cNvGrpSpPr/>
              <p:nvPr/>
            </p:nvGrpSpPr>
            <p:grpSpPr>
              <a:xfrm>
                <a:off x="526699" y="4987518"/>
                <a:ext cx="160020" cy="173743"/>
                <a:chOff x="4969852" y="1745175"/>
                <a:chExt cx="111265" cy="168941"/>
              </a:xfrm>
            </p:grpSpPr>
            <p:sp>
              <p:nvSpPr>
                <p:cNvPr id="68" name="Down Arrow 67"/>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grpSp>
        <p:nvGrpSpPr>
          <p:cNvPr id="35" name="Group 34"/>
          <p:cNvGrpSpPr/>
          <p:nvPr/>
        </p:nvGrpSpPr>
        <p:grpSpPr>
          <a:xfrm>
            <a:off x="1979545" y="2694718"/>
            <a:ext cx="1361492" cy="406689"/>
            <a:chOff x="2467404" y="4158262"/>
            <a:chExt cx="1361492" cy="406689"/>
          </a:xfrm>
        </p:grpSpPr>
        <p:grpSp>
          <p:nvGrpSpPr>
            <p:cNvPr id="36" name="Group 3820"/>
            <p:cNvGrpSpPr/>
            <p:nvPr/>
          </p:nvGrpSpPr>
          <p:grpSpPr>
            <a:xfrm>
              <a:off x="2467404" y="4220452"/>
              <a:ext cx="1000797" cy="344499"/>
              <a:chOff x="1589556" y="3227176"/>
              <a:chExt cx="1000797" cy="344499"/>
            </a:xfrm>
          </p:grpSpPr>
          <p:sp>
            <p:nvSpPr>
              <p:cNvPr id="58" name="Rounded Rectangle 57"/>
              <p:cNvSpPr/>
              <p:nvPr/>
            </p:nvSpPr>
            <p:spPr bwMode="auto">
              <a:xfrm>
                <a:off x="2396598" y="3241710"/>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9" name="Rounded Rectangle 58"/>
              <p:cNvSpPr/>
              <p:nvPr/>
            </p:nvSpPr>
            <p:spPr bwMode="auto">
              <a:xfrm>
                <a:off x="1968379" y="3227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0" name="Rounded Rectangle 59"/>
              <p:cNvSpPr/>
              <p:nvPr/>
            </p:nvSpPr>
            <p:spPr bwMode="auto">
              <a:xfrm>
                <a:off x="2184618" y="3235706"/>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61" name="Rounded Rectangle 60"/>
              <p:cNvSpPr/>
              <p:nvPr/>
            </p:nvSpPr>
            <p:spPr bwMode="auto">
              <a:xfrm>
                <a:off x="1589556" y="3227176"/>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7" name="Group 3778"/>
            <p:cNvGrpSpPr/>
            <p:nvPr/>
          </p:nvGrpSpPr>
          <p:grpSpPr>
            <a:xfrm>
              <a:off x="2497755" y="4158262"/>
              <a:ext cx="1331141" cy="369312"/>
              <a:chOff x="-644422" y="4838069"/>
              <a:chExt cx="1331141" cy="369312"/>
            </a:xfrm>
          </p:grpSpPr>
          <p:grpSp>
            <p:nvGrpSpPr>
              <p:cNvPr id="38" name="Group 2490"/>
              <p:cNvGrpSpPr/>
              <p:nvPr/>
            </p:nvGrpSpPr>
            <p:grpSpPr>
              <a:xfrm>
                <a:off x="-644422" y="4955530"/>
                <a:ext cx="929584" cy="228212"/>
                <a:chOff x="7043441" y="4495205"/>
                <a:chExt cx="1369452" cy="416607"/>
              </a:xfrm>
            </p:grpSpPr>
            <p:grpSp>
              <p:nvGrpSpPr>
                <p:cNvPr id="4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56" name="Down Arrow 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4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54" name="Down Arrow 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4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52" name="Down Arrow 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4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50" name="Down Arrow 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 name="Picture 50"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4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48" name="Down Arrow 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sp>
            <p:nvSpPr>
              <p:cNvPr id="39" name="TextBox 38"/>
              <p:cNvSpPr txBox="1"/>
              <p:nvPr/>
            </p:nvSpPr>
            <p:spPr bwMode="ltGray">
              <a:xfrm>
                <a:off x="222910" y="4838069"/>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latin typeface="Calibri" pitchFamily="34" charset="0"/>
                  </a:rPr>
                  <a:t>…</a:t>
                </a:r>
              </a:p>
            </p:txBody>
          </p:sp>
          <p:grpSp>
            <p:nvGrpSpPr>
              <p:cNvPr id="40" name="Group 687"/>
              <p:cNvGrpSpPr/>
              <p:nvPr/>
            </p:nvGrpSpPr>
            <p:grpSpPr>
              <a:xfrm>
                <a:off x="526699" y="4987518"/>
                <a:ext cx="160020" cy="173743"/>
                <a:chOff x="4969852" y="1745175"/>
                <a:chExt cx="111265" cy="168941"/>
              </a:xfrm>
            </p:grpSpPr>
            <p:sp>
              <p:nvSpPr>
                <p:cNvPr id="41" name="Down Arrow 40"/>
                <p:cNvSpPr/>
                <p:nvPr/>
              </p:nvSpPr>
              <p:spPr bwMode="auto">
                <a:xfrm rot="10800000">
                  <a:off x="4978126" y="1745175"/>
                  <a:ext cx="43424" cy="91898"/>
                </a:xfrm>
                <a:prstGeom prst="downArrow">
                  <a:avLst/>
                </a:prstGeom>
                <a:solidFill>
                  <a:schemeClr val="accent1"/>
                </a:solidFill>
                <a:ln w="19050" cap="flat" cmpd="sng" algn="ctr">
                  <a:solidFill>
                    <a:schemeClr val="accent1"/>
                  </a:solidFill>
                  <a:prstDash val="solid"/>
                  <a:round/>
                  <a:headEnd type="none" w="med" len="med"/>
                  <a:tailEnd type="none" w="med" len="med"/>
                </a:ln>
                <a:effectLst/>
                <a:scene3d>
                  <a:camera prst="orthographicFront">
                    <a:rot lat="17999995" lon="19199986"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4969852" y="1754334"/>
                  <a:ext cx="111265" cy="159782"/>
                </a:xfrm>
                <a:prstGeom prst="rect">
                  <a:avLst/>
                </a:prstGeom>
                <a:noFill/>
                <a:scene3d>
                  <a:camera prst="orthographicFront">
                    <a:rot lat="17999995" lon="19199986" rev="2100000"/>
                  </a:camera>
                  <a:lightRig rig="threePt" dir="t"/>
                </a:scene3d>
              </p:spPr>
            </p:pic>
          </p:grpSp>
        </p:grpSp>
      </p:grpSp>
      <p:sp>
        <p:nvSpPr>
          <p:cNvPr id="344" name="TextBox 343"/>
          <p:cNvSpPr txBox="1"/>
          <p:nvPr/>
        </p:nvSpPr>
        <p:spPr bwMode="ltGray">
          <a:xfrm>
            <a:off x="521650" y="4260236"/>
            <a:ext cx="8225738" cy="646311"/>
          </a:xfrm>
          <a:prstGeom prst="rect">
            <a:avLst/>
          </a:prstGeom>
          <a:noFill/>
          <a:ln w="9525">
            <a:noFill/>
            <a:miter lim="800000"/>
            <a:headEnd/>
            <a:tailEnd/>
          </a:ln>
        </p:spPr>
        <p:txBody>
          <a:bodyPr wrap="square" lIns="91419" tIns="45710" rIns="91419" bIns="45710" rtlCol="0" anchor="t" anchorCtr="0">
            <a:spAutoFit/>
          </a:bodyPr>
          <a:lstStyle/>
          <a:p>
            <a:r>
              <a:rPr lang="en-US" sz="1800" dirty="0" smtClean="0"/>
              <a:t>Instead, as we learned, these </a:t>
            </a:r>
            <a:r>
              <a:rPr lang="en-US" sz="1800" dirty="0" smtClean="0">
                <a:solidFill>
                  <a:schemeClr val="accent4">
                    <a:lumMod val="40000"/>
                    <a:lumOff val="60000"/>
                  </a:schemeClr>
                </a:solidFill>
              </a:rPr>
              <a:t>atoms represent </a:t>
            </a:r>
            <a:r>
              <a:rPr lang="en-US" sz="1800" dirty="0" smtClean="0"/>
              <a:t>more </a:t>
            </a:r>
            <a:r>
              <a:rPr lang="en-US" sz="1800" dirty="0" smtClean="0">
                <a:solidFill>
                  <a:schemeClr val="accent4">
                    <a:lumMod val="40000"/>
                    <a:lumOff val="60000"/>
                  </a:schemeClr>
                </a:solidFill>
              </a:rPr>
              <a:t>abstract concepts </a:t>
            </a:r>
            <a:r>
              <a:rPr lang="en-US" sz="1800" dirty="0" smtClean="0"/>
              <a:t/>
            </a:r>
            <a:br>
              <a:rPr lang="en-US" sz="1800" dirty="0" smtClean="0"/>
            </a:br>
            <a:r>
              <a:rPr lang="en-US" sz="1800" dirty="0" smtClean="0"/>
              <a:t>like </a:t>
            </a:r>
            <a:r>
              <a:rPr lang="en-US" sz="1800" dirty="0" smtClean="0">
                <a:solidFill>
                  <a:schemeClr val="accent4">
                    <a:lumMod val="40000"/>
                    <a:lumOff val="60000"/>
                  </a:schemeClr>
                </a:solidFill>
              </a:rPr>
              <a:t>parts of eyes</a:t>
            </a:r>
            <a:r>
              <a:rPr lang="en-US" sz="1800" dirty="0" smtClean="0"/>
              <a:t>, </a:t>
            </a:r>
            <a:r>
              <a:rPr lang="en-US" sz="1800" dirty="0" smtClean="0">
                <a:solidFill>
                  <a:schemeClr val="accent4">
                    <a:lumMod val="40000"/>
                    <a:lumOff val="60000"/>
                  </a:schemeClr>
                </a:solidFill>
              </a:rPr>
              <a:t>curves of the mouth</a:t>
            </a:r>
            <a:r>
              <a:rPr lang="en-US" sz="1800" dirty="0" smtClean="0"/>
              <a:t>, etc.</a:t>
            </a:r>
          </a:p>
        </p:txBody>
      </p:sp>
      <p:sp>
        <p:nvSpPr>
          <p:cNvPr id="345" name="TextBox 344"/>
          <p:cNvSpPr txBox="1"/>
          <p:nvPr/>
        </p:nvSpPr>
        <p:spPr bwMode="ltGray">
          <a:xfrm>
            <a:off x="615169" y="4953120"/>
            <a:ext cx="8225738" cy="646311"/>
          </a:xfrm>
          <a:prstGeom prst="rect">
            <a:avLst/>
          </a:prstGeom>
          <a:noFill/>
          <a:ln w="9525">
            <a:noFill/>
            <a:miter lim="800000"/>
            <a:headEnd/>
            <a:tailEnd/>
          </a:ln>
        </p:spPr>
        <p:txBody>
          <a:bodyPr wrap="square" lIns="91419" tIns="45710" rIns="91419" bIns="45710" rtlCol="0" anchor="t" anchorCtr="0">
            <a:spAutoFit/>
          </a:bodyPr>
          <a:lstStyle/>
          <a:p>
            <a:r>
              <a:rPr lang="en-US" sz="1800" dirty="0" smtClean="0"/>
              <a:t>As such, when our </a:t>
            </a:r>
            <a:r>
              <a:rPr lang="en-US" sz="1800" dirty="0" smtClean="0">
                <a:solidFill>
                  <a:schemeClr val="accent4">
                    <a:lumMod val="40000"/>
                    <a:lumOff val="60000"/>
                  </a:schemeClr>
                </a:solidFill>
              </a:rPr>
              <a:t>second RBM </a:t>
            </a:r>
            <a:r>
              <a:rPr lang="en-US" sz="1800" dirty="0" smtClean="0"/>
              <a:t>discovers regularities in its inputs, these will be even </a:t>
            </a:r>
            <a:r>
              <a:rPr lang="en-US" sz="1800" dirty="0" smtClean="0">
                <a:solidFill>
                  <a:schemeClr val="accent4">
                    <a:lumMod val="40000"/>
                    <a:lumOff val="60000"/>
                  </a:schemeClr>
                </a:solidFill>
              </a:rPr>
              <a:t>higher-order regularities </a:t>
            </a:r>
            <a:r>
              <a:rPr lang="en-US" sz="1800" dirty="0" smtClean="0"/>
              <a:t>- for instance that </a:t>
            </a:r>
            <a:r>
              <a:rPr lang="en-US" sz="1800" dirty="0" smtClean="0">
                <a:solidFill>
                  <a:schemeClr val="accent4">
                    <a:lumMod val="40000"/>
                    <a:lumOff val="60000"/>
                  </a:schemeClr>
                </a:solidFill>
              </a:rPr>
              <a:t>every face has two eyes</a:t>
            </a:r>
            <a:r>
              <a:rPr lang="en-US" sz="1800" dirty="0" smtClean="0"/>
              <a:t>.</a:t>
            </a:r>
          </a:p>
        </p:txBody>
      </p:sp>
      <p:sp>
        <p:nvSpPr>
          <p:cNvPr id="347" name="Right Arrow 346"/>
          <p:cNvSpPr/>
          <p:nvPr/>
        </p:nvSpPr>
        <p:spPr bwMode="auto">
          <a:xfrm rot="19958479">
            <a:off x="3162136" y="3303408"/>
            <a:ext cx="2878880" cy="1425392"/>
          </a:xfrm>
          <a:prstGeom prst="rightArrow">
            <a:avLst/>
          </a:prstGeom>
          <a:solidFill>
            <a:schemeClr val="accent1"/>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So this atom might activate when an image has </a:t>
            </a:r>
            <a:r>
              <a:rPr lang="en-US" sz="1800" dirty="0" smtClean="0">
                <a:solidFill>
                  <a:schemeClr val="accent2">
                    <a:lumMod val="40000"/>
                    <a:lumOff val="60000"/>
                  </a:schemeClr>
                </a:solidFill>
                <a:latin typeface="+mn-lt"/>
              </a:rPr>
              <a:t>two eyes</a:t>
            </a:r>
            <a:r>
              <a:rPr lang="en-US" sz="1800" dirty="0" smtClean="0">
                <a:latin typeface="+mn-lt"/>
              </a:rPr>
              <a:t>!</a:t>
            </a:r>
            <a:endParaRPr kumimoji="0" lang="en-US" sz="1800" i="0" u="none" strike="noStrike" cap="none" normalizeH="0" baseline="0" dirty="0" smtClean="0">
              <a:ln>
                <a:noFill/>
              </a:ln>
              <a:effectLst/>
              <a:latin typeface="+mn-lt"/>
            </a:endParaRPr>
          </a:p>
        </p:txBody>
      </p:sp>
      <p:sp>
        <p:nvSpPr>
          <p:cNvPr id="349" name="Left Arrow 348"/>
          <p:cNvSpPr/>
          <p:nvPr/>
        </p:nvSpPr>
        <p:spPr bwMode="auto">
          <a:xfrm rot="19450167">
            <a:off x="1992372" y="947694"/>
            <a:ext cx="2900037" cy="1452280"/>
          </a:xfrm>
          <a:prstGeom prst="leftArrow">
            <a:avLst/>
          </a:prstGeom>
          <a:solidFill>
            <a:schemeClr val="accent1"/>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And this one with noses!</a:t>
            </a:r>
            <a:endParaRPr kumimoji="0" lang="en-US" sz="1800" i="0" u="none" strike="noStrike" cap="none" normalizeH="0" baseline="0" dirty="0" smtClean="0">
              <a:ln>
                <a:noFill/>
              </a:ln>
              <a:effectLst/>
              <a:latin typeface="+mn-lt"/>
            </a:endParaRPr>
          </a:p>
        </p:txBody>
      </p:sp>
      <p:cxnSp>
        <p:nvCxnSpPr>
          <p:cNvPr id="350" name="Straight Connector 349"/>
          <p:cNvCxnSpPr/>
          <p:nvPr/>
        </p:nvCxnSpPr>
        <p:spPr bwMode="auto">
          <a:xfrm flipH="1" flipV="1">
            <a:off x="5392543" y="2564483"/>
            <a:ext cx="522066" cy="737565"/>
          </a:xfrm>
          <a:prstGeom prst="line">
            <a:avLst/>
          </a:prstGeom>
          <a:ln w="3810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1" name="Straight Connector 350"/>
          <p:cNvCxnSpPr/>
          <p:nvPr/>
        </p:nvCxnSpPr>
        <p:spPr bwMode="auto">
          <a:xfrm flipV="1">
            <a:off x="5921474" y="2564483"/>
            <a:ext cx="298410" cy="699008"/>
          </a:xfrm>
          <a:prstGeom prst="line">
            <a:avLst/>
          </a:prstGeom>
          <a:ln w="3810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8" name="Left Arrow 347"/>
          <p:cNvSpPr/>
          <p:nvPr/>
        </p:nvSpPr>
        <p:spPr bwMode="auto">
          <a:xfrm rot="19450167">
            <a:off x="1837281" y="977675"/>
            <a:ext cx="2900037" cy="1452280"/>
          </a:xfrm>
          <a:prstGeom prst="leftArrow">
            <a:avLst/>
          </a:prstGeom>
          <a:solidFill>
            <a:schemeClr val="accent1"/>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hangingPunct="0">
              <a:lnSpc>
                <a:spcPct val="90000"/>
              </a:lnSpc>
              <a:spcBef>
                <a:spcPct val="20000"/>
              </a:spcBef>
              <a:spcAft>
                <a:spcPct val="20000"/>
              </a:spcAft>
              <a:defRPr/>
            </a:pPr>
            <a:r>
              <a:rPr lang="en-US" sz="1600" dirty="0"/>
              <a:t>Recall that this atom is associated with </a:t>
            </a:r>
            <a:r>
              <a:rPr lang="en-US" sz="1600" dirty="0">
                <a:solidFill>
                  <a:schemeClr val="accent2">
                    <a:lumMod val="40000"/>
                    <a:lumOff val="60000"/>
                  </a:schemeClr>
                </a:solidFill>
              </a:rPr>
              <a:t>left eyes</a:t>
            </a:r>
            <a:r>
              <a:rPr lang="en-US" sz="1600" dirty="0" smtClean="0"/>
              <a:t>.</a:t>
            </a:r>
            <a:endParaRPr lang="en-US" sz="1600" dirty="0"/>
          </a:p>
        </p:txBody>
      </p:sp>
      <p:sp>
        <p:nvSpPr>
          <p:cNvPr id="2" name="Rounded Rectangular Callout 1"/>
          <p:cNvSpPr/>
          <p:nvPr/>
        </p:nvSpPr>
        <p:spPr bwMode="auto">
          <a:xfrm>
            <a:off x="6727372" y="1131627"/>
            <a:ext cx="2416628" cy="1253763"/>
          </a:xfrm>
          <a:prstGeom prst="wedgeRoundRectCallout">
            <a:avLst>
              <a:gd name="adj1" fmla="val -64694"/>
              <a:gd name="adj2" fmla="val 98921"/>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So we</a:t>
            </a:r>
            <a:r>
              <a:rPr lang="en-US" sz="1800" dirty="0" smtClean="0">
                <a:latin typeface="+mn-lt"/>
              </a:rPr>
              <a:t>’ll learn the weights to cause this RBM to vibrate frequently…</a:t>
            </a:r>
            <a:endParaRPr kumimoji="0" lang="en-US" sz="1800" i="0" u="none" strike="noStrike" cap="none" normalizeH="0" baseline="0" dirty="0" smtClean="0">
              <a:ln>
                <a:noFill/>
              </a:ln>
              <a:effectLst/>
              <a:latin typeface="+mn-lt"/>
            </a:endParaRPr>
          </a:p>
        </p:txBody>
      </p:sp>
      <p:sp>
        <p:nvSpPr>
          <p:cNvPr id="352" name="Rounded Rectangular Callout 351"/>
          <p:cNvSpPr/>
          <p:nvPr/>
        </p:nvSpPr>
        <p:spPr bwMode="auto">
          <a:xfrm>
            <a:off x="65317" y="844645"/>
            <a:ext cx="2416628" cy="1253763"/>
          </a:xfrm>
          <a:prstGeom prst="wedgeRoundRectCallout">
            <a:avLst>
              <a:gd name="adj1" fmla="val 47889"/>
              <a:gd name="adj2" fmla="val 90552"/>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 to these specific configurations of atoms.</a:t>
            </a:r>
            <a:endParaRPr kumimoji="0" lang="en-US" sz="1800" i="0" u="none" strike="noStrike" cap="none" normalizeH="0" baseline="0" dirty="0" smtClean="0">
              <a:ln>
                <a:noFill/>
              </a:ln>
              <a:effectLst/>
              <a:latin typeface="+mn-lt"/>
            </a:endParaRPr>
          </a:p>
        </p:txBody>
      </p:sp>
      <p:sp>
        <p:nvSpPr>
          <p:cNvPr id="353" name="Rounded Rectangular Callout 352"/>
          <p:cNvSpPr/>
          <p:nvPr/>
        </p:nvSpPr>
        <p:spPr bwMode="auto">
          <a:xfrm>
            <a:off x="3283449" y="816619"/>
            <a:ext cx="2416628" cy="1253763"/>
          </a:xfrm>
          <a:prstGeom prst="wedgeRoundRectCallout">
            <a:avLst>
              <a:gd name="adj1" fmla="val -64694"/>
              <a:gd name="adj2" fmla="val 86367"/>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And,</a:t>
            </a:r>
            <a:r>
              <a:rPr kumimoji="0" lang="en-US" sz="1800" i="0" u="none" strike="noStrike" cap="none" normalizeH="0" dirty="0" smtClean="0">
                <a:ln>
                  <a:noFill/>
                </a:ln>
                <a:effectLst/>
                <a:latin typeface="+mn-lt"/>
              </a:rPr>
              <a:t> as before, to do so, we’ll need to find regularities across our inputs…</a:t>
            </a:r>
            <a:endParaRPr kumimoji="0" lang="en-US" sz="1800" i="0" u="none" strike="noStrike" cap="none" normalizeH="0" baseline="0" dirty="0" smtClean="0">
              <a:ln>
                <a:noFill/>
              </a:ln>
              <a:effectLst/>
              <a:latin typeface="+mn-lt"/>
            </a:endParaRPr>
          </a:p>
        </p:txBody>
      </p:sp>
      <p:sp>
        <p:nvSpPr>
          <p:cNvPr id="354" name="Rounded Rectangular Callout 353"/>
          <p:cNvSpPr/>
          <p:nvPr/>
        </p:nvSpPr>
        <p:spPr bwMode="auto">
          <a:xfrm>
            <a:off x="6308195" y="1422607"/>
            <a:ext cx="2416628" cy="1253763"/>
          </a:xfrm>
          <a:prstGeom prst="wedgeRoundRectCallout">
            <a:avLst>
              <a:gd name="adj1" fmla="val -64694"/>
              <a:gd name="adj2" fmla="val 98921"/>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 and associate them with various hidden atoms.</a:t>
            </a:r>
            <a:endParaRPr kumimoji="0" lang="en-US" sz="1800" i="0" u="none" strike="noStrike" cap="none" normalizeH="0" baseline="0" dirty="0" smtClean="0">
              <a:ln>
                <a:noFill/>
              </a:ln>
              <a:effectLst/>
              <a:latin typeface="+mn-lt"/>
            </a:endParaRPr>
          </a:p>
        </p:txBody>
      </p:sp>
      <p:grpSp>
        <p:nvGrpSpPr>
          <p:cNvPr id="340" name="Group 339"/>
          <p:cNvGrpSpPr/>
          <p:nvPr/>
        </p:nvGrpSpPr>
        <p:grpSpPr>
          <a:xfrm>
            <a:off x="7664893" y="146711"/>
            <a:ext cx="1367624" cy="205602"/>
            <a:chOff x="7696863" y="287379"/>
            <a:chExt cx="1367624" cy="205602"/>
          </a:xfrm>
        </p:grpSpPr>
        <p:pic>
          <p:nvPicPr>
            <p:cNvPr id="341"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2" name="Right Arrow 34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5" name="Right Arrow 354"/>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6"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7" name="Right Arrow 35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8" name="Picture 357"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359" name="Rounded Rectangle 358"/>
          <p:cNvSpPr/>
          <p:nvPr/>
        </p:nvSpPr>
        <p:spPr bwMode="auto">
          <a:xfrm>
            <a:off x="829536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animEffect transition="in" filter="fade">
                                      <p:cBhvr>
                                        <p:cTn id="11" dur="500"/>
                                        <p:tgtEl>
                                          <p:spTgt spid="25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3.05556E-6 -1.85185E-6 L 0.10104 -0.35555 " pathEditMode="relative" rAng="0" ptsTypes="AA">
                                      <p:cBhvr>
                                        <p:cTn id="19" dur="2000" fill="hold"/>
                                        <p:tgtEl>
                                          <p:spTgt spid="339"/>
                                        </p:tgtEl>
                                        <p:attrNameLst>
                                          <p:attrName>ppt_x</p:attrName>
                                          <p:attrName>ppt_y</p:attrName>
                                        </p:attrNameLst>
                                      </p:cBhvr>
                                      <p:rCtr x="51" y="-178"/>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2.22222E-6 -2.59259E-6 L 0.36459 -0.01458 " pathEditMode="relative" rAng="0" ptsTypes="AA">
                                      <p:cBhvr>
                                        <p:cTn id="32" dur="2000" fill="hold"/>
                                        <p:tgtEl>
                                          <p:spTgt spid="8"/>
                                        </p:tgtEl>
                                        <p:attrNameLst>
                                          <p:attrName>ppt_x</p:attrName>
                                          <p:attrName>ppt_y</p:attrName>
                                        </p:attrNameLst>
                                      </p:cBhvr>
                                      <p:rCtr x="182" y="-7"/>
                                    </p:animMotion>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1000"/>
                                        <p:tgtEl>
                                          <p:spTgt spid="8"/>
                                        </p:tgtEl>
                                      </p:cBhvr>
                                    </p:animEffect>
                                    <p:set>
                                      <p:cBhvr>
                                        <p:cTn id="36" dur="1" fill="hold">
                                          <p:stCondLst>
                                            <p:cond delay="9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nodeType="clickEffect">
                                  <p:stCondLst>
                                    <p:cond delay="0"/>
                                  </p:stCondLst>
                                  <p:childTnLst>
                                    <p:animMotion origin="layout" path="M -0.00018 -0.00116 L 0.36493 -0.05787 " pathEditMode="relative" rAng="0" ptsTypes="AA">
                                      <p:cBhvr>
                                        <p:cTn id="44" dur="2000" fill="hold"/>
                                        <p:tgtEl>
                                          <p:spTgt spid="35"/>
                                        </p:tgtEl>
                                        <p:attrNameLst>
                                          <p:attrName>ppt_x</p:attrName>
                                          <p:attrName>ppt_y</p:attrName>
                                        </p:attrNameLst>
                                      </p:cBhvr>
                                      <p:rCtr x="182" y="-28"/>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1000"/>
                                        <p:tgtEl>
                                          <p:spTgt spid="35"/>
                                        </p:tgtEl>
                                      </p:cBhvr>
                                    </p:animEffect>
                                    <p:set>
                                      <p:cBhvr>
                                        <p:cTn id="48" dur="1" fill="hold">
                                          <p:stCondLst>
                                            <p:cond delay="999"/>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63" presetClass="path" presetSubtype="0" accel="50000" decel="50000" fill="hold" nodeType="clickEffect">
                                  <p:stCondLst>
                                    <p:cond delay="0"/>
                                  </p:stCondLst>
                                  <p:childTnLst>
                                    <p:animMotion origin="layout" path="M 4.16667E-6 7.40741E-7 L 0.36441 -0.10046 " pathEditMode="relative" rAng="0" ptsTypes="AA">
                                      <p:cBhvr>
                                        <p:cTn id="56" dur="2000" fill="hold"/>
                                        <p:tgtEl>
                                          <p:spTgt spid="62"/>
                                        </p:tgtEl>
                                        <p:attrNameLst>
                                          <p:attrName>ppt_x</p:attrName>
                                          <p:attrName>ppt_y</p:attrName>
                                        </p:attrNameLst>
                                      </p:cBhvr>
                                      <p:rCtr x="182" y="-50"/>
                                    </p:animMotion>
                                  </p:childTnLst>
                                </p:cTn>
                              </p:par>
                            </p:childTnLst>
                          </p:cTn>
                        </p:par>
                        <p:par>
                          <p:cTn id="57" fill="hold">
                            <p:stCondLst>
                              <p:cond delay="2000"/>
                            </p:stCondLst>
                            <p:childTnLst>
                              <p:par>
                                <p:cTn id="58" presetID="10" presetClass="exit" presetSubtype="0" fill="hold" nodeType="afterEffect">
                                  <p:stCondLst>
                                    <p:cond delay="0"/>
                                  </p:stCondLst>
                                  <p:childTnLst>
                                    <p:animEffect transition="out" filter="fade">
                                      <p:cBhvr>
                                        <p:cTn id="59" dur="1000"/>
                                        <p:tgtEl>
                                          <p:spTgt spid="62"/>
                                        </p:tgtEl>
                                      </p:cBhvr>
                                    </p:animEffect>
                                    <p:set>
                                      <p:cBhvr>
                                        <p:cTn id="60" dur="1" fill="hold">
                                          <p:stCondLst>
                                            <p:cond delay="999"/>
                                          </p:stCondLst>
                                        </p:cTn>
                                        <p:tgtEl>
                                          <p:spTgt spid="6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down)">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52"/>
                                        </p:tgtEl>
                                        <p:attrNameLst>
                                          <p:attrName>style.visibility</p:attrName>
                                        </p:attrNameLst>
                                      </p:cBhvr>
                                      <p:to>
                                        <p:strVal val="visible"/>
                                      </p:to>
                                    </p:set>
                                    <p:animEffect transition="in" filter="wipe(down)">
                                      <p:cBhvr>
                                        <p:cTn id="70" dur="500"/>
                                        <p:tgtEl>
                                          <p:spTgt spid="35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5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53"/>
                                        </p:tgtEl>
                                        <p:attrNameLst>
                                          <p:attrName>style.visibility</p:attrName>
                                        </p:attrNameLst>
                                      </p:cBhvr>
                                      <p:to>
                                        <p:strVal val="visible"/>
                                      </p:to>
                                    </p:set>
                                    <p:animEffect transition="in" filter="wipe(down)">
                                      <p:cBhvr>
                                        <p:cTn id="81" dur="500"/>
                                        <p:tgtEl>
                                          <p:spTgt spid="35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354"/>
                                        </p:tgtEl>
                                        <p:attrNameLst>
                                          <p:attrName>style.visibility</p:attrName>
                                        </p:attrNameLst>
                                      </p:cBhvr>
                                      <p:to>
                                        <p:strVal val="visible"/>
                                      </p:to>
                                    </p:set>
                                    <p:animEffect transition="in" filter="wipe(down)">
                                      <p:cBhvr>
                                        <p:cTn id="86" dur="500"/>
                                        <p:tgtEl>
                                          <p:spTgt spid="35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3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5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4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nodeType="clickEffect">
                                  <p:stCondLst>
                                    <p:cond delay="0"/>
                                  </p:stCondLst>
                                  <p:childTnLst>
                                    <p:set>
                                      <p:cBhvr>
                                        <p:cTn id="104" dur="1" fill="hold">
                                          <p:stCondLst>
                                            <p:cond delay="0"/>
                                          </p:stCondLst>
                                        </p:cTn>
                                        <p:tgtEl>
                                          <p:spTgt spid="348"/>
                                        </p:tgtEl>
                                        <p:attrNameLst>
                                          <p:attrName>style.visibility</p:attrName>
                                        </p:attrNameLst>
                                      </p:cBhvr>
                                      <p:to>
                                        <p:strVal val="visible"/>
                                      </p:to>
                                    </p:set>
                                    <p:animEffect transition="in" filter="wipe(right)">
                                      <p:cBhvr>
                                        <p:cTn id="105" dur="500"/>
                                        <p:tgtEl>
                                          <p:spTgt spid="348"/>
                                        </p:tgtEl>
                                      </p:cBhvr>
                                    </p:animEffect>
                                  </p:childTnLst>
                                </p:cTn>
                              </p:par>
                            </p:childTnLst>
                          </p:cTn>
                        </p:par>
                      </p:childTnLst>
                    </p:cTn>
                  </p:par>
                  <p:par>
                    <p:cTn id="106" fill="hold">
                      <p:stCondLst>
                        <p:cond delay="indefinite"/>
                      </p:stCondLst>
                      <p:childTnLst>
                        <p:par>
                          <p:cTn id="107" fill="hold">
                            <p:stCondLst>
                              <p:cond delay="0"/>
                            </p:stCondLst>
                            <p:childTnLst>
                              <p:par>
                                <p:cTn id="108" presetID="63" presetClass="path" presetSubtype="0" accel="50000" decel="50000" fill="hold" grpId="1" nodeType="clickEffect">
                                  <p:stCondLst>
                                    <p:cond delay="0"/>
                                  </p:stCondLst>
                                  <p:childTnLst>
                                    <p:animMotion origin="layout" path="M 1.11111E-6 -2.16748E-6 L 0.36979 -2.16748E-6 " pathEditMode="relative" rAng="0" ptsTypes="AA">
                                      <p:cBhvr>
                                        <p:cTn id="109" dur="2000" fill="hold"/>
                                        <p:tgtEl>
                                          <p:spTgt spid="348"/>
                                        </p:tgtEl>
                                        <p:attrNameLst>
                                          <p:attrName>ppt_x</p:attrName>
                                          <p:attrName>ppt_y</p:attrName>
                                        </p:attrNameLst>
                                      </p:cBhvr>
                                      <p:rCtr x="185" y="0"/>
                                    </p:animMotion>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0" nodeType="clickEffect">
                                  <p:stCondLst>
                                    <p:cond delay="0"/>
                                  </p:stCondLst>
                                  <p:childTnLst>
                                    <p:set>
                                      <p:cBhvr>
                                        <p:cTn id="113" dur="1" fill="hold">
                                          <p:stCondLst>
                                            <p:cond delay="0"/>
                                          </p:stCondLst>
                                        </p:cTn>
                                        <p:tgtEl>
                                          <p:spTgt spid="348"/>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2" fill="hold" nodeType="clickEffect">
                                  <p:stCondLst>
                                    <p:cond delay="0"/>
                                  </p:stCondLst>
                                  <p:childTnLst>
                                    <p:set>
                                      <p:cBhvr>
                                        <p:cTn id="117" dur="1" fill="hold">
                                          <p:stCondLst>
                                            <p:cond delay="0"/>
                                          </p:stCondLst>
                                        </p:cTn>
                                        <p:tgtEl>
                                          <p:spTgt spid="349"/>
                                        </p:tgtEl>
                                        <p:attrNameLst>
                                          <p:attrName>style.visibility</p:attrName>
                                        </p:attrNameLst>
                                      </p:cBhvr>
                                      <p:to>
                                        <p:strVal val="visible"/>
                                      </p:to>
                                    </p:set>
                                    <p:animEffect transition="in" filter="wipe(right)">
                                      <p:cBhvr>
                                        <p:cTn id="118" dur="500"/>
                                        <p:tgtEl>
                                          <p:spTgt spid="349"/>
                                        </p:tgtEl>
                                      </p:cBhvr>
                                    </p:animEffect>
                                  </p:childTnLst>
                                </p:cTn>
                              </p:par>
                            </p:childTnLst>
                          </p:cTn>
                        </p:par>
                      </p:childTnLst>
                    </p:cTn>
                  </p:par>
                  <p:par>
                    <p:cTn id="119" fill="hold">
                      <p:stCondLst>
                        <p:cond delay="indefinite"/>
                      </p:stCondLst>
                      <p:childTnLst>
                        <p:par>
                          <p:cTn id="120" fill="hold">
                            <p:stCondLst>
                              <p:cond delay="0"/>
                            </p:stCondLst>
                            <p:childTnLst>
                              <p:par>
                                <p:cTn id="121" presetID="63" presetClass="path" presetSubtype="0" accel="50000" decel="50000" fill="hold" grpId="1" nodeType="clickEffect">
                                  <p:stCondLst>
                                    <p:cond delay="0"/>
                                  </p:stCondLst>
                                  <p:childTnLst>
                                    <p:animMotion origin="layout" path="M 1.11111E-6 -2.16748E-6 L 0.36979 -2.16748E-6 " pathEditMode="relative" rAng="0" ptsTypes="AA">
                                      <p:cBhvr>
                                        <p:cTn id="122" dur="2000" fill="hold"/>
                                        <p:tgtEl>
                                          <p:spTgt spid="349"/>
                                        </p:tgtEl>
                                        <p:attrNameLst>
                                          <p:attrName>ppt_x</p:attrName>
                                          <p:attrName>ppt_y</p:attrName>
                                        </p:attrNameLst>
                                      </p:cBhvr>
                                      <p:rCtr x="185" y="0"/>
                                    </p:animMotion>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349"/>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4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47"/>
                                        </p:tgtEl>
                                        <p:attrNameLst>
                                          <p:attrName>style.visibility</p:attrName>
                                        </p:attrNameLst>
                                      </p:cBhvr>
                                      <p:to>
                                        <p:strVal val="visible"/>
                                      </p:to>
                                    </p:set>
                                    <p:animEffect transition="in" filter="wipe(left)">
                                      <p:cBhvr>
                                        <p:cTn id="135" dur="500"/>
                                        <p:tgtEl>
                                          <p:spTgt spid="34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351"/>
                                        </p:tgtEl>
                                        <p:attrNameLst>
                                          <p:attrName>style.visibility</p:attrName>
                                        </p:attrNameLst>
                                      </p:cBhvr>
                                      <p:to>
                                        <p:strVal val="visible"/>
                                      </p:to>
                                    </p:set>
                                    <p:animEffect transition="in" filter="wipe(down)">
                                      <p:cBhvr>
                                        <p:cTn id="140" dur="500"/>
                                        <p:tgtEl>
                                          <p:spTgt spid="351"/>
                                        </p:tgtEl>
                                      </p:cBhvr>
                                    </p:animEffect>
                                  </p:childTnLst>
                                </p:cTn>
                              </p:par>
                              <p:par>
                                <p:cTn id="141" presetID="22" presetClass="entr" presetSubtype="4" fill="hold" nodeType="withEffect">
                                  <p:stCondLst>
                                    <p:cond delay="0"/>
                                  </p:stCondLst>
                                  <p:childTnLst>
                                    <p:set>
                                      <p:cBhvr>
                                        <p:cTn id="142" dur="1" fill="hold">
                                          <p:stCondLst>
                                            <p:cond delay="0"/>
                                          </p:stCondLst>
                                        </p:cTn>
                                        <p:tgtEl>
                                          <p:spTgt spid="350"/>
                                        </p:tgtEl>
                                        <p:attrNameLst>
                                          <p:attrName>style.visibility</p:attrName>
                                        </p:attrNameLst>
                                      </p:cBhvr>
                                      <p:to>
                                        <p:strVal val="visible"/>
                                      </p:to>
                                    </p:set>
                                    <p:animEffect transition="in" filter="wipe(down)">
                                      <p:cBhvr>
                                        <p:cTn id="143" dur="500"/>
                                        <p:tgtEl>
                                          <p:spTgt spid="350"/>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3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68" grpId="0"/>
      <p:bldP spid="169" grpId="0"/>
      <p:bldP spid="343" grpId="0"/>
      <p:bldP spid="344" grpId="0"/>
      <p:bldP spid="345" grpId="0"/>
      <p:bldP spid="347" grpId="0" animBg="1"/>
      <p:bldP spid="347" grpId="1" animBg="1"/>
      <p:bldP spid="349" grpId="0" animBg="1"/>
      <p:bldP spid="349" grpId="1" animBg="1"/>
      <p:bldP spid="348" grpId="0" animBg="1"/>
      <p:bldP spid="348" grpId="1" animBg="1"/>
      <p:bldP spid="2" grpId="0" animBg="1"/>
      <p:bldP spid="2" grpId="1" animBg="1"/>
      <p:bldP spid="352" grpId="0" animBg="1"/>
      <p:bldP spid="352" grpId="1" animBg="1"/>
      <p:bldP spid="353" grpId="0" animBg="1"/>
      <p:bldP spid="353" grpId="1" animBg="1"/>
      <p:bldP spid="354" grpId="0" animBg="1"/>
      <p:bldP spid="35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9" name="Rounded Rectangle 3908"/>
          <p:cNvSpPr/>
          <p:nvPr/>
        </p:nvSpPr>
        <p:spPr bwMode="auto">
          <a:xfrm>
            <a:off x="4558759" y="5435534"/>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910" name="Rounded Rectangle 3909"/>
          <p:cNvSpPr/>
          <p:nvPr/>
        </p:nvSpPr>
        <p:spPr bwMode="auto">
          <a:xfrm>
            <a:off x="5534227" y="5435534"/>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98" name="Rounded Rectangle 3897"/>
          <p:cNvSpPr/>
          <p:nvPr/>
        </p:nvSpPr>
        <p:spPr bwMode="auto">
          <a:xfrm>
            <a:off x="4962951" y="5435534"/>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899" name="Rounded Rectangle 3898"/>
          <p:cNvSpPr/>
          <p:nvPr/>
        </p:nvSpPr>
        <p:spPr bwMode="auto">
          <a:xfrm>
            <a:off x="5918541" y="5435534"/>
            <a:ext cx="233279"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35</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An Interesting Intuition</a:t>
            </a:r>
            <a:endParaRPr lang="en-US" dirty="0"/>
          </a:p>
        </p:txBody>
      </p:sp>
      <p:sp>
        <p:nvSpPr>
          <p:cNvPr id="3285" name="TextBox 3284"/>
          <p:cNvSpPr txBox="1"/>
          <p:nvPr/>
        </p:nvSpPr>
        <p:spPr bwMode="ltGray">
          <a:xfrm>
            <a:off x="477105" y="1119406"/>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we can repeat this process over and over!</a:t>
            </a:r>
            <a:endParaRPr lang="en-US" sz="2000" dirty="0" smtClean="0">
              <a:solidFill>
                <a:schemeClr val="accent2">
                  <a:lumMod val="40000"/>
                  <a:lumOff val="60000"/>
                </a:schemeClr>
              </a:solidFill>
              <a:latin typeface="Calibri" pitchFamily="34" charset="0"/>
            </a:endParaRPr>
          </a:p>
        </p:txBody>
      </p:sp>
      <p:sp>
        <p:nvSpPr>
          <p:cNvPr id="2048" name="TextBox 2047"/>
          <p:cNvSpPr txBox="1"/>
          <p:nvPr/>
        </p:nvSpPr>
        <p:spPr bwMode="ltGray">
          <a:xfrm>
            <a:off x="597421" y="1688901"/>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Each time we add an RBM layer, its hidden atoms “learn” successive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levels of abstraction about the original images!</a:t>
            </a:r>
            <a:endParaRPr lang="en-US" sz="2000" dirty="0" smtClean="0">
              <a:solidFill>
                <a:schemeClr val="accent2">
                  <a:lumMod val="40000"/>
                  <a:lumOff val="60000"/>
                </a:schemeClr>
              </a:solidFill>
              <a:latin typeface="Calibri" pitchFamily="34" charset="0"/>
            </a:endParaRPr>
          </a:p>
        </p:txBody>
      </p:sp>
      <p:sp>
        <p:nvSpPr>
          <p:cNvPr id="3894" name="Left Arrow 3893"/>
          <p:cNvSpPr/>
          <p:nvPr/>
        </p:nvSpPr>
        <p:spPr bwMode="auto">
          <a:xfrm>
            <a:off x="6320393" y="4121834"/>
            <a:ext cx="2570389" cy="1927274"/>
          </a:xfrm>
          <a:prstGeom prst="leftArrow">
            <a:avLst/>
          </a:prstGeom>
          <a:solidFill>
            <a:schemeClr val="tx2">
              <a:lumMod val="50000"/>
            </a:schemeClr>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Represents</a:t>
            </a:r>
            <a:r>
              <a:rPr kumimoji="0" lang="en-US" sz="1800" i="0" u="none" strike="noStrike" cap="none" normalizeH="0" dirty="0" smtClean="0">
                <a:ln>
                  <a:noFill/>
                </a:ln>
                <a:effectLst/>
                <a:latin typeface="+mn-lt"/>
              </a:rPr>
              <a:t> </a:t>
            </a:r>
            <a:r>
              <a:rPr lang="en-US" sz="1800" dirty="0" smtClean="0">
                <a:solidFill>
                  <a:schemeClr val="accent4">
                    <a:lumMod val="40000"/>
                    <a:lumOff val="60000"/>
                  </a:schemeClr>
                </a:solidFill>
                <a:latin typeface="+mn-lt"/>
              </a:rPr>
              <a:t>combinations of </a:t>
            </a:r>
            <a:r>
              <a:rPr kumimoji="0" lang="en-US" sz="1800" i="0" u="none" strike="noStrike" cap="none" normalizeH="0" dirty="0" smtClean="0">
                <a:ln>
                  <a:noFill/>
                </a:ln>
                <a:solidFill>
                  <a:schemeClr val="accent4">
                    <a:lumMod val="40000"/>
                    <a:lumOff val="60000"/>
                  </a:schemeClr>
                </a:solidFill>
                <a:effectLst/>
                <a:latin typeface="+mn-lt"/>
              </a:rPr>
              <a:t>facial components</a:t>
            </a:r>
            <a:r>
              <a:rPr kumimoji="0" lang="en-US" sz="1800" i="0" u="none" strike="noStrike" cap="none" normalizeH="0" dirty="0" smtClean="0">
                <a:ln>
                  <a:noFill/>
                </a:ln>
                <a:effectLst/>
                <a:latin typeface="+mn-lt"/>
              </a:rPr>
              <a:t>, like pairs of eyes</a:t>
            </a:r>
            <a:endParaRPr kumimoji="0" lang="en-US" sz="1800" i="0" u="none" strike="noStrike" cap="none" normalizeH="0" baseline="0" dirty="0" smtClean="0">
              <a:ln>
                <a:noFill/>
              </a:ln>
              <a:effectLst/>
              <a:latin typeface="+mn-lt"/>
            </a:endParaRPr>
          </a:p>
        </p:txBody>
      </p:sp>
      <p:sp>
        <p:nvSpPr>
          <p:cNvPr id="3895" name="Right Arrow 3894"/>
          <p:cNvSpPr/>
          <p:nvPr/>
        </p:nvSpPr>
        <p:spPr bwMode="auto">
          <a:xfrm>
            <a:off x="2130434" y="4900980"/>
            <a:ext cx="2474259" cy="1425392"/>
          </a:xfrm>
          <a:prstGeom prst="rightArrow">
            <a:avLst/>
          </a:prstGeom>
          <a:solidFill>
            <a:schemeClr val="tx2">
              <a:lumMod val="50000"/>
            </a:schemeClr>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Represents </a:t>
            </a:r>
            <a:br>
              <a:rPr lang="en-US" sz="1800" dirty="0" smtClean="0">
                <a:latin typeface="+mn-lt"/>
              </a:rPr>
            </a:br>
            <a:r>
              <a:rPr lang="en-US" sz="1800" dirty="0" smtClean="0">
                <a:solidFill>
                  <a:schemeClr val="accent4">
                    <a:lumMod val="40000"/>
                    <a:lumOff val="60000"/>
                  </a:schemeClr>
                </a:solidFill>
                <a:latin typeface="+mn-lt"/>
              </a:rPr>
              <a:t>entire faces</a:t>
            </a:r>
            <a:endParaRPr kumimoji="0" lang="en-US" sz="1800" i="0" u="none" strike="noStrike" cap="none" normalizeH="0" baseline="0" dirty="0" smtClean="0">
              <a:ln>
                <a:noFill/>
              </a:ln>
              <a:solidFill>
                <a:schemeClr val="accent4">
                  <a:lumMod val="40000"/>
                  <a:lumOff val="60000"/>
                </a:schemeClr>
              </a:solidFill>
              <a:effectLst/>
              <a:latin typeface="+mn-lt"/>
            </a:endParaRPr>
          </a:p>
        </p:txBody>
      </p:sp>
      <p:grpSp>
        <p:nvGrpSpPr>
          <p:cNvPr id="3908" name="Group 3907"/>
          <p:cNvGrpSpPr/>
          <p:nvPr/>
        </p:nvGrpSpPr>
        <p:grpSpPr>
          <a:xfrm>
            <a:off x="4156406" y="5690516"/>
            <a:ext cx="2563929" cy="655038"/>
            <a:chOff x="4156406" y="5690516"/>
            <a:chExt cx="2563929" cy="655038"/>
          </a:xfrm>
        </p:grpSpPr>
        <p:cxnSp>
          <p:nvCxnSpPr>
            <p:cNvPr id="3902" name="Straight Connector 3901"/>
            <p:cNvCxnSpPr/>
            <p:nvPr/>
          </p:nvCxnSpPr>
          <p:spPr bwMode="auto">
            <a:xfrm>
              <a:off x="5134446" y="5690516"/>
              <a:ext cx="277813" cy="314868"/>
            </a:xfrm>
            <a:prstGeom prst="line">
              <a:avLst/>
            </a:prstGeom>
            <a:ln w="19050">
              <a:solidFill>
                <a:srgbClr val="C9A4E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04" name="Straight Connector 3903"/>
            <p:cNvCxnSpPr/>
            <p:nvPr/>
          </p:nvCxnSpPr>
          <p:spPr bwMode="auto">
            <a:xfrm flipH="1">
              <a:off x="5401491" y="5694635"/>
              <a:ext cx="639118" cy="314279"/>
            </a:xfrm>
            <a:prstGeom prst="line">
              <a:avLst/>
            </a:prstGeom>
            <a:ln w="19050">
              <a:solidFill>
                <a:srgbClr val="C9A4E4"/>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07" name="TextBox 3906"/>
            <p:cNvSpPr txBox="1"/>
            <p:nvPr/>
          </p:nvSpPr>
          <p:spPr bwMode="ltGray">
            <a:xfrm>
              <a:off x="4156406" y="5976242"/>
              <a:ext cx="2563929"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“Happy face with hair.”</a:t>
              </a:r>
            </a:p>
          </p:txBody>
        </p:sp>
      </p:grpSp>
      <p:grpSp>
        <p:nvGrpSpPr>
          <p:cNvPr id="3911" name="Group 3910"/>
          <p:cNvGrpSpPr/>
          <p:nvPr/>
        </p:nvGrpSpPr>
        <p:grpSpPr>
          <a:xfrm>
            <a:off x="4517095" y="5665304"/>
            <a:ext cx="1849182" cy="673623"/>
            <a:chOff x="4513782" y="5671931"/>
            <a:chExt cx="1849182" cy="673623"/>
          </a:xfrm>
        </p:grpSpPr>
        <p:cxnSp>
          <p:nvCxnSpPr>
            <p:cNvPr id="3912" name="Straight Connector 3911"/>
            <p:cNvCxnSpPr/>
            <p:nvPr/>
          </p:nvCxnSpPr>
          <p:spPr bwMode="auto">
            <a:xfrm>
              <a:off x="4717774" y="5671931"/>
              <a:ext cx="694485" cy="333453"/>
            </a:xfrm>
            <a:prstGeom prst="line">
              <a:avLst/>
            </a:prstGeom>
            <a:ln w="19050">
              <a:solidFill>
                <a:srgbClr val="C9A4E4"/>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13" name="Straight Connector 3912"/>
            <p:cNvCxnSpPr/>
            <p:nvPr/>
          </p:nvCxnSpPr>
          <p:spPr bwMode="auto">
            <a:xfrm flipH="1">
              <a:off x="5401491" y="5681870"/>
              <a:ext cx="300257" cy="327044"/>
            </a:xfrm>
            <a:prstGeom prst="line">
              <a:avLst/>
            </a:prstGeom>
            <a:ln w="19050">
              <a:solidFill>
                <a:srgbClr val="C9A4E4"/>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14" name="TextBox 3913"/>
            <p:cNvSpPr txBox="1"/>
            <p:nvPr/>
          </p:nvSpPr>
          <p:spPr bwMode="ltGray">
            <a:xfrm>
              <a:off x="4513782" y="5976242"/>
              <a:ext cx="1849182"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“Sad girl’s face.”</a:t>
              </a:r>
            </a:p>
          </p:txBody>
        </p:sp>
      </p:grpSp>
      <p:sp>
        <p:nvSpPr>
          <p:cNvPr id="3892" name="Right Arrow 3891"/>
          <p:cNvSpPr/>
          <p:nvPr/>
        </p:nvSpPr>
        <p:spPr bwMode="auto">
          <a:xfrm>
            <a:off x="1556733" y="3829154"/>
            <a:ext cx="2474259" cy="1425392"/>
          </a:xfrm>
          <a:prstGeom prst="rightArrow">
            <a:avLst/>
          </a:prstGeom>
          <a:solidFill>
            <a:schemeClr val="tx2">
              <a:lumMod val="50000"/>
            </a:schemeClr>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1800" dirty="0" smtClean="0">
                <a:latin typeface="+mn-lt"/>
              </a:rPr>
              <a:t>Represents </a:t>
            </a:r>
            <a:r>
              <a:rPr lang="en-US" sz="1800" dirty="0" smtClean="0">
                <a:solidFill>
                  <a:schemeClr val="accent4">
                    <a:lumMod val="40000"/>
                    <a:lumOff val="60000"/>
                  </a:schemeClr>
                </a:solidFill>
                <a:latin typeface="+mn-lt"/>
              </a:rPr>
              <a:t>simple facial components </a:t>
            </a:r>
            <a:r>
              <a:rPr lang="en-US" sz="1800" dirty="0" smtClean="0">
                <a:latin typeface="+mn-lt"/>
              </a:rPr>
              <a:t>like parts of eyes</a:t>
            </a:r>
            <a:endParaRPr kumimoji="0" lang="en-US" sz="1800" i="0" u="none" strike="noStrike" cap="none" normalizeH="0" baseline="0" dirty="0" smtClean="0">
              <a:ln>
                <a:noFill/>
              </a:ln>
              <a:effectLst/>
              <a:latin typeface="+mn-lt"/>
            </a:endParaRPr>
          </a:p>
        </p:txBody>
      </p:sp>
      <p:grpSp>
        <p:nvGrpSpPr>
          <p:cNvPr id="22" name="Group 21"/>
          <p:cNvGrpSpPr/>
          <p:nvPr/>
        </p:nvGrpSpPr>
        <p:grpSpPr>
          <a:xfrm>
            <a:off x="3701218" y="2230883"/>
            <a:ext cx="2763323" cy="3488386"/>
            <a:chOff x="3701218" y="2230883"/>
            <a:chExt cx="2763323" cy="3488386"/>
          </a:xfrm>
        </p:grpSpPr>
        <p:grpSp>
          <p:nvGrpSpPr>
            <p:cNvPr id="17" name="Group 16"/>
            <p:cNvGrpSpPr/>
            <p:nvPr/>
          </p:nvGrpSpPr>
          <p:grpSpPr>
            <a:xfrm>
              <a:off x="3701218" y="2230883"/>
              <a:ext cx="2763323" cy="3488386"/>
              <a:chOff x="3701218" y="2230883"/>
              <a:chExt cx="2763323" cy="3488386"/>
            </a:xfrm>
          </p:grpSpPr>
          <p:grpSp>
            <p:nvGrpSpPr>
              <p:cNvPr id="3891" name="Group 3890"/>
              <p:cNvGrpSpPr/>
              <p:nvPr/>
            </p:nvGrpSpPr>
            <p:grpSpPr>
              <a:xfrm>
                <a:off x="3701218" y="2230883"/>
                <a:ext cx="2560752" cy="3488386"/>
                <a:chOff x="3757489" y="2498169"/>
                <a:chExt cx="2560752" cy="3488386"/>
              </a:xfrm>
            </p:grpSpPr>
            <p:grpSp>
              <p:nvGrpSpPr>
                <p:cNvPr id="3890" name="Group 3889"/>
                <p:cNvGrpSpPr/>
                <p:nvPr/>
              </p:nvGrpSpPr>
              <p:grpSpPr>
                <a:xfrm>
                  <a:off x="4667357" y="5346700"/>
                  <a:ext cx="1564939" cy="639855"/>
                  <a:chOff x="4667357" y="5346700"/>
                  <a:chExt cx="1564939" cy="639855"/>
                </a:xfrm>
              </p:grpSpPr>
              <p:grpSp>
                <p:nvGrpSpPr>
                  <p:cNvPr id="3837" name="Group 3836"/>
                  <p:cNvGrpSpPr/>
                  <p:nvPr/>
                </p:nvGrpSpPr>
                <p:grpSpPr>
                  <a:xfrm>
                    <a:off x="4667357" y="5758343"/>
                    <a:ext cx="1504649" cy="228212"/>
                    <a:chOff x="5155453" y="4408132"/>
                    <a:chExt cx="1504649" cy="228212"/>
                  </a:xfrm>
                </p:grpSpPr>
                <p:grpSp>
                  <p:nvGrpSpPr>
                    <p:cNvPr id="3838" name="Group 2490"/>
                    <p:cNvGrpSpPr/>
                    <p:nvPr/>
                  </p:nvGrpSpPr>
                  <p:grpSpPr>
                    <a:xfrm>
                      <a:off x="5155453" y="4408132"/>
                      <a:ext cx="929584" cy="228212"/>
                      <a:chOff x="7043441" y="4495205"/>
                      <a:chExt cx="1369452" cy="416607"/>
                    </a:xfrm>
                  </p:grpSpPr>
                  <p:grpSp>
                    <p:nvGrpSpPr>
                      <p:cNvPr id="385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868" name="Down Arrow 38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5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866" name="Down Arrow 38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5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864" name="Down Arrow 386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5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862" name="Down Arrow 386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5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860" name="Down Arrow 385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3839" name="Group 2490"/>
                    <p:cNvGrpSpPr/>
                    <p:nvPr/>
                  </p:nvGrpSpPr>
                  <p:grpSpPr>
                    <a:xfrm>
                      <a:off x="6109365" y="4408132"/>
                      <a:ext cx="550737" cy="228212"/>
                      <a:chOff x="7043441" y="4495205"/>
                      <a:chExt cx="811339" cy="416607"/>
                    </a:xfrm>
                  </p:grpSpPr>
                  <p:grpSp>
                    <p:nvGrpSpPr>
                      <p:cNvPr id="384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853" name="Down Arrow 385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4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851" name="Down Arrow 385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4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849" name="Down Arrow 384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3874" name="Straight Connector 3873"/>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76" name="Straight Connector 3875"/>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79" name="Straight Connector 3878"/>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86" name="Straight Connector 3885"/>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87" name="Straight Connector 3886"/>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88" name="Straight Connector 3887"/>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690" name="Group 3689"/>
                <p:cNvGrpSpPr/>
                <p:nvPr/>
              </p:nvGrpSpPr>
              <p:grpSpPr>
                <a:xfrm>
                  <a:off x="4434746" y="5236975"/>
                  <a:ext cx="1883495" cy="228212"/>
                  <a:chOff x="5155453" y="4408132"/>
                  <a:chExt cx="1883495" cy="228212"/>
                </a:xfrm>
              </p:grpSpPr>
              <p:grpSp>
                <p:nvGrpSpPr>
                  <p:cNvPr id="3691" name="Group 2490"/>
                  <p:cNvGrpSpPr/>
                  <p:nvPr/>
                </p:nvGrpSpPr>
                <p:grpSpPr>
                  <a:xfrm>
                    <a:off x="5155453" y="4408132"/>
                    <a:ext cx="929584" cy="228212"/>
                    <a:chOff x="7043441" y="4495205"/>
                    <a:chExt cx="1369452" cy="416607"/>
                  </a:xfrm>
                </p:grpSpPr>
                <p:grpSp>
                  <p:nvGrpSpPr>
                    <p:cNvPr id="370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721" name="Down Arrow 37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70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719" name="Down Arrow 37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71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717" name="Down Arrow 37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711"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715" name="Down Arrow 371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712"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713" name="Down Arrow 371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3692" name="Group 2490"/>
                  <p:cNvGrpSpPr/>
                  <p:nvPr/>
                </p:nvGrpSpPr>
                <p:grpSpPr>
                  <a:xfrm>
                    <a:off x="6109364" y="4408132"/>
                    <a:ext cx="929584" cy="228212"/>
                    <a:chOff x="7043441" y="4495205"/>
                    <a:chExt cx="1369452" cy="416607"/>
                  </a:xfrm>
                </p:grpSpPr>
                <p:grpSp>
                  <p:nvGrpSpPr>
                    <p:cNvPr id="369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706" name="Down Arrow 37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69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704" name="Down Arrow 3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69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702" name="Down Arrow 370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69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700" name="Down Arrow 36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69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698" name="Down Arrow 369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6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3723" name="Straight Connector 3722"/>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24" name="Straight Connector 3723"/>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25" name="Straight Connector 3724"/>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26" name="Straight Connector 3725"/>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27" name="Straight Connector 3726"/>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820" name="Group 2490"/>
                <p:cNvGrpSpPr/>
                <p:nvPr/>
              </p:nvGrpSpPr>
              <p:grpSpPr>
                <a:xfrm>
                  <a:off x="4829103" y="4695703"/>
                  <a:ext cx="929584" cy="228212"/>
                  <a:chOff x="7043441" y="4495205"/>
                  <a:chExt cx="1369452" cy="416607"/>
                </a:xfrm>
              </p:grpSpPr>
              <p:grpSp>
                <p:nvGrpSpPr>
                  <p:cNvPr id="382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3834" name="Down Arrow 383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2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3832" name="Down Arrow 383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2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3830" name="Down Arrow 38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2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3828" name="Down Arrow 382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382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3826" name="Down Arrow 38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8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2125" name="Straight Connector 2124"/>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2" name="Straight Connector 2141"/>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3" name="Straight Connector 2142"/>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4" name="Straight Connector 2143"/>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5" name="Straight Connector 2144"/>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6" name="Straight Connector 2145"/>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7" name="Straight Connector 2146"/>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8" name="Straight Connector 2147"/>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9" name="Straight Connector 2148"/>
                <p:cNvCxnSpPr>
                  <a:stCxn id="2137" idx="2"/>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150" name="Group 801"/>
                <p:cNvGrpSpPr/>
                <p:nvPr/>
              </p:nvGrpSpPr>
              <p:grpSpPr>
                <a:xfrm>
                  <a:off x="3757489" y="2498169"/>
                  <a:ext cx="2150049" cy="2226846"/>
                  <a:chOff x="6884295" y="3041841"/>
                  <a:chExt cx="2150049" cy="2226846"/>
                </a:xfrm>
              </p:grpSpPr>
              <p:grpSp>
                <p:nvGrpSpPr>
                  <p:cNvPr id="2151"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417" name="Group 395"/>
                    <p:cNvGrpSpPr/>
                    <p:nvPr/>
                  </p:nvGrpSpPr>
                  <p:grpSpPr>
                    <a:xfrm>
                      <a:off x="5326940" y="3038938"/>
                      <a:ext cx="2022983" cy="455500"/>
                      <a:chOff x="5326940" y="3038937"/>
                      <a:chExt cx="2022983" cy="455500"/>
                    </a:xfrm>
                  </p:grpSpPr>
                  <p:grpSp>
                    <p:nvGrpSpPr>
                      <p:cNvPr id="2457" name="Group 378"/>
                      <p:cNvGrpSpPr/>
                      <p:nvPr/>
                    </p:nvGrpSpPr>
                    <p:grpSpPr>
                      <a:xfrm>
                        <a:off x="5896151" y="3040986"/>
                        <a:ext cx="315351" cy="452185"/>
                        <a:chOff x="6144878" y="3040986"/>
                        <a:chExt cx="315351" cy="452185"/>
                      </a:xfrm>
                    </p:grpSpPr>
                    <p:sp>
                      <p:nvSpPr>
                        <p:cNvPr id="2467"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458" name="Group 377"/>
                      <p:cNvGrpSpPr/>
                      <p:nvPr/>
                    </p:nvGrpSpPr>
                    <p:grpSpPr>
                      <a:xfrm>
                        <a:off x="5326940" y="3038937"/>
                        <a:ext cx="315351" cy="452185"/>
                        <a:chOff x="5326940" y="3038937"/>
                        <a:chExt cx="315351" cy="452185"/>
                      </a:xfrm>
                    </p:grpSpPr>
                    <p:sp>
                      <p:nvSpPr>
                        <p:cNvPr id="2465"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459" name="Group 230"/>
                      <p:cNvGrpSpPr/>
                      <p:nvPr/>
                    </p:nvGrpSpPr>
                    <p:grpSpPr>
                      <a:xfrm flipV="1">
                        <a:off x="6465362" y="3038939"/>
                        <a:ext cx="315351" cy="452185"/>
                        <a:chOff x="2660385" y="1689916"/>
                        <a:chExt cx="315351" cy="452185"/>
                      </a:xfrm>
                    </p:grpSpPr>
                    <p:sp>
                      <p:nvSpPr>
                        <p:cNvPr id="2463" name="Down Arrow 246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460" name="Group 379"/>
                      <p:cNvGrpSpPr/>
                      <p:nvPr/>
                    </p:nvGrpSpPr>
                    <p:grpSpPr>
                      <a:xfrm>
                        <a:off x="7034572" y="3042252"/>
                        <a:ext cx="315351" cy="452185"/>
                        <a:chOff x="7836091" y="3042252"/>
                        <a:chExt cx="315351" cy="452185"/>
                      </a:xfrm>
                    </p:grpSpPr>
                    <p:sp>
                      <p:nvSpPr>
                        <p:cNvPr id="2461" name="Down Arrow 246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418" name="Group 394"/>
                    <p:cNvGrpSpPr/>
                    <p:nvPr/>
                  </p:nvGrpSpPr>
                  <p:grpSpPr>
                    <a:xfrm>
                      <a:off x="5326940" y="3624179"/>
                      <a:ext cx="2022983" cy="455500"/>
                      <a:chOff x="5326940" y="3669335"/>
                      <a:chExt cx="2022983" cy="455500"/>
                    </a:xfrm>
                  </p:grpSpPr>
                  <p:grpSp>
                    <p:nvGrpSpPr>
                      <p:cNvPr id="2445" name="Group 382"/>
                      <p:cNvGrpSpPr/>
                      <p:nvPr/>
                    </p:nvGrpSpPr>
                    <p:grpSpPr>
                      <a:xfrm>
                        <a:off x="5896151" y="3671384"/>
                        <a:ext cx="315351" cy="452185"/>
                        <a:chOff x="6144878" y="3705251"/>
                        <a:chExt cx="315351" cy="452185"/>
                      </a:xfrm>
                    </p:grpSpPr>
                    <p:sp>
                      <p:nvSpPr>
                        <p:cNvPr id="2455"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446" name="Group 235"/>
                      <p:cNvGrpSpPr/>
                      <p:nvPr/>
                    </p:nvGrpSpPr>
                    <p:grpSpPr>
                      <a:xfrm flipV="1">
                        <a:off x="5326940" y="3669335"/>
                        <a:ext cx="315351" cy="452185"/>
                        <a:chOff x="704140" y="2354179"/>
                        <a:chExt cx="315351" cy="452185"/>
                      </a:xfrm>
                    </p:grpSpPr>
                    <p:sp>
                      <p:nvSpPr>
                        <p:cNvPr id="2453"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447" name="Group 381"/>
                      <p:cNvGrpSpPr/>
                      <p:nvPr/>
                    </p:nvGrpSpPr>
                    <p:grpSpPr>
                      <a:xfrm>
                        <a:off x="6465362" y="3669337"/>
                        <a:ext cx="315351" cy="452185"/>
                        <a:chOff x="7012249" y="3703204"/>
                        <a:chExt cx="315351" cy="452185"/>
                      </a:xfrm>
                    </p:grpSpPr>
                    <p:sp>
                      <p:nvSpPr>
                        <p:cNvPr id="2451" name="Down Arrow 245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448" name="Group 380"/>
                      <p:cNvGrpSpPr/>
                      <p:nvPr/>
                    </p:nvGrpSpPr>
                    <p:grpSpPr>
                      <a:xfrm>
                        <a:off x="7034572" y="3672650"/>
                        <a:ext cx="315351" cy="452185"/>
                        <a:chOff x="7836091" y="3706517"/>
                        <a:chExt cx="315351" cy="452185"/>
                      </a:xfrm>
                    </p:grpSpPr>
                    <p:sp>
                      <p:nvSpPr>
                        <p:cNvPr id="2449" name="Down Arrow 244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419" name="Group 393"/>
                    <p:cNvGrpSpPr/>
                    <p:nvPr/>
                  </p:nvGrpSpPr>
                  <p:grpSpPr>
                    <a:xfrm>
                      <a:off x="5326940" y="4209422"/>
                      <a:ext cx="2022983" cy="455500"/>
                      <a:chOff x="5326940" y="4333600"/>
                      <a:chExt cx="2022983" cy="455500"/>
                    </a:xfrm>
                  </p:grpSpPr>
                  <p:grpSp>
                    <p:nvGrpSpPr>
                      <p:cNvPr id="2433" name="Group 231"/>
                      <p:cNvGrpSpPr/>
                      <p:nvPr/>
                    </p:nvGrpSpPr>
                    <p:grpSpPr>
                      <a:xfrm flipV="1">
                        <a:off x="5896151" y="4335649"/>
                        <a:ext cx="315351" cy="452185"/>
                        <a:chOff x="1680124" y="3020493"/>
                        <a:chExt cx="315351" cy="452185"/>
                      </a:xfrm>
                    </p:grpSpPr>
                    <p:sp>
                      <p:nvSpPr>
                        <p:cNvPr id="2443"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434" name="Group 383"/>
                      <p:cNvGrpSpPr/>
                      <p:nvPr/>
                    </p:nvGrpSpPr>
                    <p:grpSpPr>
                      <a:xfrm>
                        <a:off x="5326940" y="4333600"/>
                        <a:ext cx="315351" cy="452185"/>
                        <a:chOff x="5326940" y="4367467"/>
                        <a:chExt cx="315351" cy="452185"/>
                      </a:xfrm>
                    </p:grpSpPr>
                    <p:sp>
                      <p:nvSpPr>
                        <p:cNvPr id="2441"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435" name="Group 229"/>
                      <p:cNvGrpSpPr/>
                      <p:nvPr/>
                    </p:nvGrpSpPr>
                    <p:grpSpPr>
                      <a:xfrm flipV="1">
                        <a:off x="6465362" y="4333602"/>
                        <a:ext cx="315351" cy="452185"/>
                        <a:chOff x="2660385" y="3018446"/>
                        <a:chExt cx="315351" cy="452185"/>
                      </a:xfrm>
                    </p:grpSpPr>
                    <p:sp>
                      <p:nvSpPr>
                        <p:cNvPr id="2439"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436" name="Group 234"/>
                      <p:cNvGrpSpPr/>
                      <p:nvPr/>
                    </p:nvGrpSpPr>
                    <p:grpSpPr>
                      <a:xfrm flipV="1">
                        <a:off x="7034572" y="4336915"/>
                        <a:ext cx="315351" cy="452185"/>
                        <a:chOff x="3687429" y="3021759"/>
                        <a:chExt cx="315351" cy="452185"/>
                      </a:xfrm>
                    </p:grpSpPr>
                    <p:sp>
                      <p:nvSpPr>
                        <p:cNvPr id="2437"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420" name="Group 392"/>
                    <p:cNvGrpSpPr/>
                    <p:nvPr/>
                  </p:nvGrpSpPr>
                  <p:grpSpPr>
                    <a:xfrm>
                      <a:off x="5326940" y="4794663"/>
                      <a:ext cx="2022983" cy="455500"/>
                      <a:chOff x="5326940" y="4918842"/>
                      <a:chExt cx="2022983" cy="455500"/>
                    </a:xfrm>
                  </p:grpSpPr>
                  <p:grpSp>
                    <p:nvGrpSpPr>
                      <p:cNvPr id="2421" name="Group 385"/>
                      <p:cNvGrpSpPr/>
                      <p:nvPr/>
                    </p:nvGrpSpPr>
                    <p:grpSpPr>
                      <a:xfrm>
                        <a:off x="5896151" y="4920891"/>
                        <a:ext cx="315351" cy="452185"/>
                        <a:chOff x="6144878" y="5033781"/>
                        <a:chExt cx="315351" cy="452185"/>
                      </a:xfrm>
                    </p:grpSpPr>
                    <p:sp>
                      <p:nvSpPr>
                        <p:cNvPr id="2431" name="Down Arrow 243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422" name="Group 384"/>
                      <p:cNvGrpSpPr/>
                      <p:nvPr/>
                    </p:nvGrpSpPr>
                    <p:grpSpPr>
                      <a:xfrm>
                        <a:off x="5326940" y="4918842"/>
                        <a:ext cx="315351" cy="452185"/>
                        <a:chOff x="5326940" y="5031732"/>
                        <a:chExt cx="315351" cy="452185"/>
                      </a:xfrm>
                    </p:grpSpPr>
                    <p:sp>
                      <p:nvSpPr>
                        <p:cNvPr id="2429" name="Down Arrow 242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423" name="Group 386"/>
                      <p:cNvGrpSpPr/>
                      <p:nvPr/>
                    </p:nvGrpSpPr>
                    <p:grpSpPr>
                      <a:xfrm>
                        <a:off x="6465362" y="4918844"/>
                        <a:ext cx="315351" cy="452185"/>
                        <a:chOff x="7012249" y="5031734"/>
                        <a:chExt cx="315351" cy="452185"/>
                      </a:xfrm>
                    </p:grpSpPr>
                    <p:sp>
                      <p:nvSpPr>
                        <p:cNvPr id="2427"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424" name="Group 387"/>
                      <p:cNvGrpSpPr/>
                      <p:nvPr/>
                    </p:nvGrpSpPr>
                    <p:grpSpPr>
                      <a:xfrm>
                        <a:off x="7034572" y="4922157"/>
                        <a:ext cx="315351" cy="452185"/>
                        <a:chOff x="7836091" y="5035047"/>
                        <a:chExt cx="315351" cy="452185"/>
                      </a:xfrm>
                    </p:grpSpPr>
                    <p:sp>
                      <p:nvSpPr>
                        <p:cNvPr id="2425"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52"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365" name="Group 395"/>
                    <p:cNvGrpSpPr/>
                    <p:nvPr/>
                  </p:nvGrpSpPr>
                  <p:grpSpPr>
                    <a:xfrm>
                      <a:off x="5326940" y="3038938"/>
                      <a:ext cx="2022983" cy="455500"/>
                      <a:chOff x="5326940" y="3038937"/>
                      <a:chExt cx="2022983" cy="455500"/>
                    </a:xfrm>
                  </p:grpSpPr>
                  <p:grpSp>
                    <p:nvGrpSpPr>
                      <p:cNvPr id="2405" name="Group 378"/>
                      <p:cNvGrpSpPr/>
                      <p:nvPr/>
                    </p:nvGrpSpPr>
                    <p:grpSpPr>
                      <a:xfrm>
                        <a:off x="5896151" y="3040986"/>
                        <a:ext cx="315351" cy="452185"/>
                        <a:chOff x="6144878" y="3040986"/>
                        <a:chExt cx="315351" cy="452185"/>
                      </a:xfrm>
                    </p:grpSpPr>
                    <p:sp>
                      <p:nvSpPr>
                        <p:cNvPr id="2415" name="Down Arrow 241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406" name="Group 377"/>
                      <p:cNvGrpSpPr/>
                      <p:nvPr/>
                    </p:nvGrpSpPr>
                    <p:grpSpPr>
                      <a:xfrm>
                        <a:off x="5326940" y="3038937"/>
                        <a:ext cx="315351" cy="452185"/>
                        <a:chOff x="5326940" y="3038937"/>
                        <a:chExt cx="315351" cy="452185"/>
                      </a:xfrm>
                    </p:grpSpPr>
                    <p:sp>
                      <p:nvSpPr>
                        <p:cNvPr id="2413" name="Down Arrow 241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407" name="Group 230"/>
                      <p:cNvGrpSpPr/>
                      <p:nvPr/>
                    </p:nvGrpSpPr>
                    <p:grpSpPr>
                      <a:xfrm flipV="1">
                        <a:off x="6465362" y="3038939"/>
                        <a:ext cx="315351" cy="452185"/>
                        <a:chOff x="2660385" y="1689916"/>
                        <a:chExt cx="315351" cy="452185"/>
                      </a:xfrm>
                    </p:grpSpPr>
                    <p:sp>
                      <p:nvSpPr>
                        <p:cNvPr id="2411" name="Down Arrow 241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408" name="Group 379"/>
                      <p:cNvGrpSpPr/>
                      <p:nvPr/>
                    </p:nvGrpSpPr>
                    <p:grpSpPr>
                      <a:xfrm>
                        <a:off x="7034572" y="3042252"/>
                        <a:ext cx="315351" cy="452185"/>
                        <a:chOff x="7836091" y="3042252"/>
                        <a:chExt cx="315351" cy="452185"/>
                      </a:xfrm>
                    </p:grpSpPr>
                    <p:sp>
                      <p:nvSpPr>
                        <p:cNvPr id="2409" name="Down Arrow 240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366" name="Group 394"/>
                    <p:cNvGrpSpPr/>
                    <p:nvPr/>
                  </p:nvGrpSpPr>
                  <p:grpSpPr>
                    <a:xfrm>
                      <a:off x="5326940" y="3624179"/>
                      <a:ext cx="2022983" cy="455500"/>
                      <a:chOff x="5326940" y="3669335"/>
                      <a:chExt cx="2022983" cy="455500"/>
                    </a:xfrm>
                  </p:grpSpPr>
                  <p:grpSp>
                    <p:nvGrpSpPr>
                      <p:cNvPr id="2393" name="Group 382"/>
                      <p:cNvGrpSpPr/>
                      <p:nvPr/>
                    </p:nvGrpSpPr>
                    <p:grpSpPr>
                      <a:xfrm>
                        <a:off x="5896151" y="3671384"/>
                        <a:ext cx="315351" cy="452185"/>
                        <a:chOff x="6144878" y="3705251"/>
                        <a:chExt cx="315351" cy="452185"/>
                      </a:xfrm>
                    </p:grpSpPr>
                    <p:sp>
                      <p:nvSpPr>
                        <p:cNvPr id="2403" name="Down Arrow 240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394" name="Group 235"/>
                      <p:cNvGrpSpPr/>
                      <p:nvPr/>
                    </p:nvGrpSpPr>
                    <p:grpSpPr>
                      <a:xfrm flipV="1">
                        <a:off x="5326940" y="3669335"/>
                        <a:ext cx="315351" cy="452185"/>
                        <a:chOff x="704140" y="2354179"/>
                        <a:chExt cx="315351" cy="452185"/>
                      </a:xfrm>
                    </p:grpSpPr>
                    <p:sp>
                      <p:nvSpPr>
                        <p:cNvPr id="2401" name="Down Arrow 240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395" name="Group 381"/>
                      <p:cNvGrpSpPr/>
                      <p:nvPr/>
                    </p:nvGrpSpPr>
                    <p:grpSpPr>
                      <a:xfrm>
                        <a:off x="6465362" y="3669337"/>
                        <a:ext cx="315351" cy="452185"/>
                        <a:chOff x="7012249" y="3703204"/>
                        <a:chExt cx="315351" cy="452185"/>
                      </a:xfrm>
                    </p:grpSpPr>
                    <p:sp>
                      <p:nvSpPr>
                        <p:cNvPr id="2399" name="Down Arrow 23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4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396" name="Group 380"/>
                      <p:cNvGrpSpPr/>
                      <p:nvPr/>
                    </p:nvGrpSpPr>
                    <p:grpSpPr>
                      <a:xfrm>
                        <a:off x="7034572" y="3672650"/>
                        <a:ext cx="315351" cy="452185"/>
                        <a:chOff x="7836091" y="3706517"/>
                        <a:chExt cx="315351" cy="452185"/>
                      </a:xfrm>
                    </p:grpSpPr>
                    <p:sp>
                      <p:nvSpPr>
                        <p:cNvPr id="2397" name="Down Arrow 239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367" name="Group 393"/>
                    <p:cNvGrpSpPr/>
                    <p:nvPr/>
                  </p:nvGrpSpPr>
                  <p:grpSpPr>
                    <a:xfrm>
                      <a:off x="5326940" y="4209422"/>
                      <a:ext cx="2022983" cy="455500"/>
                      <a:chOff x="5326940" y="4333600"/>
                      <a:chExt cx="2022983" cy="455500"/>
                    </a:xfrm>
                  </p:grpSpPr>
                  <p:grpSp>
                    <p:nvGrpSpPr>
                      <p:cNvPr id="2381" name="Group 231"/>
                      <p:cNvGrpSpPr/>
                      <p:nvPr/>
                    </p:nvGrpSpPr>
                    <p:grpSpPr>
                      <a:xfrm flipV="1">
                        <a:off x="5896151" y="4335649"/>
                        <a:ext cx="315351" cy="452185"/>
                        <a:chOff x="1680124" y="3020493"/>
                        <a:chExt cx="315351" cy="452185"/>
                      </a:xfrm>
                    </p:grpSpPr>
                    <p:sp>
                      <p:nvSpPr>
                        <p:cNvPr id="2391" name="Down Arrow 239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382" name="Group 383"/>
                      <p:cNvGrpSpPr/>
                      <p:nvPr/>
                    </p:nvGrpSpPr>
                    <p:grpSpPr>
                      <a:xfrm>
                        <a:off x="5326940" y="4333600"/>
                        <a:ext cx="315351" cy="452185"/>
                        <a:chOff x="5326940" y="4367467"/>
                        <a:chExt cx="315351" cy="452185"/>
                      </a:xfrm>
                    </p:grpSpPr>
                    <p:sp>
                      <p:nvSpPr>
                        <p:cNvPr id="2389" name="Down Arrow 238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383" name="Group 229"/>
                      <p:cNvGrpSpPr/>
                      <p:nvPr/>
                    </p:nvGrpSpPr>
                    <p:grpSpPr>
                      <a:xfrm flipV="1">
                        <a:off x="6465362" y="4333602"/>
                        <a:ext cx="315351" cy="452185"/>
                        <a:chOff x="2660385" y="3018446"/>
                        <a:chExt cx="315351" cy="452185"/>
                      </a:xfrm>
                    </p:grpSpPr>
                    <p:sp>
                      <p:nvSpPr>
                        <p:cNvPr id="2387" name="Down Arrow 238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384" name="Group 234"/>
                      <p:cNvGrpSpPr/>
                      <p:nvPr/>
                    </p:nvGrpSpPr>
                    <p:grpSpPr>
                      <a:xfrm flipV="1">
                        <a:off x="7034572" y="4336915"/>
                        <a:ext cx="315351" cy="452185"/>
                        <a:chOff x="3687429" y="3021759"/>
                        <a:chExt cx="315351" cy="452185"/>
                      </a:xfrm>
                    </p:grpSpPr>
                    <p:sp>
                      <p:nvSpPr>
                        <p:cNvPr id="2385" name="Down Arrow 238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368" name="Group 392"/>
                    <p:cNvGrpSpPr/>
                    <p:nvPr/>
                  </p:nvGrpSpPr>
                  <p:grpSpPr>
                    <a:xfrm>
                      <a:off x="5326940" y="4794663"/>
                      <a:ext cx="2022983" cy="455500"/>
                      <a:chOff x="5326940" y="4918842"/>
                      <a:chExt cx="2022983" cy="455500"/>
                    </a:xfrm>
                  </p:grpSpPr>
                  <p:grpSp>
                    <p:nvGrpSpPr>
                      <p:cNvPr id="2369" name="Group 385"/>
                      <p:cNvGrpSpPr/>
                      <p:nvPr/>
                    </p:nvGrpSpPr>
                    <p:grpSpPr>
                      <a:xfrm>
                        <a:off x="5896151" y="4920891"/>
                        <a:ext cx="315351" cy="452185"/>
                        <a:chOff x="6144878" y="5033781"/>
                        <a:chExt cx="315351" cy="452185"/>
                      </a:xfrm>
                    </p:grpSpPr>
                    <p:sp>
                      <p:nvSpPr>
                        <p:cNvPr id="2379" name="Down Arrow 237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370" name="Group 384"/>
                      <p:cNvGrpSpPr/>
                      <p:nvPr/>
                    </p:nvGrpSpPr>
                    <p:grpSpPr>
                      <a:xfrm>
                        <a:off x="5326940" y="4918842"/>
                        <a:ext cx="315351" cy="452185"/>
                        <a:chOff x="5326940" y="5031732"/>
                        <a:chExt cx="315351" cy="452185"/>
                      </a:xfrm>
                    </p:grpSpPr>
                    <p:sp>
                      <p:nvSpPr>
                        <p:cNvPr id="2377" name="Down Arrow 237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371" name="Group 386"/>
                      <p:cNvGrpSpPr/>
                      <p:nvPr/>
                    </p:nvGrpSpPr>
                    <p:grpSpPr>
                      <a:xfrm>
                        <a:off x="6465362" y="4918844"/>
                        <a:ext cx="315351" cy="452185"/>
                        <a:chOff x="7012249" y="5031734"/>
                        <a:chExt cx="315351" cy="452185"/>
                      </a:xfrm>
                    </p:grpSpPr>
                    <p:sp>
                      <p:nvSpPr>
                        <p:cNvPr id="2375" name="Down Arrow 237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372" name="Group 387"/>
                      <p:cNvGrpSpPr/>
                      <p:nvPr/>
                    </p:nvGrpSpPr>
                    <p:grpSpPr>
                      <a:xfrm>
                        <a:off x="7034572" y="4922157"/>
                        <a:ext cx="315351" cy="452185"/>
                        <a:chOff x="7836091" y="5035047"/>
                        <a:chExt cx="315351" cy="452185"/>
                      </a:xfrm>
                    </p:grpSpPr>
                    <p:sp>
                      <p:nvSpPr>
                        <p:cNvPr id="2373" name="Down Arrow 237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5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313" name="Group 395"/>
                    <p:cNvGrpSpPr/>
                    <p:nvPr/>
                  </p:nvGrpSpPr>
                  <p:grpSpPr>
                    <a:xfrm>
                      <a:off x="5326940" y="3038938"/>
                      <a:ext cx="2022983" cy="455500"/>
                      <a:chOff x="5326940" y="3038937"/>
                      <a:chExt cx="2022983" cy="455500"/>
                    </a:xfrm>
                  </p:grpSpPr>
                  <p:grpSp>
                    <p:nvGrpSpPr>
                      <p:cNvPr id="2353" name="Group 378"/>
                      <p:cNvGrpSpPr/>
                      <p:nvPr/>
                    </p:nvGrpSpPr>
                    <p:grpSpPr>
                      <a:xfrm>
                        <a:off x="5896151" y="3040986"/>
                        <a:ext cx="315351" cy="452185"/>
                        <a:chOff x="6144878" y="3040986"/>
                        <a:chExt cx="315351" cy="452185"/>
                      </a:xfrm>
                    </p:grpSpPr>
                    <p:sp>
                      <p:nvSpPr>
                        <p:cNvPr id="2363" name="Down Arrow 236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354" name="Group 377"/>
                      <p:cNvGrpSpPr/>
                      <p:nvPr/>
                    </p:nvGrpSpPr>
                    <p:grpSpPr>
                      <a:xfrm>
                        <a:off x="5326940" y="3038937"/>
                        <a:ext cx="315351" cy="452185"/>
                        <a:chOff x="5326940" y="3038937"/>
                        <a:chExt cx="315351" cy="452185"/>
                      </a:xfrm>
                    </p:grpSpPr>
                    <p:sp>
                      <p:nvSpPr>
                        <p:cNvPr id="2361" name="Down Arrow 236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355" name="Group 230"/>
                      <p:cNvGrpSpPr/>
                      <p:nvPr/>
                    </p:nvGrpSpPr>
                    <p:grpSpPr>
                      <a:xfrm flipV="1">
                        <a:off x="6465362" y="3038939"/>
                        <a:ext cx="315351" cy="452185"/>
                        <a:chOff x="2660385" y="1689916"/>
                        <a:chExt cx="315351" cy="452185"/>
                      </a:xfrm>
                    </p:grpSpPr>
                    <p:sp>
                      <p:nvSpPr>
                        <p:cNvPr id="2359" name="Down Arrow 235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356" name="Group 379"/>
                      <p:cNvGrpSpPr/>
                      <p:nvPr/>
                    </p:nvGrpSpPr>
                    <p:grpSpPr>
                      <a:xfrm>
                        <a:off x="7034572" y="3042252"/>
                        <a:ext cx="315351" cy="452185"/>
                        <a:chOff x="7836091" y="3042252"/>
                        <a:chExt cx="315351" cy="452185"/>
                      </a:xfrm>
                    </p:grpSpPr>
                    <p:sp>
                      <p:nvSpPr>
                        <p:cNvPr id="2357" name="Down Arrow 235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314" name="Group 394"/>
                    <p:cNvGrpSpPr/>
                    <p:nvPr/>
                  </p:nvGrpSpPr>
                  <p:grpSpPr>
                    <a:xfrm>
                      <a:off x="5326940" y="3624179"/>
                      <a:ext cx="2022983" cy="455500"/>
                      <a:chOff x="5326940" y="3669335"/>
                      <a:chExt cx="2022983" cy="455500"/>
                    </a:xfrm>
                  </p:grpSpPr>
                  <p:grpSp>
                    <p:nvGrpSpPr>
                      <p:cNvPr id="2341" name="Group 382"/>
                      <p:cNvGrpSpPr/>
                      <p:nvPr/>
                    </p:nvGrpSpPr>
                    <p:grpSpPr>
                      <a:xfrm>
                        <a:off x="5896151" y="3671384"/>
                        <a:ext cx="315351" cy="452185"/>
                        <a:chOff x="6144878" y="3705251"/>
                        <a:chExt cx="315351" cy="452185"/>
                      </a:xfrm>
                    </p:grpSpPr>
                    <p:sp>
                      <p:nvSpPr>
                        <p:cNvPr id="2351" name="Down Arrow 235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342" name="Group 235"/>
                      <p:cNvGrpSpPr/>
                      <p:nvPr/>
                    </p:nvGrpSpPr>
                    <p:grpSpPr>
                      <a:xfrm flipV="1">
                        <a:off x="5326940" y="3669335"/>
                        <a:ext cx="315351" cy="452185"/>
                        <a:chOff x="704140" y="2354179"/>
                        <a:chExt cx="315351" cy="452185"/>
                      </a:xfrm>
                    </p:grpSpPr>
                    <p:sp>
                      <p:nvSpPr>
                        <p:cNvPr id="2349" name="Down Arrow 234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343" name="Group 381"/>
                      <p:cNvGrpSpPr/>
                      <p:nvPr/>
                    </p:nvGrpSpPr>
                    <p:grpSpPr>
                      <a:xfrm>
                        <a:off x="6465362" y="3669337"/>
                        <a:ext cx="315351" cy="452185"/>
                        <a:chOff x="7012249" y="3703204"/>
                        <a:chExt cx="315351" cy="452185"/>
                      </a:xfrm>
                    </p:grpSpPr>
                    <p:sp>
                      <p:nvSpPr>
                        <p:cNvPr id="2347" name="Down Arrow 234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344" name="Group 380"/>
                      <p:cNvGrpSpPr/>
                      <p:nvPr/>
                    </p:nvGrpSpPr>
                    <p:grpSpPr>
                      <a:xfrm>
                        <a:off x="7034572" y="3672650"/>
                        <a:ext cx="315351" cy="452185"/>
                        <a:chOff x="7836091" y="3706517"/>
                        <a:chExt cx="315351" cy="452185"/>
                      </a:xfrm>
                    </p:grpSpPr>
                    <p:sp>
                      <p:nvSpPr>
                        <p:cNvPr id="2345" name="Down Arrow 234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315" name="Group 393"/>
                    <p:cNvGrpSpPr/>
                    <p:nvPr/>
                  </p:nvGrpSpPr>
                  <p:grpSpPr>
                    <a:xfrm>
                      <a:off x="5326940" y="4209422"/>
                      <a:ext cx="2022983" cy="455500"/>
                      <a:chOff x="5326940" y="4333600"/>
                      <a:chExt cx="2022983" cy="455500"/>
                    </a:xfrm>
                  </p:grpSpPr>
                  <p:grpSp>
                    <p:nvGrpSpPr>
                      <p:cNvPr id="2329" name="Group 231"/>
                      <p:cNvGrpSpPr/>
                      <p:nvPr/>
                    </p:nvGrpSpPr>
                    <p:grpSpPr>
                      <a:xfrm flipV="1">
                        <a:off x="5896151" y="4335649"/>
                        <a:ext cx="315351" cy="452185"/>
                        <a:chOff x="1680124" y="3020493"/>
                        <a:chExt cx="315351" cy="452185"/>
                      </a:xfrm>
                    </p:grpSpPr>
                    <p:sp>
                      <p:nvSpPr>
                        <p:cNvPr id="2339" name="Down Arrow 233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330" name="Group 383"/>
                      <p:cNvGrpSpPr/>
                      <p:nvPr/>
                    </p:nvGrpSpPr>
                    <p:grpSpPr>
                      <a:xfrm>
                        <a:off x="5326940" y="4333600"/>
                        <a:ext cx="315351" cy="452185"/>
                        <a:chOff x="5326940" y="4367467"/>
                        <a:chExt cx="315351" cy="452185"/>
                      </a:xfrm>
                    </p:grpSpPr>
                    <p:sp>
                      <p:nvSpPr>
                        <p:cNvPr id="2337" name="Down Arrow 233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331" name="Group 229"/>
                      <p:cNvGrpSpPr/>
                      <p:nvPr/>
                    </p:nvGrpSpPr>
                    <p:grpSpPr>
                      <a:xfrm flipV="1">
                        <a:off x="6465362" y="4333602"/>
                        <a:ext cx="315351" cy="452185"/>
                        <a:chOff x="2660385" y="3018446"/>
                        <a:chExt cx="315351" cy="452185"/>
                      </a:xfrm>
                    </p:grpSpPr>
                    <p:sp>
                      <p:nvSpPr>
                        <p:cNvPr id="2335" name="Down Arrow 233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332" name="Group 234"/>
                      <p:cNvGrpSpPr/>
                      <p:nvPr/>
                    </p:nvGrpSpPr>
                    <p:grpSpPr>
                      <a:xfrm flipV="1">
                        <a:off x="7034572" y="4336915"/>
                        <a:ext cx="315351" cy="452185"/>
                        <a:chOff x="3687429" y="3021759"/>
                        <a:chExt cx="315351" cy="452185"/>
                      </a:xfrm>
                    </p:grpSpPr>
                    <p:sp>
                      <p:nvSpPr>
                        <p:cNvPr id="2333" name="Down Arrow 233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316" name="Group 392"/>
                    <p:cNvGrpSpPr/>
                    <p:nvPr/>
                  </p:nvGrpSpPr>
                  <p:grpSpPr>
                    <a:xfrm>
                      <a:off x="5326940" y="4794663"/>
                      <a:ext cx="2022983" cy="455500"/>
                      <a:chOff x="5326940" y="4918842"/>
                      <a:chExt cx="2022983" cy="455500"/>
                    </a:xfrm>
                  </p:grpSpPr>
                  <p:grpSp>
                    <p:nvGrpSpPr>
                      <p:cNvPr id="2317" name="Group 385"/>
                      <p:cNvGrpSpPr/>
                      <p:nvPr/>
                    </p:nvGrpSpPr>
                    <p:grpSpPr>
                      <a:xfrm>
                        <a:off x="5896151" y="4920891"/>
                        <a:ext cx="315351" cy="452185"/>
                        <a:chOff x="6144878" y="5033781"/>
                        <a:chExt cx="315351" cy="452185"/>
                      </a:xfrm>
                    </p:grpSpPr>
                    <p:sp>
                      <p:nvSpPr>
                        <p:cNvPr id="2327" name="Down Arrow 232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318" name="Group 384"/>
                      <p:cNvGrpSpPr/>
                      <p:nvPr/>
                    </p:nvGrpSpPr>
                    <p:grpSpPr>
                      <a:xfrm>
                        <a:off x="5326940" y="4918842"/>
                        <a:ext cx="315351" cy="452185"/>
                        <a:chOff x="5326940" y="5031732"/>
                        <a:chExt cx="315351" cy="452185"/>
                      </a:xfrm>
                    </p:grpSpPr>
                    <p:sp>
                      <p:nvSpPr>
                        <p:cNvPr id="2325" name="Down Arrow 232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319" name="Group 386"/>
                      <p:cNvGrpSpPr/>
                      <p:nvPr/>
                    </p:nvGrpSpPr>
                    <p:grpSpPr>
                      <a:xfrm>
                        <a:off x="6465362" y="4918844"/>
                        <a:ext cx="315351" cy="452185"/>
                        <a:chOff x="7012249" y="5031734"/>
                        <a:chExt cx="315351" cy="452185"/>
                      </a:xfrm>
                    </p:grpSpPr>
                    <p:sp>
                      <p:nvSpPr>
                        <p:cNvPr id="2323" name="Down Arrow 232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320" name="Group 387"/>
                      <p:cNvGrpSpPr/>
                      <p:nvPr/>
                    </p:nvGrpSpPr>
                    <p:grpSpPr>
                      <a:xfrm>
                        <a:off x="7034572" y="4922157"/>
                        <a:ext cx="315351" cy="452185"/>
                        <a:chOff x="7836091" y="5035047"/>
                        <a:chExt cx="315351" cy="452185"/>
                      </a:xfrm>
                    </p:grpSpPr>
                    <p:sp>
                      <p:nvSpPr>
                        <p:cNvPr id="2321" name="Down Arrow 232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54"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261" name="Group 395"/>
                    <p:cNvGrpSpPr/>
                    <p:nvPr/>
                  </p:nvGrpSpPr>
                  <p:grpSpPr>
                    <a:xfrm>
                      <a:off x="5326940" y="3038938"/>
                      <a:ext cx="2022983" cy="455500"/>
                      <a:chOff x="5326940" y="3038937"/>
                      <a:chExt cx="2022983" cy="455500"/>
                    </a:xfrm>
                  </p:grpSpPr>
                  <p:grpSp>
                    <p:nvGrpSpPr>
                      <p:cNvPr id="2301" name="Group 378"/>
                      <p:cNvGrpSpPr/>
                      <p:nvPr/>
                    </p:nvGrpSpPr>
                    <p:grpSpPr>
                      <a:xfrm>
                        <a:off x="5896151" y="3040986"/>
                        <a:ext cx="315351" cy="452185"/>
                        <a:chOff x="6144878" y="3040986"/>
                        <a:chExt cx="315351" cy="452185"/>
                      </a:xfrm>
                    </p:grpSpPr>
                    <p:sp>
                      <p:nvSpPr>
                        <p:cNvPr id="2311" name="Down Arrow 231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302" name="Group 377"/>
                      <p:cNvGrpSpPr/>
                      <p:nvPr/>
                    </p:nvGrpSpPr>
                    <p:grpSpPr>
                      <a:xfrm>
                        <a:off x="5326940" y="3038937"/>
                        <a:ext cx="315351" cy="452185"/>
                        <a:chOff x="5326940" y="3038937"/>
                        <a:chExt cx="315351" cy="452185"/>
                      </a:xfrm>
                    </p:grpSpPr>
                    <p:sp>
                      <p:nvSpPr>
                        <p:cNvPr id="2309" name="Down Arrow 230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303" name="Group 230"/>
                      <p:cNvGrpSpPr/>
                      <p:nvPr/>
                    </p:nvGrpSpPr>
                    <p:grpSpPr>
                      <a:xfrm flipV="1">
                        <a:off x="6465362" y="3038939"/>
                        <a:ext cx="315351" cy="452185"/>
                        <a:chOff x="2660385" y="1689916"/>
                        <a:chExt cx="315351" cy="452185"/>
                      </a:xfrm>
                    </p:grpSpPr>
                    <p:sp>
                      <p:nvSpPr>
                        <p:cNvPr id="2307" name="Down Arrow 230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304" name="Group 379"/>
                      <p:cNvGrpSpPr/>
                      <p:nvPr/>
                    </p:nvGrpSpPr>
                    <p:grpSpPr>
                      <a:xfrm>
                        <a:off x="7034572" y="3042252"/>
                        <a:ext cx="315351" cy="452185"/>
                        <a:chOff x="7836091" y="3042252"/>
                        <a:chExt cx="315351" cy="452185"/>
                      </a:xfrm>
                    </p:grpSpPr>
                    <p:sp>
                      <p:nvSpPr>
                        <p:cNvPr id="2305" name="Down Arrow 230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262" name="Group 394"/>
                    <p:cNvGrpSpPr/>
                    <p:nvPr/>
                  </p:nvGrpSpPr>
                  <p:grpSpPr>
                    <a:xfrm>
                      <a:off x="5326940" y="3624179"/>
                      <a:ext cx="2022983" cy="455500"/>
                      <a:chOff x="5326940" y="3669335"/>
                      <a:chExt cx="2022983" cy="455500"/>
                    </a:xfrm>
                  </p:grpSpPr>
                  <p:grpSp>
                    <p:nvGrpSpPr>
                      <p:cNvPr id="2289" name="Group 382"/>
                      <p:cNvGrpSpPr/>
                      <p:nvPr/>
                    </p:nvGrpSpPr>
                    <p:grpSpPr>
                      <a:xfrm>
                        <a:off x="5896151" y="3671384"/>
                        <a:ext cx="315351" cy="452185"/>
                        <a:chOff x="6144878" y="3705251"/>
                        <a:chExt cx="315351" cy="452185"/>
                      </a:xfrm>
                    </p:grpSpPr>
                    <p:sp>
                      <p:nvSpPr>
                        <p:cNvPr id="2299" name="Down Arrow 229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290" name="Group 235"/>
                      <p:cNvGrpSpPr/>
                      <p:nvPr/>
                    </p:nvGrpSpPr>
                    <p:grpSpPr>
                      <a:xfrm flipV="1">
                        <a:off x="5326940" y="3669335"/>
                        <a:ext cx="315351" cy="452185"/>
                        <a:chOff x="704140" y="2354179"/>
                        <a:chExt cx="315351" cy="452185"/>
                      </a:xfrm>
                    </p:grpSpPr>
                    <p:sp>
                      <p:nvSpPr>
                        <p:cNvPr id="2297" name="Down Arrow 229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291" name="Group 381"/>
                      <p:cNvGrpSpPr/>
                      <p:nvPr/>
                    </p:nvGrpSpPr>
                    <p:grpSpPr>
                      <a:xfrm>
                        <a:off x="6465362" y="3669337"/>
                        <a:ext cx="315351" cy="452185"/>
                        <a:chOff x="7012249" y="3703204"/>
                        <a:chExt cx="315351" cy="452185"/>
                      </a:xfrm>
                    </p:grpSpPr>
                    <p:sp>
                      <p:nvSpPr>
                        <p:cNvPr id="2295" name="Down Arrow 229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292" name="Group 380"/>
                      <p:cNvGrpSpPr/>
                      <p:nvPr/>
                    </p:nvGrpSpPr>
                    <p:grpSpPr>
                      <a:xfrm>
                        <a:off x="7034572" y="3672650"/>
                        <a:ext cx="315351" cy="452185"/>
                        <a:chOff x="7836091" y="3706517"/>
                        <a:chExt cx="315351" cy="452185"/>
                      </a:xfrm>
                    </p:grpSpPr>
                    <p:sp>
                      <p:nvSpPr>
                        <p:cNvPr id="2293" name="Down Arrow 229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263" name="Group 393"/>
                    <p:cNvGrpSpPr/>
                    <p:nvPr/>
                  </p:nvGrpSpPr>
                  <p:grpSpPr>
                    <a:xfrm>
                      <a:off x="5326940" y="4209422"/>
                      <a:ext cx="2022983" cy="455500"/>
                      <a:chOff x="5326940" y="4333600"/>
                      <a:chExt cx="2022983" cy="455500"/>
                    </a:xfrm>
                  </p:grpSpPr>
                  <p:grpSp>
                    <p:nvGrpSpPr>
                      <p:cNvPr id="2277" name="Group 231"/>
                      <p:cNvGrpSpPr/>
                      <p:nvPr/>
                    </p:nvGrpSpPr>
                    <p:grpSpPr>
                      <a:xfrm flipV="1">
                        <a:off x="5896151" y="4335649"/>
                        <a:ext cx="315351" cy="452185"/>
                        <a:chOff x="1680124" y="3020493"/>
                        <a:chExt cx="315351" cy="452185"/>
                      </a:xfrm>
                    </p:grpSpPr>
                    <p:sp>
                      <p:nvSpPr>
                        <p:cNvPr id="2287" name="Down Arrow 228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278" name="Group 383"/>
                      <p:cNvGrpSpPr/>
                      <p:nvPr/>
                    </p:nvGrpSpPr>
                    <p:grpSpPr>
                      <a:xfrm>
                        <a:off x="5326940" y="4333600"/>
                        <a:ext cx="315351" cy="452185"/>
                        <a:chOff x="5326940" y="4367467"/>
                        <a:chExt cx="315351" cy="452185"/>
                      </a:xfrm>
                    </p:grpSpPr>
                    <p:sp>
                      <p:nvSpPr>
                        <p:cNvPr id="2285" name="Down Arrow 228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279" name="Group 229"/>
                      <p:cNvGrpSpPr/>
                      <p:nvPr/>
                    </p:nvGrpSpPr>
                    <p:grpSpPr>
                      <a:xfrm flipV="1">
                        <a:off x="6465362" y="4333602"/>
                        <a:ext cx="315351" cy="452185"/>
                        <a:chOff x="2660385" y="3018446"/>
                        <a:chExt cx="315351" cy="452185"/>
                      </a:xfrm>
                    </p:grpSpPr>
                    <p:sp>
                      <p:nvSpPr>
                        <p:cNvPr id="2283" name="Down Arrow 228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280" name="Group 234"/>
                      <p:cNvGrpSpPr/>
                      <p:nvPr/>
                    </p:nvGrpSpPr>
                    <p:grpSpPr>
                      <a:xfrm flipV="1">
                        <a:off x="7034572" y="4336915"/>
                        <a:ext cx="315351" cy="452185"/>
                        <a:chOff x="3687429" y="3021759"/>
                        <a:chExt cx="315351" cy="452185"/>
                      </a:xfrm>
                    </p:grpSpPr>
                    <p:sp>
                      <p:nvSpPr>
                        <p:cNvPr id="2281" name="Down Arrow 228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264" name="Group 392"/>
                    <p:cNvGrpSpPr/>
                    <p:nvPr/>
                  </p:nvGrpSpPr>
                  <p:grpSpPr>
                    <a:xfrm>
                      <a:off x="5326940" y="4794663"/>
                      <a:ext cx="2022983" cy="455500"/>
                      <a:chOff x="5326940" y="4918842"/>
                      <a:chExt cx="2022983" cy="455500"/>
                    </a:xfrm>
                  </p:grpSpPr>
                  <p:grpSp>
                    <p:nvGrpSpPr>
                      <p:cNvPr id="2265" name="Group 385"/>
                      <p:cNvGrpSpPr/>
                      <p:nvPr/>
                    </p:nvGrpSpPr>
                    <p:grpSpPr>
                      <a:xfrm>
                        <a:off x="5896151" y="4920891"/>
                        <a:ext cx="315351" cy="452185"/>
                        <a:chOff x="6144878" y="5033781"/>
                        <a:chExt cx="315351" cy="452185"/>
                      </a:xfrm>
                    </p:grpSpPr>
                    <p:sp>
                      <p:nvSpPr>
                        <p:cNvPr id="2275" name="Down Arrow 227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266" name="Group 384"/>
                      <p:cNvGrpSpPr/>
                      <p:nvPr/>
                    </p:nvGrpSpPr>
                    <p:grpSpPr>
                      <a:xfrm>
                        <a:off x="5326940" y="4918842"/>
                        <a:ext cx="315351" cy="452185"/>
                        <a:chOff x="5326940" y="5031732"/>
                        <a:chExt cx="315351" cy="452185"/>
                      </a:xfrm>
                    </p:grpSpPr>
                    <p:sp>
                      <p:nvSpPr>
                        <p:cNvPr id="2273" name="Down Arrow 227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267" name="Group 386"/>
                      <p:cNvGrpSpPr/>
                      <p:nvPr/>
                    </p:nvGrpSpPr>
                    <p:grpSpPr>
                      <a:xfrm>
                        <a:off x="6465362" y="4918844"/>
                        <a:ext cx="315351" cy="452185"/>
                        <a:chOff x="7012249" y="5031734"/>
                        <a:chExt cx="315351" cy="452185"/>
                      </a:xfrm>
                    </p:grpSpPr>
                    <p:sp>
                      <p:nvSpPr>
                        <p:cNvPr id="2271" name="Down Arrow 227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268" name="Group 387"/>
                      <p:cNvGrpSpPr/>
                      <p:nvPr/>
                    </p:nvGrpSpPr>
                    <p:grpSpPr>
                      <a:xfrm>
                        <a:off x="7034572" y="4922157"/>
                        <a:ext cx="315351" cy="452185"/>
                        <a:chOff x="7836091" y="5035047"/>
                        <a:chExt cx="315351" cy="452185"/>
                      </a:xfrm>
                    </p:grpSpPr>
                    <p:sp>
                      <p:nvSpPr>
                        <p:cNvPr id="2269" name="Down Arrow 226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55"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209" name="Group 395"/>
                    <p:cNvGrpSpPr/>
                    <p:nvPr/>
                  </p:nvGrpSpPr>
                  <p:grpSpPr>
                    <a:xfrm>
                      <a:off x="5326940" y="3038938"/>
                      <a:ext cx="2022983" cy="455500"/>
                      <a:chOff x="5326940" y="3038937"/>
                      <a:chExt cx="2022983" cy="455500"/>
                    </a:xfrm>
                  </p:grpSpPr>
                  <p:grpSp>
                    <p:nvGrpSpPr>
                      <p:cNvPr id="2249" name="Group 378"/>
                      <p:cNvGrpSpPr/>
                      <p:nvPr/>
                    </p:nvGrpSpPr>
                    <p:grpSpPr>
                      <a:xfrm>
                        <a:off x="5896151" y="3040986"/>
                        <a:ext cx="315351" cy="452185"/>
                        <a:chOff x="6144878" y="3040986"/>
                        <a:chExt cx="315351" cy="452185"/>
                      </a:xfrm>
                    </p:grpSpPr>
                    <p:sp>
                      <p:nvSpPr>
                        <p:cNvPr id="2259" name="Down Arrow 225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250" name="Group 377"/>
                      <p:cNvGrpSpPr/>
                      <p:nvPr/>
                    </p:nvGrpSpPr>
                    <p:grpSpPr>
                      <a:xfrm>
                        <a:off x="5326940" y="3038937"/>
                        <a:ext cx="315351" cy="452185"/>
                        <a:chOff x="5326940" y="3038937"/>
                        <a:chExt cx="315351" cy="452185"/>
                      </a:xfrm>
                    </p:grpSpPr>
                    <p:sp>
                      <p:nvSpPr>
                        <p:cNvPr id="2257" name="Down Arrow 225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251" name="Group 230"/>
                      <p:cNvGrpSpPr/>
                      <p:nvPr/>
                    </p:nvGrpSpPr>
                    <p:grpSpPr>
                      <a:xfrm flipV="1">
                        <a:off x="6465362" y="3038939"/>
                        <a:ext cx="315351" cy="452185"/>
                        <a:chOff x="2660385" y="1689916"/>
                        <a:chExt cx="315351" cy="452185"/>
                      </a:xfrm>
                    </p:grpSpPr>
                    <p:sp>
                      <p:nvSpPr>
                        <p:cNvPr id="2255" name="Down Arrow 225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252" name="Group 379"/>
                      <p:cNvGrpSpPr/>
                      <p:nvPr/>
                    </p:nvGrpSpPr>
                    <p:grpSpPr>
                      <a:xfrm>
                        <a:off x="7034572" y="3042252"/>
                        <a:ext cx="315351" cy="452185"/>
                        <a:chOff x="7836091" y="3042252"/>
                        <a:chExt cx="315351" cy="452185"/>
                      </a:xfrm>
                    </p:grpSpPr>
                    <p:sp>
                      <p:nvSpPr>
                        <p:cNvPr id="2253" name="Down Arrow 225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210" name="Group 394"/>
                    <p:cNvGrpSpPr/>
                    <p:nvPr/>
                  </p:nvGrpSpPr>
                  <p:grpSpPr>
                    <a:xfrm>
                      <a:off x="5326940" y="3624179"/>
                      <a:ext cx="2022983" cy="455500"/>
                      <a:chOff x="5326940" y="3669335"/>
                      <a:chExt cx="2022983" cy="455500"/>
                    </a:xfrm>
                  </p:grpSpPr>
                  <p:grpSp>
                    <p:nvGrpSpPr>
                      <p:cNvPr id="2237" name="Group 382"/>
                      <p:cNvGrpSpPr/>
                      <p:nvPr/>
                    </p:nvGrpSpPr>
                    <p:grpSpPr>
                      <a:xfrm>
                        <a:off x="5896151" y="3671384"/>
                        <a:ext cx="315351" cy="452185"/>
                        <a:chOff x="6144878" y="3705251"/>
                        <a:chExt cx="315351" cy="452185"/>
                      </a:xfrm>
                    </p:grpSpPr>
                    <p:sp>
                      <p:nvSpPr>
                        <p:cNvPr id="2247" name="Down Arrow 224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238" name="Group 235"/>
                      <p:cNvGrpSpPr/>
                      <p:nvPr/>
                    </p:nvGrpSpPr>
                    <p:grpSpPr>
                      <a:xfrm flipV="1">
                        <a:off x="5326940" y="3669335"/>
                        <a:ext cx="315351" cy="452185"/>
                        <a:chOff x="704140" y="2354179"/>
                        <a:chExt cx="315351" cy="452185"/>
                      </a:xfrm>
                    </p:grpSpPr>
                    <p:sp>
                      <p:nvSpPr>
                        <p:cNvPr id="2245" name="Down Arrow 224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239" name="Group 381"/>
                      <p:cNvGrpSpPr/>
                      <p:nvPr/>
                    </p:nvGrpSpPr>
                    <p:grpSpPr>
                      <a:xfrm>
                        <a:off x="6465362" y="3669337"/>
                        <a:ext cx="315351" cy="452185"/>
                        <a:chOff x="7012249" y="3703204"/>
                        <a:chExt cx="315351" cy="452185"/>
                      </a:xfrm>
                    </p:grpSpPr>
                    <p:sp>
                      <p:nvSpPr>
                        <p:cNvPr id="2243" name="Down Arrow 224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240" name="Group 380"/>
                      <p:cNvGrpSpPr/>
                      <p:nvPr/>
                    </p:nvGrpSpPr>
                    <p:grpSpPr>
                      <a:xfrm>
                        <a:off x="7034572" y="3672650"/>
                        <a:ext cx="315351" cy="452185"/>
                        <a:chOff x="7836091" y="3706517"/>
                        <a:chExt cx="315351" cy="452185"/>
                      </a:xfrm>
                    </p:grpSpPr>
                    <p:sp>
                      <p:nvSpPr>
                        <p:cNvPr id="2241" name="Down Arrow 224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211" name="Group 393"/>
                    <p:cNvGrpSpPr/>
                    <p:nvPr/>
                  </p:nvGrpSpPr>
                  <p:grpSpPr>
                    <a:xfrm>
                      <a:off x="5326940" y="4209422"/>
                      <a:ext cx="2022983" cy="455500"/>
                      <a:chOff x="5326940" y="4333600"/>
                      <a:chExt cx="2022983" cy="455500"/>
                    </a:xfrm>
                  </p:grpSpPr>
                  <p:grpSp>
                    <p:nvGrpSpPr>
                      <p:cNvPr id="2225" name="Group 231"/>
                      <p:cNvGrpSpPr/>
                      <p:nvPr/>
                    </p:nvGrpSpPr>
                    <p:grpSpPr>
                      <a:xfrm flipV="1">
                        <a:off x="5896151" y="4335649"/>
                        <a:ext cx="315351" cy="452185"/>
                        <a:chOff x="1680124" y="3020493"/>
                        <a:chExt cx="315351" cy="452185"/>
                      </a:xfrm>
                    </p:grpSpPr>
                    <p:sp>
                      <p:nvSpPr>
                        <p:cNvPr id="2235" name="Down Arrow 223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226" name="Group 383"/>
                      <p:cNvGrpSpPr/>
                      <p:nvPr/>
                    </p:nvGrpSpPr>
                    <p:grpSpPr>
                      <a:xfrm>
                        <a:off x="5326940" y="4333600"/>
                        <a:ext cx="315351" cy="452185"/>
                        <a:chOff x="5326940" y="4367467"/>
                        <a:chExt cx="315351" cy="452185"/>
                      </a:xfrm>
                    </p:grpSpPr>
                    <p:sp>
                      <p:nvSpPr>
                        <p:cNvPr id="2233" name="Down Arrow 223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227" name="Group 229"/>
                      <p:cNvGrpSpPr/>
                      <p:nvPr/>
                    </p:nvGrpSpPr>
                    <p:grpSpPr>
                      <a:xfrm flipV="1">
                        <a:off x="6465362" y="4333602"/>
                        <a:ext cx="315351" cy="452185"/>
                        <a:chOff x="2660385" y="3018446"/>
                        <a:chExt cx="315351" cy="452185"/>
                      </a:xfrm>
                    </p:grpSpPr>
                    <p:sp>
                      <p:nvSpPr>
                        <p:cNvPr id="2231" name="Down Arrow 223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228" name="Group 234"/>
                      <p:cNvGrpSpPr/>
                      <p:nvPr/>
                    </p:nvGrpSpPr>
                    <p:grpSpPr>
                      <a:xfrm flipV="1">
                        <a:off x="7034572" y="4336915"/>
                        <a:ext cx="315351" cy="452185"/>
                        <a:chOff x="3687429" y="3021759"/>
                        <a:chExt cx="315351" cy="452185"/>
                      </a:xfrm>
                    </p:grpSpPr>
                    <p:sp>
                      <p:nvSpPr>
                        <p:cNvPr id="2229" name="Down Arrow 222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212" name="Group 392"/>
                    <p:cNvGrpSpPr/>
                    <p:nvPr/>
                  </p:nvGrpSpPr>
                  <p:grpSpPr>
                    <a:xfrm>
                      <a:off x="5326940" y="4794663"/>
                      <a:ext cx="2022983" cy="455500"/>
                      <a:chOff x="5326940" y="4918842"/>
                      <a:chExt cx="2022983" cy="455500"/>
                    </a:xfrm>
                  </p:grpSpPr>
                  <p:grpSp>
                    <p:nvGrpSpPr>
                      <p:cNvPr id="2213" name="Group 385"/>
                      <p:cNvGrpSpPr/>
                      <p:nvPr/>
                    </p:nvGrpSpPr>
                    <p:grpSpPr>
                      <a:xfrm>
                        <a:off x="5896151" y="4920891"/>
                        <a:ext cx="315351" cy="452185"/>
                        <a:chOff x="6144878" y="5033781"/>
                        <a:chExt cx="315351" cy="452185"/>
                      </a:xfrm>
                    </p:grpSpPr>
                    <p:sp>
                      <p:nvSpPr>
                        <p:cNvPr id="2223" name="Down Arrow 222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214" name="Group 384"/>
                      <p:cNvGrpSpPr/>
                      <p:nvPr/>
                    </p:nvGrpSpPr>
                    <p:grpSpPr>
                      <a:xfrm>
                        <a:off x="5326940" y="4918842"/>
                        <a:ext cx="315351" cy="452185"/>
                        <a:chOff x="5326940" y="5031732"/>
                        <a:chExt cx="315351" cy="452185"/>
                      </a:xfrm>
                    </p:grpSpPr>
                    <p:sp>
                      <p:nvSpPr>
                        <p:cNvPr id="2221" name="Down Arrow 222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215" name="Group 386"/>
                      <p:cNvGrpSpPr/>
                      <p:nvPr/>
                    </p:nvGrpSpPr>
                    <p:grpSpPr>
                      <a:xfrm>
                        <a:off x="6465362" y="4918844"/>
                        <a:ext cx="315351" cy="452185"/>
                        <a:chOff x="7012249" y="5031734"/>
                        <a:chExt cx="315351" cy="452185"/>
                      </a:xfrm>
                    </p:grpSpPr>
                    <p:sp>
                      <p:nvSpPr>
                        <p:cNvPr id="2219" name="Down Arrow 221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216" name="Group 387"/>
                      <p:cNvGrpSpPr/>
                      <p:nvPr/>
                    </p:nvGrpSpPr>
                    <p:grpSpPr>
                      <a:xfrm>
                        <a:off x="7034572" y="4922157"/>
                        <a:ext cx="315351" cy="452185"/>
                        <a:chOff x="7836091" y="5035047"/>
                        <a:chExt cx="315351" cy="452185"/>
                      </a:xfrm>
                    </p:grpSpPr>
                    <p:sp>
                      <p:nvSpPr>
                        <p:cNvPr id="2217" name="Down Arrow 221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56"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157" name="Group 395"/>
                    <p:cNvGrpSpPr/>
                    <p:nvPr/>
                  </p:nvGrpSpPr>
                  <p:grpSpPr>
                    <a:xfrm>
                      <a:off x="5326940" y="3038938"/>
                      <a:ext cx="2022983" cy="455500"/>
                      <a:chOff x="5326940" y="3038937"/>
                      <a:chExt cx="2022983" cy="455500"/>
                    </a:xfrm>
                  </p:grpSpPr>
                  <p:grpSp>
                    <p:nvGrpSpPr>
                      <p:cNvPr id="2197" name="Group 378"/>
                      <p:cNvGrpSpPr/>
                      <p:nvPr/>
                    </p:nvGrpSpPr>
                    <p:grpSpPr>
                      <a:xfrm>
                        <a:off x="5896151" y="3040986"/>
                        <a:ext cx="315351" cy="452185"/>
                        <a:chOff x="6144878" y="3040986"/>
                        <a:chExt cx="315351" cy="452185"/>
                      </a:xfrm>
                    </p:grpSpPr>
                    <p:sp>
                      <p:nvSpPr>
                        <p:cNvPr id="2207" name="Down Arrow 220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198" name="Group 377"/>
                      <p:cNvGrpSpPr/>
                      <p:nvPr/>
                    </p:nvGrpSpPr>
                    <p:grpSpPr>
                      <a:xfrm>
                        <a:off x="5326940" y="3038937"/>
                        <a:ext cx="315351" cy="452185"/>
                        <a:chOff x="5326940" y="3038937"/>
                        <a:chExt cx="315351" cy="452185"/>
                      </a:xfrm>
                    </p:grpSpPr>
                    <p:sp>
                      <p:nvSpPr>
                        <p:cNvPr id="2205" name="Down Arrow 22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199" name="Group 230"/>
                      <p:cNvGrpSpPr/>
                      <p:nvPr/>
                    </p:nvGrpSpPr>
                    <p:grpSpPr>
                      <a:xfrm flipV="1">
                        <a:off x="6465362" y="3038939"/>
                        <a:ext cx="315351" cy="452185"/>
                        <a:chOff x="2660385" y="1689916"/>
                        <a:chExt cx="315351" cy="452185"/>
                      </a:xfrm>
                    </p:grpSpPr>
                    <p:sp>
                      <p:nvSpPr>
                        <p:cNvPr id="2203" name="Down Arrow 220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200" name="Group 379"/>
                      <p:cNvGrpSpPr/>
                      <p:nvPr/>
                    </p:nvGrpSpPr>
                    <p:grpSpPr>
                      <a:xfrm>
                        <a:off x="7034572" y="3042252"/>
                        <a:ext cx="315351" cy="452185"/>
                        <a:chOff x="7836091" y="3042252"/>
                        <a:chExt cx="315351" cy="452185"/>
                      </a:xfrm>
                    </p:grpSpPr>
                    <p:sp>
                      <p:nvSpPr>
                        <p:cNvPr id="2201" name="Down Arrow 220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158" name="Group 394"/>
                    <p:cNvGrpSpPr/>
                    <p:nvPr/>
                  </p:nvGrpSpPr>
                  <p:grpSpPr>
                    <a:xfrm>
                      <a:off x="5326940" y="3624179"/>
                      <a:ext cx="2022983" cy="455500"/>
                      <a:chOff x="5326940" y="3669335"/>
                      <a:chExt cx="2022983" cy="455500"/>
                    </a:xfrm>
                  </p:grpSpPr>
                  <p:grpSp>
                    <p:nvGrpSpPr>
                      <p:cNvPr id="2185" name="Group 382"/>
                      <p:cNvGrpSpPr/>
                      <p:nvPr/>
                    </p:nvGrpSpPr>
                    <p:grpSpPr>
                      <a:xfrm>
                        <a:off x="5896151" y="3671384"/>
                        <a:ext cx="315351" cy="452185"/>
                        <a:chOff x="6144878" y="3705251"/>
                        <a:chExt cx="315351" cy="452185"/>
                      </a:xfrm>
                    </p:grpSpPr>
                    <p:sp>
                      <p:nvSpPr>
                        <p:cNvPr id="2195" name="Down Arrow 219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186" name="Group 235"/>
                      <p:cNvGrpSpPr/>
                      <p:nvPr/>
                    </p:nvGrpSpPr>
                    <p:grpSpPr>
                      <a:xfrm flipV="1">
                        <a:off x="5326940" y="3669335"/>
                        <a:ext cx="315351" cy="452185"/>
                        <a:chOff x="704140" y="2354179"/>
                        <a:chExt cx="315351" cy="452185"/>
                      </a:xfrm>
                    </p:grpSpPr>
                    <p:sp>
                      <p:nvSpPr>
                        <p:cNvPr id="2193" name="Down Arrow 219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187" name="Group 381"/>
                      <p:cNvGrpSpPr/>
                      <p:nvPr/>
                    </p:nvGrpSpPr>
                    <p:grpSpPr>
                      <a:xfrm>
                        <a:off x="6465362" y="3669337"/>
                        <a:ext cx="315351" cy="452185"/>
                        <a:chOff x="7012249" y="3703204"/>
                        <a:chExt cx="315351" cy="452185"/>
                      </a:xfrm>
                    </p:grpSpPr>
                    <p:sp>
                      <p:nvSpPr>
                        <p:cNvPr id="2191" name="Down Arrow 219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188" name="Group 380"/>
                      <p:cNvGrpSpPr/>
                      <p:nvPr/>
                    </p:nvGrpSpPr>
                    <p:grpSpPr>
                      <a:xfrm>
                        <a:off x="7034572" y="3672650"/>
                        <a:ext cx="315351" cy="452185"/>
                        <a:chOff x="7836091" y="3706517"/>
                        <a:chExt cx="315351" cy="452185"/>
                      </a:xfrm>
                    </p:grpSpPr>
                    <p:sp>
                      <p:nvSpPr>
                        <p:cNvPr id="2189" name="Down Arrow 218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159" name="Group 393"/>
                    <p:cNvGrpSpPr/>
                    <p:nvPr/>
                  </p:nvGrpSpPr>
                  <p:grpSpPr>
                    <a:xfrm>
                      <a:off x="5326940" y="4209422"/>
                      <a:ext cx="2022983" cy="455500"/>
                      <a:chOff x="5326940" y="4333600"/>
                      <a:chExt cx="2022983" cy="455500"/>
                    </a:xfrm>
                  </p:grpSpPr>
                  <p:grpSp>
                    <p:nvGrpSpPr>
                      <p:cNvPr id="2173" name="Group 231"/>
                      <p:cNvGrpSpPr/>
                      <p:nvPr/>
                    </p:nvGrpSpPr>
                    <p:grpSpPr>
                      <a:xfrm flipV="1">
                        <a:off x="5896151" y="4335649"/>
                        <a:ext cx="315351" cy="452185"/>
                        <a:chOff x="1680124" y="3020493"/>
                        <a:chExt cx="315351" cy="452185"/>
                      </a:xfrm>
                    </p:grpSpPr>
                    <p:sp>
                      <p:nvSpPr>
                        <p:cNvPr id="2183" name="Down Arrow 218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74" name="Group 383"/>
                      <p:cNvGrpSpPr/>
                      <p:nvPr/>
                    </p:nvGrpSpPr>
                    <p:grpSpPr>
                      <a:xfrm>
                        <a:off x="5326940" y="4333600"/>
                        <a:ext cx="315351" cy="452185"/>
                        <a:chOff x="5326940" y="4367467"/>
                        <a:chExt cx="315351" cy="452185"/>
                      </a:xfrm>
                    </p:grpSpPr>
                    <p:sp>
                      <p:nvSpPr>
                        <p:cNvPr id="2181" name="Down Arrow 218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175" name="Group 229"/>
                      <p:cNvGrpSpPr/>
                      <p:nvPr/>
                    </p:nvGrpSpPr>
                    <p:grpSpPr>
                      <a:xfrm flipV="1">
                        <a:off x="6465362" y="4333602"/>
                        <a:ext cx="315351" cy="452185"/>
                        <a:chOff x="2660385" y="3018446"/>
                        <a:chExt cx="315351" cy="452185"/>
                      </a:xfrm>
                    </p:grpSpPr>
                    <p:sp>
                      <p:nvSpPr>
                        <p:cNvPr id="2179" name="Down Arrow 217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76" name="Group 234"/>
                      <p:cNvGrpSpPr/>
                      <p:nvPr/>
                    </p:nvGrpSpPr>
                    <p:grpSpPr>
                      <a:xfrm flipV="1">
                        <a:off x="7034572" y="4336915"/>
                        <a:ext cx="315351" cy="452185"/>
                        <a:chOff x="3687429" y="3021759"/>
                        <a:chExt cx="315351" cy="452185"/>
                      </a:xfrm>
                    </p:grpSpPr>
                    <p:sp>
                      <p:nvSpPr>
                        <p:cNvPr id="2177" name="Down Arrow 217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60" name="Group 392"/>
                    <p:cNvGrpSpPr/>
                    <p:nvPr/>
                  </p:nvGrpSpPr>
                  <p:grpSpPr>
                    <a:xfrm>
                      <a:off x="5326940" y="4794663"/>
                      <a:ext cx="2022983" cy="455500"/>
                      <a:chOff x="5326940" y="4918842"/>
                      <a:chExt cx="2022983" cy="455500"/>
                    </a:xfrm>
                  </p:grpSpPr>
                  <p:grpSp>
                    <p:nvGrpSpPr>
                      <p:cNvPr id="2161" name="Group 385"/>
                      <p:cNvGrpSpPr/>
                      <p:nvPr/>
                    </p:nvGrpSpPr>
                    <p:grpSpPr>
                      <a:xfrm>
                        <a:off x="5896151" y="4920891"/>
                        <a:ext cx="315351" cy="452185"/>
                        <a:chOff x="6144878" y="5033781"/>
                        <a:chExt cx="315351" cy="452185"/>
                      </a:xfrm>
                    </p:grpSpPr>
                    <p:sp>
                      <p:nvSpPr>
                        <p:cNvPr id="2171" name="Down Arrow 217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62" name="Group 384"/>
                      <p:cNvGrpSpPr/>
                      <p:nvPr/>
                    </p:nvGrpSpPr>
                    <p:grpSpPr>
                      <a:xfrm>
                        <a:off x="5326940" y="4918842"/>
                        <a:ext cx="315351" cy="452185"/>
                        <a:chOff x="5326940" y="5031732"/>
                        <a:chExt cx="315351" cy="452185"/>
                      </a:xfrm>
                    </p:grpSpPr>
                    <p:sp>
                      <p:nvSpPr>
                        <p:cNvPr id="2169" name="Down Arrow 216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163" name="Group 386"/>
                      <p:cNvGrpSpPr/>
                      <p:nvPr/>
                    </p:nvGrpSpPr>
                    <p:grpSpPr>
                      <a:xfrm>
                        <a:off x="6465362" y="4918844"/>
                        <a:ext cx="315351" cy="452185"/>
                        <a:chOff x="7012249" y="5031734"/>
                        <a:chExt cx="315351" cy="452185"/>
                      </a:xfrm>
                    </p:grpSpPr>
                    <p:sp>
                      <p:nvSpPr>
                        <p:cNvPr id="2167" name="Down Arrow 216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164" name="Group 387"/>
                      <p:cNvGrpSpPr/>
                      <p:nvPr/>
                    </p:nvGrpSpPr>
                    <p:grpSpPr>
                      <a:xfrm>
                        <a:off x="7034572" y="4922157"/>
                        <a:ext cx="315351" cy="452185"/>
                        <a:chOff x="7836091" y="5035047"/>
                        <a:chExt cx="315351" cy="452185"/>
                      </a:xfrm>
                    </p:grpSpPr>
                    <p:sp>
                      <p:nvSpPr>
                        <p:cNvPr id="2165" name="Down Arrow 216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nvGrpSpPr>
              <p:cNvPr id="3" name="Group 2"/>
              <p:cNvGrpSpPr/>
              <p:nvPr/>
            </p:nvGrpSpPr>
            <p:grpSpPr>
              <a:xfrm>
                <a:off x="4009822" y="4422032"/>
                <a:ext cx="742583" cy="231634"/>
                <a:chOff x="4009822" y="4422032"/>
                <a:chExt cx="742583" cy="231634"/>
              </a:xfrm>
            </p:grpSpPr>
            <p:grpSp>
              <p:nvGrpSpPr>
                <p:cNvPr id="456" name="Group 2490"/>
                <p:cNvGrpSpPr/>
                <p:nvPr/>
              </p:nvGrpSpPr>
              <p:grpSpPr>
                <a:xfrm>
                  <a:off x="4201668" y="4422032"/>
                  <a:ext cx="550737" cy="228212"/>
                  <a:chOff x="7043441" y="4495205"/>
                  <a:chExt cx="811339" cy="416607"/>
                </a:xfrm>
              </p:grpSpPr>
              <p:grpSp>
                <p:nvGrpSpPr>
                  <p:cNvPr id="457"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464" name="Down Arrow 46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458"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462" name="Down Arrow 46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459"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460" name="Down Arrow 45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470"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477" name="Down Arrow 47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480" name="Group 479"/>
              <p:cNvGrpSpPr/>
              <p:nvPr/>
            </p:nvGrpSpPr>
            <p:grpSpPr>
              <a:xfrm>
                <a:off x="5721958" y="4432943"/>
                <a:ext cx="742583" cy="231634"/>
                <a:chOff x="4009822" y="4422032"/>
                <a:chExt cx="742583" cy="231634"/>
              </a:xfrm>
            </p:grpSpPr>
            <p:grpSp>
              <p:nvGrpSpPr>
                <p:cNvPr id="481" name="Group 2490"/>
                <p:cNvGrpSpPr/>
                <p:nvPr/>
              </p:nvGrpSpPr>
              <p:grpSpPr>
                <a:xfrm>
                  <a:off x="4201668" y="4422032"/>
                  <a:ext cx="550737" cy="228212"/>
                  <a:chOff x="7043441" y="4495205"/>
                  <a:chExt cx="811339" cy="416607"/>
                </a:xfrm>
              </p:grpSpPr>
              <p:grpSp>
                <p:nvGrpSpPr>
                  <p:cNvPr id="48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492" name="Down Arrow 4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48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490" name="Down Arrow 48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48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488" name="Down Arrow 4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482"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483" name="Down Arrow 4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494" name="Straight Connector 493"/>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6" name="Straight Connector 495"/>
              <p:cNvCxnSpPr>
                <a:endCxn id="2244"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8" name="Straight Connector 497"/>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2" name="Straight Connector 501"/>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5" name="Straight Connector 504"/>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511" name="Straight Connector 510"/>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79" name="Left Arrow 478"/>
          <p:cNvSpPr/>
          <p:nvPr/>
        </p:nvSpPr>
        <p:spPr bwMode="auto">
          <a:xfrm>
            <a:off x="5615435" y="2298126"/>
            <a:ext cx="2570389" cy="1927274"/>
          </a:xfrm>
          <a:prstGeom prst="leftArrow">
            <a:avLst/>
          </a:prstGeom>
          <a:solidFill>
            <a:schemeClr val="tx2">
              <a:lumMod val="50000"/>
            </a:schemeClr>
          </a:solidFill>
          <a:ln w="1905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Represents</a:t>
            </a:r>
            <a:r>
              <a:rPr kumimoji="0" lang="en-US" sz="1800" i="0" u="none" strike="noStrike" cap="none" normalizeH="0" dirty="0" smtClean="0">
                <a:ln>
                  <a:noFill/>
                </a:ln>
                <a:effectLst/>
                <a:latin typeface="+mn-lt"/>
              </a:rPr>
              <a:t> </a:t>
            </a:r>
            <a:r>
              <a:rPr lang="en-US" sz="1800" dirty="0" smtClean="0">
                <a:latin typeface="+mn-lt"/>
              </a:rPr>
              <a:t>black and white </a:t>
            </a:r>
            <a:r>
              <a:rPr lang="en-US" sz="1800" dirty="0" smtClean="0">
                <a:solidFill>
                  <a:schemeClr val="accent4">
                    <a:lumMod val="40000"/>
                    <a:lumOff val="60000"/>
                  </a:schemeClr>
                </a:solidFill>
                <a:latin typeface="+mn-lt"/>
              </a:rPr>
              <a:t>“pixels” </a:t>
            </a:r>
            <a:r>
              <a:rPr lang="en-US" sz="1800" dirty="0" smtClean="0">
                <a:latin typeface="+mn-lt"/>
              </a:rPr>
              <a:t>or </a:t>
            </a:r>
            <a:r>
              <a:rPr lang="en-US" sz="1800" dirty="0" smtClean="0">
                <a:solidFill>
                  <a:schemeClr val="accent4">
                    <a:lumMod val="40000"/>
                    <a:lumOff val="60000"/>
                  </a:schemeClr>
                </a:solidFill>
                <a:latin typeface="+mn-lt"/>
              </a:rPr>
              <a:t>dots</a:t>
            </a:r>
            <a:r>
              <a:rPr lang="en-US" sz="1800" dirty="0" smtClean="0">
                <a:latin typeface="+mn-lt"/>
              </a:rPr>
              <a:t>...</a:t>
            </a:r>
            <a:endParaRPr kumimoji="0" lang="en-US" sz="1800" i="0" u="none" strike="noStrike" cap="none" normalizeH="0" baseline="0" dirty="0" smtClean="0">
              <a:ln>
                <a:noFill/>
              </a:ln>
              <a:effectLst/>
              <a:latin typeface="+mn-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9" y="25872"/>
            <a:ext cx="3283282" cy="629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5" name="Group 494"/>
          <p:cNvGrpSpPr/>
          <p:nvPr/>
        </p:nvGrpSpPr>
        <p:grpSpPr>
          <a:xfrm>
            <a:off x="7664893" y="146711"/>
            <a:ext cx="1367624" cy="205602"/>
            <a:chOff x="7696863" y="287379"/>
            <a:chExt cx="1367624" cy="205602"/>
          </a:xfrm>
        </p:grpSpPr>
        <p:pic>
          <p:nvPicPr>
            <p:cNvPr id="497"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99" name="Right Arrow 498"/>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3" name="Right Arrow 502"/>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4"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6" name="Right Arrow 50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7" name="Picture 506"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508" name="Rounded Rectangle 507"/>
          <p:cNvSpPr/>
          <p:nvPr/>
        </p:nvSpPr>
        <p:spPr bwMode="auto">
          <a:xfrm>
            <a:off x="8385170"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479"/>
                                        </p:tgtEl>
                                        <p:attrNameLst>
                                          <p:attrName>style.visibility</p:attrName>
                                        </p:attrNameLst>
                                      </p:cBhvr>
                                      <p:to>
                                        <p:strVal val="visible"/>
                                      </p:to>
                                    </p:set>
                                    <p:animEffect transition="in" filter="wipe(right)">
                                      <p:cBhvr>
                                        <p:cTn id="19" dur="500"/>
                                        <p:tgtEl>
                                          <p:spTgt spid="4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92"/>
                                        </p:tgtEl>
                                        <p:attrNameLst>
                                          <p:attrName>style.visibility</p:attrName>
                                        </p:attrNameLst>
                                      </p:cBhvr>
                                      <p:to>
                                        <p:strVal val="visible"/>
                                      </p:to>
                                    </p:set>
                                    <p:animEffect transition="in" filter="wipe(left)">
                                      <p:cBhvr>
                                        <p:cTn id="24" dur="500"/>
                                        <p:tgtEl>
                                          <p:spTgt spid="389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894"/>
                                        </p:tgtEl>
                                        <p:attrNameLst>
                                          <p:attrName>style.visibility</p:attrName>
                                        </p:attrNameLst>
                                      </p:cBhvr>
                                      <p:to>
                                        <p:strVal val="visible"/>
                                      </p:to>
                                    </p:set>
                                    <p:animEffect transition="in" filter="wipe(right)">
                                      <p:cBhvr>
                                        <p:cTn id="29" dur="500"/>
                                        <p:tgtEl>
                                          <p:spTgt spid="389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895"/>
                                        </p:tgtEl>
                                        <p:attrNameLst>
                                          <p:attrName>style.visibility</p:attrName>
                                        </p:attrNameLst>
                                      </p:cBhvr>
                                      <p:to>
                                        <p:strVal val="visible"/>
                                      </p:to>
                                    </p:set>
                                    <p:animEffect transition="in" filter="wipe(left)">
                                      <p:cBhvr>
                                        <p:cTn id="34" dur="500"/>
                                        <p:tgtEl>
                                          <p:spTgt spid="38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98"/>
                                        </p:tgtEl>
                                        <p:attrNameLst>
                                          <p:attrName>style.visibility</p:attrName>
                                        </p:attrNameLst>
                                      </p:cBhvr>
                                      <p:to>
                                        <p:strVal val="visible"/>
                                      </p:to>
                                    </p:set>
                                    <p:animEffect transition="in" filter="fade">
                                      <p:cBhvr>
                                        <p:cTn id="39" dur="2000"/>
                                        <p:tgtEl>
                                          <p:spTgt spid="389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99"/>
                                        </p:tgtEl>
                                        <p:attrNameLst>
                                          <p:attrName>style.visibility</p:attrName>
                                        </p:attrNameLst>
                                      </p:cBhvr>
                                      <p:to>
                                        <p:strVal val="visible"/>
                                      </p:to>
                                    </p:set>
                                    <p:animEffect transition="in" filter="fade">
                                      <p:cBhvr>
                                        <p:cTn id="42" dur="2000"/>
                                        <p:tgtEl>
                                          <p:spTgt spid="38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908"/>
                                        </p:tgtEl>
                                        <p:attrNameLst>
                                          <p:attrName>style.visibility</p:attrName>
                                        </p:attrNameLst>
                                      </p:cBhvr>
                                      <p:to>
                                        <p:strVal val="visible"/>
                                      </p:to>
                                    </p:set>
                                    <p:animEffect transition="in" filter="wipe(down)">
                                      <p:cBhvr>
                                        <p:cTn id="47" dur="500"/>
                                        <p:tgtEl>
                                          <p:spTgt spid="39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3908"/>
                                        </p:tgtEl>
                                      </p:cBhvr>
                                    </p:animEffect>
                                    <p:set>
                                      <p:cBhvr>
                                        <p:cTn id="52" dur="1" fill="hold">
                                          <p:stCondLst>
                                            <p:cond delay="499"/>
                                          </p:stCondLst>
                                        </p:cTn>
                                        <p:tgtEl>
                                          <p:spTgt spid="390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898"/>
                                        </p:tgtEl>
                                      </p:cBhvr>
                                    </p:animEffect>
                                    <p:set>
                                      <p:cBhvr>
                                        <p:cTn id="55" dur="1" fill="hold">
                                          <p:stCondLst>
                                            <p:cond delay="499"/>
                                          </p:stCondLst>
                                        </p:cTn>
                                        <p:tgtEl>
                                          <p:spTgt spid="389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899"/>
                                        </p:tgtEl>
                                      </p:cBhvr>
                                    </p:animEffect>
                                    <p:set>
                                      <p:cBhvr>
                                        <p:cTn id="58" dur="1" fill="hold">
                                          <p:stCondLst>
                                            <p:cond delay="499"/>
                                          </p:stCondLst>
                                        </p:cTn>
                                        <p:tgtEl>
                                          <p:spTgt spid="389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09"/>
                                        </p:tgtEl>
                                        <p:attrNameLst>
                                          <p:attrName>style.visibility</p:attrName>
                                        </p:attrNameLst>
                                      </p:cBhvr>
                                      <p:to>
                                        <p:strVal val="visible"/>
                                      </p:to>
                                    </p:set>
                                    <p:animEffect transition="in" filter="fade">
                                      <p:cBhvr>
                                        <p:cTn id="63" dur="2000"/>
                                        <p:tgtEl>
                                          <p:spTgt spid="390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10"/>
                                        </p:tgtEl>
                                        <p:attrNameLst>
                                          <p:attrName>style.visibility</p:attrName>
                                        </p:attrNameLst>
                                      </p:cBhvr>
                                      <p:to>
                                        <p:strVal val="visible"/>
                                      </p:to>
                                    </p:set>
                                    <p:animEffect transition="in" filter="fade">
                                      <p:cBhvr>
                                        <p:cTn id="66" dur="2000"/>
                                        <p:tgtEl>
                                          <p:spTgt spid="391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3911"/>
                                        </p:tgtEl>
                                        <p:attrNameLst>
                                          <p:attrName>style.visibility</p:attrName>
                                        </p:attrNameLst>
                                      </p:cBhvr>
                                      <p:to>
                                        <p:strVal val="visible"/>
                                      </p:to>
                                    </p:set>
                                    <p:animEffect transition="in" filter="wipe(down)">
                                      <p:cBhvr>
                                        <p:cTn id="71" dur="500"/>
                                        <p:tgtEl>
                                          <p:spTgt spid="39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3911"/>
                                        </p:tgtEl>
                                      </p:cBhvr>
                                    </p:animEffect>
                                    <p:set>
                                      <p:cBhvr>
                                        <p:cTn id="76" dur="1" fill="hold">
                                          <p:stCondLst>
                                            <p:cond delay="499"/>
                                          </p:stCondLst>
                                        </p:cTn>
                                        <p:tgtEl>
                                          <p:spTgt spid="391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909"/>
                                        </p:tgtEl>
                                      </p:cBhvr>
                                    </p:animEffect>
                                    <p:set>
                                      <p:cBhvr>
                                        <p:cTn id="79" dur="1" fill="hold">
                                          <p:stCondLst>
                                            <p:cond delay="499"/>
                                          </p:stCondLst>
                                        </p:cTn>
                                        <p:tgtEl>
                                          <p:spTgt spid="390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3910"/>
                                        </p:tgtEl>
                                      </p:cBhvr>
                                    </p:animEffect>
                                    <p:set>
                                      <p:cBhvr>
                                        <p:cTn id="82" dur="1" fill="hold">
                                          <p:stCondLst>
                                            <p:cond delay="499"/>
                                          </p:stCondLst>
                                        </p:cTn>
                                        <p:tgtEl>
                                          <p:spTgt spid="391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1026"/>
                                        </p:tgtEl>
                                        <p:attrNameLst>
                                          <p:attrName>style.visibility</p:attrName>
                                        </p:attrNameLst>
                                      </p:cBhvr>
                                      <p:to>
                                        <p:strVal val="visible"/>
                                      </p:to>
                                    </p:set>
                                    <p:anim calcmode="lin" valueType="num">
                                      <p:cBhvr additive="base">
                                        <p:cTn id="87" dur="500" fill="hold"/>
                                        <p:tgtEl>
                                          <p:spTgt spid="1026"/>
                                        </p:tgtEl>
                                        <p:attrNameLst>
                                          <p:attrName>ppt_x</p:attrName>
                                        </p:attrNameLst>
                                      </p:cBhvr>
                                      <p:tavLst>
                                        <p:tav tm="0">
                                          <p:val>
                                            <p:strVal val="0-#ppt_w/2"/>
                                          </p:val>
                                        </p:tav>
                                        <p:tav tm="100000">
                                          <p:val>
                                            <p:strVal val="#ppt_x"/>
                                          </p:val>
                                        </p:tav>
                                      </p:tavLst>
                                    </p:anim>
                                    <p:anim calcmode="lin" valueType="num">
                                      <p:cBhvr additive="base">
                                        <p:cTn id="8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xit" presetSubtype="8" fill="hold" nodeType="clickEffect">
                                  <p:stCondLst>
                                    <p:cond delay="0"/>
                                  </p:stCondLst>
                                  <p:childTnLst>
                                    <p:anim calcmode="lin" valueType="num">
                                      <p:cBhvr additive="base">
                                        <p:cTn id="92" dur="500"/>
                                        <p:tgtEl>
                                          <p:spTgt spid="1026"/>
                                        </p:tgtEl>
                                        <p:attrNameLst>
                                          <p:attrName>ppt_x</p:attrName>
                                        </p:attrNameLst>
                                      </p:cBhvr>
                                      <p:tavLst>
                                        <p:tav tm="0">
                                          <p:val>
                                            <p:strVal val="ppt_x"/>
                                          </p:val>
                                        </p:tav>
                                        <p:tav tm="100000">
                                          <p:val>
                                            <p:strVal val="0-ppt_w/2"/>
                                          </p:val>
                                        </p:tav>
                                      </p:tavLst>
                                    </p:anim>
                                    <p:anim calcmode="lin" valueType="num">
                                      <p:cBhvr additive="base">
                                        <p:cTn id="93" dur="500"/>
                                        <p:tgtEl>
                                          <p:spTgt spid="1026"/>
                                        </p:tgtEl>
                                        <p:attrNameLst>
                                          <p:attrName>ppt_y</p:attrName>
                                        </p:attrNameLst>
                                      </p:cBhvr>
                                      <p:tavLst>
                                        <p:tav tm="0">
                                          <p:val>
                                            <p:strVal val="ppt_y"/>
                                          </p:val>
                                        </p:tav>
                                        <p:tav tm="100000">
                                          <p:val>
                                            <p:strVal val="ppt_y"/>
                                          </p:val>
                                        </p:tav>
                                      </p:tavLst>
                                    </p:anim>
                                    <p:set>
                                      <p:cBhvr>
                                        <p:cTn id="94"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9" grpId="0" animBg="1"/>
      <p:bldP spid="3909" grpId="1" animBg="1"/>
      <p:bldP spid="3910" grpId="0" animBg="1"/>
      <p:bldP spid="3910" grpId="1" animBg="1"/>
      <p:bldP spid="3898" grpId="0" animBg="1"/>
      <p:bldP spid="3898" grpId="1" animBg="1"/>
      <p:bldP spid="3899" grpId="0" animBg="1"/>
      <p:bldP spid="3899" grpId="1" animBg="1"/>
      <p:bldP spid="3285" grpId="0"/>
      <p:bldP spid="2048" grpId="0"/>
      <p:bldP spid="3894" grpId="0" animBg="1"/>
      <p:bldP spid="3895" grpId="0" animBg="1"/>
      <p:bldP spid="3892" grpId="0" animBg="1"/>
      <p:bldP spid="4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 name="Group 1433"/>
          <p:cNvGrpSpPr/>
          <p:nvPr/>
        </p:nvGrpSpPr>
        <p:grpSpPr>
          <a:xfrm>
            <a:off x="4018566" y="4372309"/>
            <a:ext cx="555224" cy="335663"/>
            <a:chOff x="2430604" y="3780359"/>
            <a:chExt cx="555224" cy="335663"/>
          </a:xfrm>
        </p:grpSpPr>
        <p:sp>
          <p:nvSpPr>
            <p:cNvPr id="1435" name="Rounded Rectangle 1434"/>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436" name="Rounded Rectangle 1435"/>
            <p:cNvSpPr/>
            <p:nvPr/>
          </p:nvSpPr>
          <p:spPr bwMode="auto">
            <a:xfrm>
              <a:off x="2792073"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880" name="Rounded Rectangle 879"/>
          <p:cNvSpPr/>
          <p:nvPr/>
        </p:nvSpPr>
        <p:spPr bwMode="auto">
          <a:xfrm>
            <a:off x="5769466"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5" name="Rounded Rectangle 874"/>
          <p:cNvSpPr/>
          <p:nvPr/>
        </p:nvSpPr>
        <p:spPr bwMode="auto">
          <a:xfrm>
            <a:off x="4807169"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868" name="Group 867"/>
          <p:cNvGrpSpPr/>
          <p:nvPr/>
        </p:nvGrpSpPr>
        <p:grpSpPr>
          <a:xfrm>
            <a:off x="4557780" y="4897420"/>
            <a:ext cx="1546509" cy="346234"/>
            <a:chOff x="2229054" y="3769788"/>
            <a:chExt cx="1546509" cy="346234"/>
          </a:xfrm>
        </p:grpSpPr>
        <p:sp>
          <p:nvSpPr>
            <p:cNvPr id="869" name="Rounded Rectangle 868"/>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0" name="Rounded Rectangle 869"/>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1" name="Rounded Rectangle 870"/>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807" name="Group 806"/>
          <p:cNvGrpSpPr/>
          <p:nvPr/>
        </p:nvGrpSpPr>
        <p:grpSpPr>
          <a:xfrm>
            <a:off x="4945707" y="4370947"/>
            <a:ext cx="756774" cy="346234"/>
            <a:chOff x="2229054" y="3769788"/>
            <a:chExt cx="756774" cy="346234"/>
          </a:xfrm>
        </p:grpSpPr>
        <p:sp>
          <p:nvSpPr>
            <p:cNvPr id="808" name="Rounded Rectangle 80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09" name="Rounded Rectangle 808"/>
            <p:cNvSpPr/>
            <p:nvPr/>
          </p:nvSpPr>
          <p:spPr bwMode="auto">
            <a:xfrm>
              <a:off x="2792073"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10" name="Rounded Rectangle 80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873" name="Group 872"/>
          <p:cNvGrpSpPr/>
          <p:nvPr/>
        </p:nvGrpSpPr>
        <p:grpSpPr>
          <a:xfrm>
            <a:off x="3701218" y="2230883"/>
            <a:ext cx="2763323" cy="3488386"/>
            <a:chOff x="3701218" y="2230883"/>
            <a:chExt cx="2763323" cy="3488386"/>
          </a:xfrm>
        </p:grpSpPr>
        <p:grpSp>
          <p:nvGrpSpPr>
            <p:cNvPr id="874" name="Group 873"/>
            <p:cNvGrpSpPr/>
            <p:nvPr/>
          </p:nvGrpSpPr>
          <p:grpSpPr>
            <a:xfrm>
              <a:off x="3701218" y="2230883"/>
              <a:ext cx="2763323" cy="3488386"/>
              <a:chOff x="3701218" y="2230883"/>
              <a:chExt cx="2763323" cy="3488386"/>
            </a:xfrm>
          </p:grpSpPr>
          <p:grpSp>
            <p:nvGrpSpPr>
              <p:cNvPr id="889" name="Group 888"/>
              <p:cNvGrpSpPr/>
              <p:nvPr/>
            </p:nvGrpSpPr>
            <p:grpSpPr>
              <a:xfrm>
                <a:off x="3701218" y="2230883"/>
                <a:ext cx="2560752" cy="3488386"/>
                <a:chOff x="3757489" y="2498169"/>
                <a:chExt cx="2560752" cy="3488386"/>
              </a:xfrm>
            </p:grpSpPr>
            <p:grpSp>
              <p:nvGrpSpPr>
                <p:cNvPr id="1018" name="Group 1017"/>
                <p:cNvGrpSpPr/>
                <p:nvPr/>
              </p:nvGrpSpPr>
              <p:grpSpPr>
                <a:xfrm>
                  <a:off x="4667357" y="5346700"/>
                  <a:ext cx="1564939" cy="639855"/>
                  <a:chOff x="4667357" y="5346700"/>
                  <a:chExt cx="1564939" cy="639855"/>
                </a:xfrm>
              </p:grpSpPr>
              <p:grpSp>
                <p:nvGrpSpPr>
                  <p:cNvPr id="1401" name="Group 1400"/>
                  <p:cNvGrpSpPr/>
                  <p:nvPr/>
                </p:nvGrpSpPr>
                <p:grpSpPr>
                  <a:xfrm>
                    <a:off x="4667357" y="5758343"/>
                    <a:ext cx="1504649" cy="228212"/>
                    <a:chOff x="5155453" y="4408132"/>
                    <a:chExt cx="1504649" cy="228212"/>
                  </a:xfrm>
                </p:grpSpPr>
                <p:grpSp>
                  <p:nvGrpSpPr>
                    <p:cNvPr id="1408" name="Group 2490"/>
                    <p:cNvGrpSpPr/>
                    <p:nvPr/>
                  </p:nvGrpSpPr>
                  <p:grpSpPr>
                    <a:xfrm>
                      <a:off x="5155453" y="4408132"/>
                      <a:ext cx="929584" cy="228212"/>
                      <a:chOff x="7043441" y="4495205"/>
                      <a:chExt cx="1369452" cy="416607"/>
                    </a:xfrm>
                  </p:grpSpPr>
                  <p:grpSp>
                    <p:nvGrpSpPr>
                      <p:cNvPr id="141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432" name="Down Arrow 143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2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430" name="Down Arrow 14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2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428" name="Down Arrow 142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22"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426" name="Down Arrow 14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23"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424" name="Down Arrow 142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409" name="Group 2490"/>
                    <p:cNvGrpSpPr/>
                    <p:nvPr/>
                  </p:nvGrpSpPr>
                  <p:grpSpPr>
                    <a:xfrm>
                      <a:off x="6109365" y="4408132"/>
                      <a:ext cx="550737" cy="228212"/>
                      <a:chOff x="7043441" y="4495205"/>
                      <a:chExt cx="811339" cy="416607"/>
                    </a:xfrm>
                  </p:grpSpPr>
                  <p:grpSp>
                    <p:nvGrpSpPr>
                      <p:cNvPr id="141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417" name="Down Arrow 14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1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415" name="Down Arrow 141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41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413" name="Down Arrow 141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1402" name="Straight Connector 1401"/>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3" name="Straight Connector 1402"/>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4" name="Straight Connector 1403"/>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5" name="Straight Connector 1404"/>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6" name="Straight Connector 1405"/>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7" name="Straight Connector 1406"/>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19" name="Group 1018"/>
                <p:cNvGrpSpPr/>
                <p:nvPr/>
              </p:nvGrpSpPr>
              <p:grpSpPr>
                <a:xfrm>
                  <a:off x="4434746" y="5236975"/>
                  <a:ext cx="1883495" cy="228212"/>
                  <a:chOff x="5155453" y="4408132"/>
                  <a:chExt cx="1883495" cy="228212"/>
                </a:xfrm>
              </p:grpSpPr>
              <p:grpSp>
                <p:nvGrpSpPr>
                  <p:cNvPr id="1369" name="Group 2490"/>
                  <p:cNvGrpSpPr/>
                  <p:nvPr/>
                </p:nvGrpSpPr>
                <p:grpSpPr>
                  <a:xfrm>
                    <a:off x="5155453" y="4408132"/>
                    <a:ext cx="929584" cy="228212"/>
                    <a:chOff x="7043441" y="4495205"/>
                    <a:chExt cx="1369452" cy="416607"/>
                  </a:xfrm>
                </p:grpSpPr>
                <p:grpSp>
                  <p:nvGrpSpPr>
                    <p:cNvPr id="138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399" name="Down Arrow 13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8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397" name="Down Arrow 13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8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395" name="Down Arrow 139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89"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393" name="Down Arrow 139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90"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391" name="Down Arrow 139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370" name="Group 2490"/>
                  <p:cNvGrpSpPr/>
                  <p:nvPr/>
                </p:nvGrpSpPr>
                <p:grpSpPr>
                  <a:xfrm>
                    <a:off x="6109364" y="4408132"/>
                    <a:ext cx="929584" cy="228212"/>
                    <a:chOff x="7043441" y="4495205"/>
                    <a:chExt cx="1369452" cy="416607"/>
                  </a:xfrm>
                </p:grpSpPr>
                <p:grpSp>
                  <p:nvGrpSpPr>
                    <p:cNvPr id="137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384" name="Down Arrow 138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7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382" name="Down Arrow 138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7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380" name="Down Arrow 137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7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378" name="Down Arrow 137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7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376" name="Down Arrow 13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1020" name="Straight Connector 1019"/>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1" name="Straight Connector 1020"/>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2" name="Straight Connector 1021"/>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3" name="Straight Connector 1022"/>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4" name="Straight Connector 1023"/>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025" name="Group 2490"/>
                <p:cNvGrpSpPr/>
                <p:nvPr/>
              </p:nvGrpSpPr>
              <p:grpSpPr>
                <a:xfrm>
                  <a:off x="4829103" y="4695703"/>
                  <a:ext cx="929584" cy="228212"/>
                  <a:chOff x="7043441" y="4495205"/>
                  <a:chExt cx="1369452" cy="416607"/>
                </a:xfrm>
              </p:grpSpPr>
              <p:grpSp>
                <p:nvGrpSpPr>
                  <p:cNvPr id="135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367" name="Down Arrow 13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5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365" name="Down Arrow 13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5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363" name="Down Arrow 13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57"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361" name="Down Arrow 136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358"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359" name="Down Arrow 135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1026" name="Straight Connector 1025"/>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7" name="Straight Connector 1026"/>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8" name="Straight Connector 1027"/>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9" name="Straight Connector 1028"/>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0" name="Straight Connector 1029"/>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1" name="Straight Connector 1030"/>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2" name="Straight Connector 1031"/>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3" name="Straight Connector 1032"/>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4" name="Straight Connector 1033"/>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035" name="Group 801"/>
                <p:cNvGrpSpPr/>
                <p:nvPr/>
              </p:nvGrpSpPr>
              <p:grpSpPr>
                <a:xfrm>
                  <a:off x="3757489" y="2498169"/>
                  <a:ext cx="2150049" cy="2226846"/>
                  <a:chOff x="6884295" y="3041841"/>
                  <a:chExt cx="2150049" cy="2226846"/>
                </a:xfrm>
              </p:grpSpPr>
              <p:grpSp>
                <p:nvGrpSpPr>
                  <p:cNvPr id="1036"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302" name="Group 395"/>
                    <p:cNvGrpSpPr/>
                    <p:nvPr/>
                  </p:nvGrpSpPr>
                  <p:grpSpPr>
                    <a:xfrm>
                      <a:off x="5326940" y="3038938"/>
                      <a:ext cx="2022983" cy="455500"/>
                      <a:chOff x="5326940" y="3038937"/>
                      <a:chExt cx="2022983" cy="455500"/>
                    </a:xfrm>
                  </p:grpSpPr>
                  <p:grpSp>
                    <p:nvGrpSpPr>
                      <p:cNvPr id="1342" name="Group 378"/>
                      <p:cNvGrpSpPr/>
                      <p:nvPr/>
                    </p:nvGrpSpPr>
                    <p:grpSpPr>
                      <a:xfrm>
                        <a:off x="5896151" y="3040986"/>
                        <a:ext cx="315351" cy="452185"/>
                        <a:chOff x="6144878" y="3040986"/>
                        <a:chExt cx="315351" cy="452185"/>
                      </a:xfrm>
                    </p:grpSpPr>
                    <p:sp>
                      <p:nvSpPr>
                        <p:cNvPr id="1352"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343" name="Group 377"/>
                      <p:cNvGrpSpPr/>
                      <p:nvPr/>
                    </p:nvGrpSpPr>
                    <p:grpSpPr>
                      <a:xfrm>
                        <a:off x="5326940" y="3038937"/>
                        <a:ext cx="315351" cy="452185"/>
                        <a:chOff x="5326940" y="3038937"/>
                        <a:chExt cx="315351" cy="452185"/>
                      </a:xfrm>
                    </p:grpSpPr>
                    <p:sp>
                      <p:nvSpPr>
                        <p:cNvPr id="1350"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344" name="Group 230"/>
                      <p:cNvGrpSpPr/>
                      <p:nvPr/>
                    </p:nvGrpSpPr>
                    <p:grpSpPr>
                      <a:xfrm flipV="1">
                        <a:off x="6465362" y="3038939"/>
                        <a:ext cx="315351" cy="452185"/>
                        <a:chOff x="2660385" y="1689916"/>
                        <a:chExt cx="315351" cy="452185"/>
                      </a:xfrm>
                    </p:grpSpPr>
                    <p:sp>
                      <p:nvSpPr>
                        <p:cNvPr id="1348" name="Down Arrow 134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345" name="Group 379"/>
                      <p:cNvGrpSpPr/>
                      <p:nvPr/>
                    </p:nvGrpSpPr>
                    <p:grpSpPr>
                      <a:xfrm>
                        <a:off x="7034572" y="3042252"/>
                        <a:ext cx="315351" cy="452185"/>
                        <a:chOff x="7836091" y="3042252"/>
                        <a:chExt cx="315351" cy="452185"/>
                      </a:xfrm>
                    </p:grpSpPr>
                    <p:sp>
                      <p:nvSpPr>
                        <p:cNvPr id="1346" name="Down Arrow 134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303" name="Group 394"/>
                    <p:cNvGrpSpPr/>
                    <p:nvPr/>
                  </p:nvGrpSpPr>
                  <p:grpSpPr>
                    <a:xfrm>
                      <a:off x="5326940" y="3624179"/>
                      <a:ext cx="2022983" cy="455500"/>
                      <a:chOff x="5326940" y="3669335"/>
                      <a:chExt cx="2022983" cy="455500"/>
                    </a:xfrm>
                  </p:grpSpPr>
                  <p:grpSp>
                    <p:nvGrpSpPr>
                      <p:cNvPr id="1330" name="Group 382"/>
                      <p:cNvGrpSpPr/>
                      <p:nvPr/>
                    </p:nvGrpSpPr>
                    <p:grpSpPr>
                      <a:xfrm>
                        <a:off x="5896151" y="3671384"/>
                        <a:ext cx="315351" cy="452185"/>
                        <a:chOff x="6144878" y="3705251"/>
                        <a:chExt cx="315351" cy="452185"/>
                      </a:xfrm>
                    </p:grpSpPr>
                    <p:sp>
                      <p:nvSpPr>
                        <p:cNvPr id="1340"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331" name="Group 235"/>
                      <p:cNvGrpSpPr/>
                      <p:nvPr/>
                    </p:nvGrpSpPr>
                    <p:grpSpPr>
                      <a:xfrm flipV="1">
                        <a:off x="5326940" y="3669335"/>
                        <a:ext cx="315351" cy="452185"/>
                        <a:chOff x="704140" y="2354179"/>
                        <a:chExt cx="315351" cy="452185"/>
                      </a:xfrm>
                    </p:grpSpPr>
                    <p:sp>
                      <p:nvSpPr>
                        <p:cNvPr id="1338"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332" name="Group 381"/>
                      <p:cNvGrpSpPr/>
                      <p:nvPr/>
                    </p:nvGrpSpPr>
                    <p:grpSpPr>
                      <a:xfrm>
                        <a:off x="6465362" y="3669337"/>
                        <a:ext cx="315351" cy="452185"/>
                        <a:chOff x="7012249" y="3703204"/>
                        <a:chExt cx="315351" cy="452185"/>
                      </a:xfrm>
                    </p:grpSpPr>
                    <p:sp>
                      <p:nvSpPr>
                        <p:cNvPr id="1336" name="Down Arrow 133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333" name="Group 380"/>
                      <p:cNvGrpSpPr/>
                      <p:nvPr/>
                    </p:nvGrpSpPr>
                    <p:grpSpPr>
                      <a:xfrm>
                        <a:off x="7034572" y="3672650"/>
                        <a:ext cx="315351" cy="452185"/>
                        <a:chOff x="7836091" y="3706517"/>
                        <a:chExt cx="315351" cy="452185"/>
                      </a:xfrm>
                    </p:grpSpPr>
                    <p:sp>
                      <p:nvSpPr>
                        <p:cNvPr id="1334" name="Down Arrow 133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304" name="Group 393"/>
                    <p:cNvGrpSpPr/>
                    <p:nvPr/>
                  </p:nvGrpSpPr>
                  <p:grpSpPr>
                    <a:xfrm>
                      <a:off x="5326940" y="4209422"/>
                      <a:ext cx="2022983" cy="455500"/>
                      <a:chOff x="5326940" y="4333600"/>
                      <a:chExt cx="2022983" cy="455500"/>
                    </a:xfrm>
                  </p:grpSpPr>
                  <p:grpSp>
                    <p:nvGrpSpPr>
                      <p:cNvPr id="1318" name="Group 231"/>
                      <p:cNvGrpSpPr/>
                      <p:nvPr/>
                    </p:nvGrpSpPr>
                    <p:grpSpPr>
                      <a:xfrm flipV="1">
                        <a:off x="5896151" y="4335649"/>
                        <a:ext cx="315351" cy="452185"/>
                        <a:chOff x="1680124" y="3020493"/>
                        <a:chExt cx="315351" cy="452185"/>
                      </a:xfrm>
                    </p:grpSpPr>
                    <p:sp>
                      <p:nvSpPr>
                        <p:cNvPr id="1328"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319" name="Group 383"/>
                      <p:cNvGrpSpPr/>
                      <p:nvPr/>
                    </p:nvGrpSpPr>
                    <p:grpSpPr>
                      <a:xfrm>
                        <a:off x="5326940" y="4333600"/>
                        <a:ext cx="315351" cy="452185"/>
                        <a:chOff x="5326940" y="4367467"/>
                        <a:chExt cx="315351" cy="452185"/>
                      </a:xfrm>
                    </p:grpSpPr>
                    <p:sp>
                      <p:nvSpPr>
                        <p:cNvPr id="1326"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320" name="Group 229"/>
                      <p:cNvGrpSpPr/>
                      <p:nvPr/>
                    </p:nvGrpSpPr>
                    <p:grpSpPr>
                      <a:xfrm flipV="1">
                        <a:off x="6465362" y="4333602"/>
                        <a:ext cx="315351" cy="452185"/>
                        <a:chOff x="2660385" y="3018446"/>
                        <a:chExt cx="315351" cy="452185"/>
                      </a:xfrm>
                    </p:grpSpPr>
                    <p:sp>
                      <p:nvSpPr>
                        <p:cNvPr id="1324"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321" name="Group 234"/>
                      <p:cNvGrpSpPr/>
                      <p:nvPr/>
                    </p:nvGrpSpPr>
                    <p:grpSpPr>
                      <a:xfrm flipV="1">
                        <a:off x="7034572" y="4336915"/>
                        <a:ext cx="315351" cy="452185"/>
                        <a:chOff x="3687429" y="3021759"/>
                        <a:chExt cx="315351" cy="452185"/>
                      </a:xfrm>
                    </p:grpSpPr>
                    <p:sp>
                      <p:nvSpPr>
                        <p:cNvPr id="1322"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305" name="Group 392"/>
                    <p:cNvGrpSpPr/>
                    <p:nvPr/>
                  </p:nvGrpSpPr>
                  <p:grpSpPr>
                    <a:xfrm>
                      <a:off x="5326940" y="4794663"/>
                      <a:ext cx="2022983" cy="455500"/>
                      <a:chOff x="5326940" y="4918842"/>
                      <a:chExt cx="2022983" cy="455500"/>
                    </a:xfrm>
                  </p:grpSpPr>
                  <p:grpSp>
                    <p:nvGrpSpPr>
                      <p:cNvPr id="1306" name="Group 385"/>
                      <p:cNvGrpSpPr/>
                      <p:nvPr/>
                    </p:nvGrpSpPr>
                    <p:grpSpPr>
                      <a:xfrm>
                        <a:off x="5896151" y="4920891"/>
                        <a:ext cx="315351" cy="452185"/>
                        <a:chOff x="6144878" y="5033781"/>
                        <a:chExt cx="315351" cy="452185"/>
                      </a:xfrm>
                    </p:grpSpPr>
                    <p:sp>
                      <p:nvSpPr>
                        <p:cNvPr id="1316" name="Down Arrow 131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307" name="Group 384"/>
                      <p:cNvGrpSpPr/>
                      <p:nvPr/>
                    </p:nvGrpSpPr>
                    <p:grpSpPr>
                      <a:xfrm>
                        <a:off x="5326940" y="4918842"/>
                        <a:ext cx="315351" cy="452185"/>
                        <a:chOff x="5326940" y="5031732"/>
                        <a:chExt cx="315351" cy="452185"/>
                      </a:xfrm>
                    </p:grpSpPr>
                    <p:sp>
                      <p:nvSpPr>
                        <p:cNvPr id="1314" name="Down Arrow 131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308" name="Group 386"/>
                      <p:cNvGrpSpPr/>
                      <p:nvPr/>
                    </p:nvGrpSpPr>
                    <p:grpSpPr>
                      <a:xfrm>
                        <a:off x="6465362" y="4918844"/>
                        <a:ext cx="315351" cy="452185"/>
                        <a:chOff x="7012249" y="5031734"/>
                        <a:chExt cx="315351" cy="452185"/>
                      </a:xfrm>
                    </p:grpSpPr>
                    <p:sp>
                      <p:nvSpPr>
                        <p:cNvPr id="1312"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309" name="Group 387"/>
                      <p:cNvGrpSpPr/>
                      <p:nvPr/>
                    </p:nvGrpSpPr>
                    <p:grpSpPr>
                      <a:xfrm>
                        <a:off x="7034572" y="4922157"/>
                        <a:ext cx="315351" cy="452185"/>
                        <a:chOff x="7836091" y="5035047"/>
                        <a:chExt cx="315351" cy="452185"/>
                      </a:xfrm>
                    </p:grpSpPr>
                    <p:sp>
                      <p:nvSpPr>
                        <p:cNvPr id="1310"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037"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250" name="Group 395"/>
                    <p:cNvGrpSpPr/>
                    <p:nvPr/>
                  </p:nvGrpSpPr>
                  <p:grpSpPr>
                    <a:xfrm>
                      <a:off x="5326940" y="3038938"/>
                      <a:ext cx="2022983" cy="455500"/>
                      <a:chOff x="5326940" y="3038937"/>
                      <a:chExt cx="2022983" cy="455500"/>
                    </a:xfrm>
                  </p:grpSpPr>
                  <p:grpSp>
                    <p:nvGrpSpPr>
                      <p:cNvPr id="1290" name="Group 378"/>
                      <p:cNvGrpSpPr/>
                      <p:nvPr/>
                    </p:nvGrpSpPr>
                    <p:grpSpPr>
                      <a:xfrm>
                        <a:off x="5896151" y="3040986"/>
                        <a:ext cx="315351" cy="452185"/>
                        <a:chOff x="6144878" y="3040986"/>
                        <a:chExt cx="315351" cy="452185"/>
                      </a:xfrm>
                    </p:grpSpPr>
                    <p:sp>
                      <p:nvSpPr>
                        <p:cNvPr id="1300" name="Down Arrow 129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91" name="Group 377"/>
                      <p:cNvGrpSpPr/>
                      <p:nvPr/>
                    </p:nvGrpSpPr>
                    <p:grpSpPr>
                      <a:xfrm>
                        <a:off x="5326940" y="3038937"/>
                        <a:ext cx="315351" cy="452185"/>
                        <a:chOff x="5326940" y="3038937"/>
                        <a:chExt cx="315351" cy="452185"/>
                      </a:xfrm>
                    </p:grpSpPr>
                    <p:sp>
                      <p:nvSpPr>
                        <p:cNvPr id="1298" name="Down Arrow 129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292" name="Group 230"/>
                      <p:cNvGrpSpPr/>
                      <p:nvPr/>
                    </p:nvGrpSpPr>
                    <p:grpSpPr>
                      <a:xfrm flipV="1">
                        <a:off x="6465362" y="3038939"/>
                        <a:ext cx="315351" cy="452185"/>
                        <a:chOff x="2660385" y="1689916"/>
                        <a:chExt cx="315351" cy="452185"/>
                      </a:xfrm>
                    </p:grpSpPr>
                    <p:sp>
                      <p:nvSpPr>
                        <p:cNvPr id="1296" name="Down Arrow 129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293" name="Group 379"/>
                      <p:cNvGrpSpPr/>
                      <p:nvPr/>
                    </p:nvGrpSpPr>
                    <p:grpSpPr>
                      <a:xfrm>
                        <a:off x="7034572" y="3042252"/>
                        <a:ext cx="315351" cy="452185"/>
                        <a:chOff x="7836091" y="3042252"/>
                        <a:chExt cx="315351" cy="452185"/>
                      </a:xfrm>
                    </p:grpSpPr>
                    <p:sp>
                      <p:nvSpPr>
                        <p:cNvPr id="1294" name="Down Arrow 129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251" name="Group 394"/>
                    <p:cNvGrpSpPr/>
                    <p:nvPr/>
                  </p:nvGrpSpPr>
                  <p:grpSpPr>
                    <a:xfrm>
                      <a:off x="5326940" y="3624179"/>
                      <a:ext cx="2022983" cy="455500"/>
                      <a:chOff x="5326940" y="3669335"/>
                      <a:chExt cx="2022983" cy="455500"/>
                    </a:xfrm>
                  </p:grpSpPr>
                  <p:grpSp>
                    <p:nvGrpSpPr>
                      <p:cNvPr id="1278" name="Group 382"/>
                      <p:cNvGrpSpPr/>
                      <p:nvPr/>
                    </p:nvGrpSpPr>
                    <p:grpSpPr>
                      <a:xfrm>
                        <a:off x="5896151" y="3671384"/>
                        <a:ext cx="315351" cy="452185"/>
                        <a:chOff x="6144878" y="3705251"/>
                        <a:chExt cx="315351" cy="452185"/>
                      </a:xfrm>
                    </p:grpSpPr>
                    <p:sp>
                      <p:nvSpPr>
                        <p:cNvPr id="1288" name="Down Arrow 128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79" name="Group 235"/>
                      <p:cNvGrpSpPr/>
                      <p:nvPr/>
                    </p:nvGrpSpPr>
                    <p:grpSpPr>
                      <a:xfrm flipV="1">
                        <a:off x="5326940" y="3669335"/>
                        <a:ext cx="315351" cy="452185"/>
                        <a:chOff x="704140" y="2354179"/>
                        <a:chExt cx="315351" cy="452185"/>
                      </a:xfrm>
                    </p:grpSpPr>
                    <p:sp>
                      <p:nvSpPr>
                        <p:cNvPr id="1286" name="Down Arrow 128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80" name="Group 381"/>
                      <p:cNvGrpSpPr/>
                      <p:nvPr/>
                    </p:nvGrpSpPr>
                    <p:grpSpPr>
                      <a:xfrm>
                        <a:off x="6465362" y="3669337"/>
                        <a:ext cx="315351" cy="452185"/>
                        <a:chOff x="7012249" y="3703204"/>
                        <a:chExt cx="315351" cy="452185"/>
                      </a:xfrm>
                    </p:grpSpPr>
                    <p:sp>
                      <p:nvSpPr>
                        <p:cNvPr id="1284" name="Down Arrow 128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81" name="Group 380"/>
                      <p:cNvGrpSpPr/>
                      <p:nvPr/>
                    </p:nvGrpSpPr>
                    <p:grpSpPr>
                      <a:xfrm>
                        <a:off x="7034572" y="3672650"/>
                        <a:ext cx="315351" cy="452185"/>
                        <a:chOff x="7836091" y="3706517"/>
                        <a:chExt cx="315351" cy="452185"/>
                      </a:xfrm>
                    </p:grpSpPr>
                    <p:sp>
                      <p:nvSpPr>
                        <p:cNvPr id="1282" name="Down Arrow 128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52" name="Group 393"/>
                    <p:cNvGrpSpPr/>
                    <p:nvPr/>
                  </p:nvGrpSpPr>
                  <p:grpSpPr>
                    <a:xfrm>
                      <a:off x="5326940" y="4209422"/>
                      <a:ext cx="2022983" cy="455500"/>
                      <a:chOff x="5326940" y="4333600"/>
                      <a:chExt cx="2022983" cy="455500"/>
                    </a:xfrm>
                  </p:grpSpPr>
                  <p:grpSp>
                    <p:nvGrpSpPr>
                      <p:cNvPr id="1266" name="Group 231"/>
                      <p:cNvGrpSpPr/>
                      <p:nvPr/>
                    </p:nvGrpSpPr>
                    <p:grpSpPr>
                      <a:xfrm flipV="1">
                        <a:off x="5896151" y="4335649"/>
                        <a:ext cx="315351" cy="452185"/>
                        <a:chOff x="1680124" y="3020493"/>
                        <a:chExt cx="315351" cy="452185"/>
                      </a:xfrm>
                    </p:grpSpPr>
                    <p:sp>
                      <p:nvSpPr>
                        <p:cNvPr id="1276" name="Down Arrow 127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67" name="Group 383"/>
                      <p:cNvGrpSpPr/>
                      <p:nvPr/>
                    </p:nvGrpSpPr>
                    <p:grpSpPr>
                      <a:xfrm>
                        <a:off x="5326940" y="4333600"/>
                        <a:ext cx="315351" cy="452185"/>
                        <a:chOff x="5326940" y="4367467"/>
                        <a:chExt cx="315351" cy="452185"/>
                      </a:xfrm>
                    </p:grpSpPr>
                    <p:sp>
                      <p:nvSpPr>
                        <p:cNvPr id="1274" name="Down Arrow 127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68" name="Group 229"/>
                      <p:cNvGrpSpPr/>
                      <p:nvPr/>
                    </p:nvGrpSpPr>
                    <p:grpSpPr>
                      <a:xfrm flipV="1">
                        <a:off x="6465362" y="4333602"/>
                        <a:ext cx="315351" cy="452185"/>
                        <a:chOff x="2660385" y="3018446"/>
                        <a:chExt cx="315351" cy="452185"/>
                      </a:xfrm>
                    </p:grpSpPr>
                    <p:sp>
                      <p:nvSpPr>
                        <p:cNvPr id="1272" name="Down Arrow 127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69" name="Group 234"/>
                      <p:cNvGrpSpPr/>
                      <p:nvPr/>
                    </p:nvGrpSpPr>
                    <p:grpSpPr>
                      <a:xfrm flipV="1">
                        <a:off x="7034572" y="4336915"/>
                        <a:ext cx="315351" cy="452185"/>
                        <a:chOff x="3687429" y="3021759"/>
                        <a:chExt cx="315351" cy="452185"/>
                      </a:xfrm>
                    </p:grpSpPr>
                    <p:sp>
                      <p:nvSpPr>
                        <p:cNvPr id="1270" name="Down Arrow 126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53" name="Group 392"/>
                    <p:cNvGrpSpPr/>
                    <p:nvPr/>
                  </p:nvGrpSpPr>
                  <p:grpSpPr>
                    <a:xfrm>
                      <a:off x="5326940" y="4794663"/>
                      <a:ext cx="2022983" cy="455500"/>
                      <a:chOff x="5326940" y="4918842"/>
                      <a:chExt cx="2022983" cy="455500"/>
                    </a:xfrm>
                  </p:grpSpPr>
                  <p:grpSp>
                    <p:nvGrpSpPr>
                      <p:cNvPr id="1254" name="Group 385"/>
                      <p:cNvGrpSpPr/>
                      <p:nvPr/>
                    </p:nvGrpSpPr>
                    <p:grpSpPr>
                      <a:xfrm>
                        <a:off x="5896151" y="4920891"/>
                        <a:ext cx="315351" cy="452185"/>
                        <a:chOff x="6144878" y="5033781"/>
                        <a:chExt cx="315351" cy="452185"/>
                      </a:xfrm>
                    </p:grpSpPr>
                    <p:sp>
                      <p:nvSpPr>
                        <p:cNvPr id="1264" name="Down Arrow 126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55" name="Group 384"/>
                      <p:cNvGrpSpPr/>
                      <p:nvPr/>
                    </p:nvGrpSpPr>
                    <p:grpSpPr>
                      <a:xfrm>
                        <a:off x="5326940" y="4918842"/>
                        <a:ext cx="315351" cy="452185"/>
                        <a:chOff x="5326940" y="5031732"/>
                        <a:chExt cx="315351" cy="452185"/>
                      </a:xfrm>
                    </p:grpSpPr>
                    <p:sp>
                      <p:nvSpPr>
                        <p:cNvPr id="1262" name="Down Arrow 126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56" name="Group 386"/>
                      <p:cNvGrpSpPr/>
                      <p:nvPr/>
                    </p:nvGrpSpPr>
                    <p:grpSpPr>
                      <a:xfrm>
                        <a:off x="6465362" y="4918844"/>
                        <a:ext cx="315351" cy="452185"/>
                        <a:chOff x="7012249" y="5031734"/>
                        <a:chExt cx="315351" cy="452185"/>
                      </a:xfrm>
                    </p:grpSpPr>
                    <p:sp>
                      <p:nvSpPr>
                        <p:cNvPr id="1260" name="Down Arrow 125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57" name="Group 387"/>
                      <p:cNvGrpSpPr/>
                      <p:nvPr/>
                    </p:nvGrpSpPr>
                    <p:grpSpPr>
                      <a:xfrm>
                        <a:off x="7034572" y="4922157"/>
                        <a:ext cx="315351" cy="452185"/>
                        <a:chOff x="7836091" y="5035047"/>
                        <a:chExt cx="315351" cy="452185"/>
                      </a:xfrm>
                    </p:grpSpPr>
                    <p:sp>
                      <p:nvSpPr>
                        <p:cNvPr id="1258" name="Down Arrow 125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038"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198" name="Group 395"/>
                    <p:cNvGrpSpPr/>
                    <p:nvPr/>
                  </p:nvGrpSpPr>
                  <p:grpSpPr>
                    <a:xfrm>
                      <a:off x="5326940" y="3038938"/>
                      <a:ext cx="2022983" cy="455500"/>
                      <a:chOff x="5326940" y="3038937"/>
                      <a:chExt cx="2022983" cy="455500"/>
                    </a:xfrm>
                  </p:grpSpPr>
                  <p:grpSp>
                    <p:nvGrpSpPr>
                      <p:cNvPr id="1238" name="Group 378"/>
                      <p:cNvGrpSpPr/>
                      <p:nvPr/>
                    </p:nvGrpSpPr>
                    <p:grpSpPr>
                      <a:xfrm>
                        <a:off x="5896151" y="3040986"/>
                        <a:ext cx="315351" cy="452185"/>
                        <a:chOff x="6144878" y="3040986"/>
                        <a:chExt cx="315351" cy="452185"/>
                      </a:xfrm>
                    </p:grpSpPr>
                    <p:sp>
                      <p:nvSpPr>
                        <p:cNvPr id="1248" name="Down Arrow 124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39" name="Group 377"/>
                      <p:cNvGrpSpPr/>
                      <p:nvPr/>
                    </p:nvGrpSpPr>
                    <p:grpSpPr>
                      <a:xfrm>
                        <a:off x="5326940" y="3038937"/>
                        <a:ext cx="315351" cy="452185"/>
                        <a:chOff x="5326940" y="3038937"/>
                        <a:chExt cx="315351" cy="452185"/>
                      </a:xfrm>
                    </p:grpSpPr>
                    <p:sp>
                      <p:nvSpPr>
                        <p:cNvPr id="1246" name="Down Arrow 124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240" name="Group 230"/>
                      <p:cNvGrpSpPr/>
                      <p:nvPr/>
                    </p:nvGrpSpPr>
                    <p:grpSpPr>
                      <a:xfrm flipV="1">
                        <a:off x="6465362" y="3038939"/>
                        <a:ext cx="315351" cy="452185"/>
                        <a:chOff x="2660385" y="1689916"/>
                        <a:chExt cx="315351" cy="452185"/>
                      </a:xfrm>
                    </p:grpSpPr>
                    <p:sp>
                      <p:nvSpPr>
                        <p:cNvPr id="1244" name="Down Arrow 124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241" name="Group 379"/>
                      <p:cNvGrpSpPr/>
                      <p:nvPr/>
                    </p:nvGrpSpPr>
                    <p:grpSpPr>
                      <a:xfrm>
                        <a:off x="7034572" y="3042252"/>
                        <a:ext cx="315351" cy="452185"/>
                        <a:chOff x="7836091" y="3042252"/>
                        <a:chExt cx="315351" cy="452185"/>
                      </a:xfrm>
                    </p:grpSpPr>
                    <p:sp>
                      <p:nvSpPr>
                        <p:cNvPr id="1242" name="Down Arrow 124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199" name="Group 394"/>
                    <p:cNvGrpSpPr/>
                    <p:nvPr/>
                  </p:nvGrpSpPr>
                  <p:grpSpPr>
                    <a:xfrm>
                      <a:off x="5326940" y="3624179"/>
                      <a:ext cx="2022983" cy="455500"/>
                      <a:chOff x="5326940" y="3669335"/>
                      <a:chExt cx="2022983" cy="455500"/>
                    </a:xfrm>
                  </p:grpSpPr>
                  <p:grpSp>
                    <p:nvGrpSpPr>
                      <p:cNvPr id="1226" name="Group 382"/>
                      <p:cNvGrpSpPr/>
                      <p:nvPr/>
                    </p:nvGrpSpPr>
                    <p:grpSpPr>
                      <a:xfrm>
                        <a:off x="5896151" y="3671384"/>
                        <a:ext cx="315351" cy="452185"/>
                        <a:chOff x="6144878" y="3705251"/>
                        <a:chExt cx="315351" cy="452185"/>
                      </a:xfrm>
                    </p:grpSpPr>
                    <p:sp>
                      <p:nvSpPr>
                        <p:cNvPr id="1236" name="Down Arrow 123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27" name="Group 235"/>
                      <p:cNvGrpSpPr/>
                      <p:nvPr/>
                    </p:nvGrpSpPr>
                    <p:grpSpPr>
                      <a:xfrm flipV="1">
                        <a:off x="5326940" y="3669335"/>
                        <a:ext cx="315351" cy="452185"/>
                        <a:chOff x="704140" y="2354179"/>
                        <a:chExt cx="315351" cy="452185"/>
                      </a:xfrm>
                    </p:grpSpPr>
                    <p:sp>
                      <p:nvSpPr>
                        <p:cNvPr id="1234" name="Down Arrow 123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28" name="Group 381"/>
                      <p:cNvGrpSpPr/>
                      <p:nvPr/>
                    </p:nvGrpSpPr>
                    <p:grpSpPr>
                      <a:xfrm>
                        <a:off x="6465362" y="3669337"/>
                        <a:ext cx="315351" cy="452185"/>
                        <a:chOff x="7012249" y="3703204"/>
                        <a:chExt cx="315351" cy="452185"/>
                      </a:xfrm>
                    </p:grpSpPr>
                    <p:sp>
                      <p:nvSpPr>
                        <p:cNvPr id="1232" name="Down Arrow 123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29" name="Group 380"/>
                      <p:cNvGrpSpPr/>
                      <p:nvPr/>
                    </p:nvGrpSpPr>
                    <p:grpSpPr>
                      <a:xfrm>
                        <a:off x="7034572" y="3672650"/>
                        <a:ext cx="315351" cy="452185"/>
                        <a:chOff x="7836091" y="3706517"/>
                        <a:chExt cx="315351" cy="452185"/>
                      </a:xfrm>
                    </p:grpSpPr>
                    <p:sp>
                      <p:nvSpPr>
                        <p:cNvPr id="1230" name="Down Arrow 122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00" name="Group 393"/>
                    <p:cNvGrpSpPr/>
                    <p:nvPr/>
                  </p:nvGrpSpPr>
                  <p:grpSpPr>
                    <a:xfrm>
                      <a:off x="5326940" y="4209422"/>
                      <a:ext cx="2022983" cy="455500"/>
                      <a:chOff x="5326940" y="4333600"/>
                      <a:chExt cx="2022983" cy="455500"/>
                    </a:xfrm>
                  </p:grpSpPr>
                  <p:grpSp>
                    <p:nvGrpSpPr>
                      <p:cNvPr id="1214" name="Group 231"/>
                      <p:cNvGrpSpPr/>
                      <p:nvPr/>
                    </p:nvGrpSpPr>
                    <p:grpSpPr>
                      <a:xfrm flipV="1">
                        <a:off x="5896151" y="4335649"/>
                        <a:ext cx="315351" cy="452185"/>
                        <a:chOff x="1680124" y="3020493"/>
                        <a:chExt cx="315351" cy="452185"/>
                      </a:xfrm>
                    </p:grpSpPr>
                    <p:sp>
                      <p:nvSpPr>
                        <p:cNvPr id="1224" name="Down Arrow 122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15" name="Group 383"/>
                      <p:cNvGrpSpPr/>
                      <p:nvPr/>
                    </p:nvGrpSpPr>
                    <p:grpSpPr>
                      <a:xfrm>
                        <a:off x="5326940" y="4333600"/>
                        <a:ext cx="315351" cy="452185"/>
                        <a:chOff x="5326940" y="4367467"/>
                        <a:chExt cx="315351" cy="452185"/>
                      </a:xfrm>
                    </p:grpSpPr>
                    <p:sp>
                      <p:nvSpPr>
                        <p:cNvPr id="1222" name="Down Arrow 122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16" name="Group 229"/>
                      <p:cNvGrpSpPr/>
                      <p:nvPr/>
                    </p:nvGrpSpPr>
                    <p:grpSpPr>
                      <a:xfrm flipV="1">
                        <a:off x="6465362" y="4333602"/>
                        <a:ext cx="315351" cy="452185"/>
                        <a:chOff x="2660385" y="3018446"/>
                        <a:chExt cx="315351" cy="452185"/>
                      </a:xfrm>
                    </p:grpSpPr>
                    <p:sp>
                      <p:nvSpPr>
                        <p:cNvPr id="1220" name="Down Arrow 121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17" name="Group 234"/>
                      <p:cNvGrpSpPr/>
                      <p:nvPr/>
                    </p:nvGrpSpPr>
                    <p:grpSpPr>
                      <a:xfrm flipV="1">
                        <a:off x="7034572" y="4336915"/>
                        <a:ext cx="315351" cy="452185"/>
                        <a:chOff x="3687429" y="3021759"/>
                        <a:chExt cx="315351" cy="452185"/>
                      </a:xfrm>
                    </p:grpSpPr>
                    <p:sp>
                      <p:nvSpPr>
                        <p:cNvPr id="1218" name="Down Arrow 121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01" name="Group 392"/>
                    <p:cNvGrpSpPr/>
                    <p:nvPr/>
                  </p:nvGrpSpPr>
                  <p:grpSpPr>
                    <a:xfrm>
                      <a:off x="5326940" y="4794663"/>
                      <a:ext cx="2022983" cy="455500"/>
                      <a:chOff x="5326940" y="4918842"/>
                      <a:chExt cx="2022983" cy="455500"/>
                    </a:xfrm>
                  </p:grpSpPr>
                  <p:grpSp>
                    <p:nvGrpSpPr>
                      <p:cNvPr id="1202" name="Group 385"/>
                      <p:cNvGrpSpPr/>
                      <p:nvPr/>
                    </p:nvGrpSpPr>
                    <p:grpSpPr>
                      <a:xfrm>
                        <a:off x="5896151" y="4920891"/>
                        <a:ext cx="315351" cy="452185"/>
                        <a:chOff x="6144878" y="5033781"/>
                        <a:chExt cx="315351" cy="452185"/>
                      </a:xfrm>
                    </p:grpSpPr>
                    <p:sp>
                      <p:nvSpPr>
                        <p:cNvPr id="1212" name="Down Arrow 121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03" name="Group 384"/>
                      <p:cNvGrpSpPr/>
                      <p:nvPr/>
                    </p:nvGrpSpPr>
                    <p:grpSpPr>
                      <a:xfrm>
                        <a:off x="5326940" y="4918842"/>
                        <a:ext cx="315351" cy="452185"/>
                        <a:chOff x="5326940" y="5031732"/>
                        <a:chExt cx="315351" cy="452185"/>
                      </a:xfrm>
                    </p:grpSpPr>
                    <p:sp>
                      <p:nvSpPr>
                        <p:cNvPr id="1210" name="Down Arrow 120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04" name="Group 386"/>
                      <p:cNvGrpSpPr/>
                      <p:nvPr/>
                    </p:nvGrpSpPr>
                    <p:grpSpPr>
                      <a:xfrm>
                        <a:off x="6465362" y="4918844"/>
                        <a:ext cx="315351" cy="452185"/>
                        <a:chOff x="7012249" y="5031734"/>
                        <a:chExt cx="315351" cy="452185"/>
                      </a:xfrm>
                    </p:grpSpPr>
                    <p:sp>
                      <p:nvSpPr>
                        <p:cNvPr id="1208" name="Down Arrow 120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05" name="Group 387"/>
                      <p:cNvGrpSpPr/>
                      <p:nvPr/>
                    </p:nvGrpSpPr>
                    <p:grpSpPr>
                      <a:xfrm>
                        <a:off x="7034572" y="4922157"/>
                        <a:ext cx="315351" cy="452185"/>
                        <a:chOff x="7836091" y="5035047"/>
                        <a:chExt cx="315351" cy="452185"/>
                      </a:xfrm>
                    </p:grpSpPr>
                    <p:sp>
                      <p:nvSpPr>
                        <p:cNvPr id="1206" name="Down Arrow 120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039"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146" name="Group 395"/>
                    <p:cNvGrpSpPr/>
                    <p:nvPr/>
                  </p:nvGrpSpPr>
                  <p:grpSpPr>
                    <a:xfrm>
                      <a:off x="5326940" y="3038938"/>
                      <a:ext cx="2022983" cy="455500"/>
                      <a:chOff x="5326940" y="3038937"/>
                      <a:chExt cx="2022983" cy="455500"/>
                    </a:xfrm>
                  </p:grpSpPr>
                  <p:grpSp>
                    <p:nvGrpSpPr>
                      <p:cNvPr id="1186" name="Group 378"/>
                      <p:cNvGrpSpPr/>
                      <p:nvPr/>
                    </p:nvGrpSpPr>
                    <p:grpSpPr>
                      <a:xfrm>
                        <a:off x="5896151" y="3040986"/>
                        <a:ext cx="315351" cy="452185"/>
                        <a:chOff x="6144878" y="3040986"/>
                        <a:chExt cx="315351" cy="452185"/>
                      </a:xfrm>
                    </p:grpSpPr>
                    <p:sp>
                      <p:nvSpPr>
                        <p:cNvPr id="1196" name="Down Arrow 119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187" name="Group 377"/>
                      <p:cNvGrpSpPr/>
                      <p:nvPr/>
                    </p:nvGrpSpPr>
                    <p:grpSpPr>
                      <a:xfrm>
                        <a:off x="5326940" y="3038937"/>
                        <a:ext cx="315351" cy="452185"/>
                        <a:chOff x="5326940" y="3038937"/>
                        <a:chExt cx="315351" cy="452185"/>
                      </a:xfrm>
                    </p:grpSpPr>
                    <p:sp>
                      <p:nvSpPr>
                        <p:cNvPr id="1194" name="Down Arrow 11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188" name="Group 230"/>
                      <p:cNvGrpSpPr/>
                      <p:nvPr/>
                    </p:nvGrpSpPr>
                    <p:grpSpPr>
                      <a:xfrm flipV="1">
                        <a:off x="6465362" y="3038939"/>
                        <a:ext cx="315351" cy="452185"/>
                        <a:chOff x="2660385" y="1689916"/>
                        <a:chExt cx="315351" cy="452185"/>
                      </a:xfrm>
                    </p:grpSpPr>
                    <p:sp>
                      <p:nvSpPr>
                        <p:cNvPr id="1192" name="Down Arrow 119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189" name="Group 379"/>
                      <p:cNvGrpSpPr/>
                      <p:nvPr/>
                    </p:nvGrpSpPr>
                    <p:grpSpPr>
                      <a:xfrm>
                        <a:off x="7034572" y="3042252"/>
                        <a:ext cx="315351" cy="452185"/>
                        <a:chOff x="7836091" y="3042252"/>
                        <a:chExt cx="315351" cy="452185"/>
                      </a:xfrm>
                    </p:grpSpPr>
                    <p:sp>
                      <p:nvSpPr>
                        <p:cNvPr id="1190" name="Down Arrow 118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147" name="Group 394"/>
                    <p:cNvGrpSpPr/>
                    <p:nvPr/>
                  </p:nvGrpSpPr>
                  <p:grpSpPr>
                    <a:xfrm>
                      <a:off x="5326940" y="3624179"/>
                      <a:ext cx="2022983" cy="455500"/>
                      <a:chOff x="5326940" y="3669335"/>
                      <a:chExt cx="2022983" cy="455500"/>
                    </a:xfrm>
                  </p:grpSpPr>
                  <p:grpSp>
                    <p:nvGrpSpPr>
                      <p:cNvPr id="1174" name="Group 382"/>
                      <p:cNvGrpSpPr/>
                      <p:nvPr/>
                    </p:nvGrpSpPr>
                    <p:grpSpPr>
                      <a:xfrm>
                        <a:off x="5896151" y="3671384"/>
                        <a:ext cx="315351" cy="452185"/>
                        <a:chOff x="6144878" y="3705251"/>
                        <a:chExt cx="315351" cy="452185"/>
                      </a:xfrm>
                    </p:grpSpPr>
                    <p:sp>
                      <p:nvSpPr>
                        <p:cNvPr id="1184" name="Down Arrow 118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75" name="Group 235"/>
                      <p:cNvGrpSpPr/>
                      <p:nvPr/>
                    </p:nvGrpSpPr>
                    <p:grpSpPr>
                      <a:xfrm flipV="1">
                        <a:off x="5326940" y="3669335"/>
                        <a:ext cx="315351" cy="452185"/>
                        <a:chOff x="704140" y="2354179"/>
                        <a:chExt cx="315351" cy="452185"/>
                      </a:xfrm>
                    </p:grpSpPr>
                    <p:sp>
                      <p:nvSpPr>
                        <p:cNvPr id="1182" name="Down Arrow 118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76" name="Group 381"/>
                      <p:cNvGrpSpPr/>
                      <p:nvPr/>
                    </p:nvGrpSpPr>
                    <p:grpSpPr>
                      <a:xfrm>
                        <a:off x="6465362" y="3669337"/>
                        <a:ext cx="315351" cy="452185"/>
                        <a:chOff x="7012249" y="3703204"/>
                        <a:chExt cx="315351" cy="452185"/>
                      </a:xfrm>
                    </p:grpSpPr>
                    <p:sp>
                      <p:nvSpPr>
                        <p:cNvPr id="1180" name="Down Arrow 117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77" name="Group 380"/>
                      <p:cNvGrpSpPr/>
                      <p:nvPr/>
                    </p:nvGrpSpPr>
                    <p:grpSpPr>
                      <a:xfrm>
                        <a:off x="7034572" y="3672650"/>
                        <a:ext cx="315351" cy="452185"/>
                        <a:chOff x="7836091" y="3706517"/>
                        <a:chExt cx="315351" cy="452185"/>
                      </a:xfrm>
                    </p:grpSpPr>
                    <p:sp>
                      <p:nvSpPr>
                        <p:cNvPr id="1178" name="Down Arrow 117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148" name="Group 393"/>
                    <p:cNvGrpSpPr/>
                    <p:nvPr/>
                  </p:nvGrpSpPr>
                  <p:grpSpPr>
                    <a:xfrm>
                      <a:off x="5326940" y="4209422"/>
                      <a:ext cx="2022983" cy="455500"/>
                      <a:chOff x="5326940" y="4333600"/>
                      <a:chExt cx="2022983" cy="455500"/>
                    </a:xfrm>
                  </p:grpSpPr>
                  <p:grpSp>
                    <p:nvGrpSpPr>
                      <p:cNvPr id="1162" name="Group 231"/>
                      <p:cNvGrpSpPr/>
                      <p:nvPr/>
                    </p:nvGrpSpPr>
                    <p:grpSpPr>
                      <a:xfrm flipV="1">
                        <a:off x="5896151" y="4335649"/>
                        <a:ext cx="315351" cy="452185"/>
                        <a:chOff x="1680124" y="3020493"/>
                        <a:chExt cx="315351" cy="452185"/>
                      </a:xfrm>
                    </p:grpSpPr>
                    <p:sp>
                      <p:nvSpPr>
                        <p:cNvPr id="1172" name="Down Arrow 11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163" name="Group 383"/>
                      <p:cNvGrpSpPr/>
                      <p:nvPr/>
                    </p:nvGrpSpPr>
                    <p:grpSpPr>
                      <a:xfrm>
                        <a:off x="5326940" y="4333600"/>
                        <a:ext cx="315351" cy="452185"/>
                        <a:chOff x="5326940" y="4367467"/>
                        <a:chExt cx="315351" cy="452185"/>
                      </a:xfrm>
                    </p:grpSpPr>
                    <p:sp>
                      <p:nvSpPr>
                        <p:cNvPr id="1170" name="Down Arrow 116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164" name="Group 229"/>
                      <p:cNvGrpSpPr/>
                      <p:nvPr/>
                    </p:nvGrpSpPr>
                    <p:grpSpPr>
                      <a:xfrm flipV="1">
                        <a:off x="6465362" y="4333602"/>
                        <a:ext cx="315351" cy="452185"/>
                        <a:chOff x="2660385" y="3018446"/>
                        <a:chExt cx="315351" cy="452185"/>
                      </a:xfrm>
                    </p:grpSpPr>
                    <p:sp>
                      <p:nvSpPr>
                        <p:cNvPr id="1168" name="Down Arrow 116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165" name="Group 234"/>
                      <p:cNvGrpSpPr/>
                      <p:nvPr/>
                    </p:nvGrpSpPr>
                    <p:grpSpPr>
                      <a:xfrm flipV="1">
                        <a:off x="7034572" y="4336915"/>
                        <a:ext cx="315351" cy="452185"/>
                        <a:chOff x="3687429" y="3021759"/>
                        <a:chExt cx="315351" cy="452185"/>
                      </a:xfrm>
                    </p:grpSpPr>
                    <p:sp>
                      <p:nvSpPr>
                        <p:cNvPr id="1166" name="Down Arrow 116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149" name="Group 392"/>
                    <p:cNvGrpSpPr/>
                    <p:nvPr/>
                  </p:nvGrpSpPr>
                  <p:grpSpPr>
                    <a:xfrm>
                      <a:off x="5326940" y="4794663"/>
                      <a:ext cx="2022983" cy="455500"/>
                      <a:chOff x="5326940" y="4918842"/>
                      <a:chExt cx="2022983" cy="455500"/>
                    </a:xfrm>
                  </p:grpSpPr>
                  <p:grpSp>
                    <p:nvGrpSpPr>
                      <p:cNvPr id="1150" name="Group 385"/>
                      <p:cNvGrpSpPr/>
                      <p:nvPr/>
                    </p:nvGrpSpPr>
                    <p:grpSpPr>
                      <a:xfrm>
                        <a:off x="5896151" y="4920891"/>
                        <a:ext cx="315351" cy="452185"/>
                        <a:chOff x="6144878" y="5033781"/>
                        <a:chExt cx="315351" cy="452185"/>
                      </a:xfrm>
                    </p:grpSpPr>
                    <p:sp>
                      <p:nvSpPr>
                        <p:cNvPr id="1160" name="Down Arrow 115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151" name="Group 384"/>
                      <p:cNvGrpSpPr/>
                      <p:nvPr/>
                    </p:nvGrpSpPr>
                    <p:grpSpPr>
                      <a:xfrm>
                        <a:off x="5326940" y="4918842"/>
                        <a:ext cx="315351" cy="452185"/>
                        <a:chOff x="5326940" y="5031732"/>
                        <a:chExt cx="315351" cy="452185"/>
                      </a:xfrm>
                    </p:grpSpPr>
                    <p:sp>
                      <p:nvSpPr>
                        <p:cNvPr id="1158" name="Down Arrow 115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152" name="Group 386"/>
                      <p:cNvGrpSpPr/>
                      <p:nvPr/>
                    </p:nvGrpSpPr>
                    <p:grpSpPr>
                      <a:xfrm>
                        <a:off x="6465362" y="4918844"/>
                        <a:ext cx="315351" cy="452185"/>
                        <a:chOff x="7012249" y="5031734"/>
                        <a:chExt cx="315351" cy="452185"/>
                      </a:xfrm>
                    </p:grpSpPr>
                    <p:sp>
                      <p:nvSpPr>
                        <p:cNvPr id="1156" name="Down Arrow 115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153" name="Group 387"/>
                      <p:cNvGrpSpPr/>
                      <p:nvPr/>
                    </p:nvGrpSpPr>
                    <p:grpSpPr>
                      <a:xfrm>
                        <a:off x="7034572" y="4922157"/>
                        <a:ext cx="315351" cy="452185"/>
                        <a:chOff x="7836091" y="5035047"/>
                        <a:chExt cx="315351" cy="452185"/>
                      </a:xfrm>
                    </p:grpSpPr>
                    <p:sp>
                      <p:nvSpPr>
                        <p:cNvPr id="1154" name="Down Arrow 115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040"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094" name="Group 395"/>
                    <p:cNvGrpSpPr/>
                    <p:nvPr/>
                  </p:nvGrpSpPr>
                  <p:grpSpPr>
                    <a:xfrm>
                      <a:off x="5326940" y="3038938"/>
                      <a:ext cx="2022983" cy="455500"/>
                      <a:chOff x="5326940" y="3038937"/>
                      <a:chExt cx="2022983" cy="455500"/>
                    </a:xfrm>
                  </p:grpSpPr>
                  <p:grpSp>
                    <p:nvGrpSpPr>
                      <p:cNvPr id="1134" name="Group 378"/>
                      <p:cNvGrpSpPr/>
                      <p:nvPr/>
                    </p:nvGrpSpPr>
                    <p:grpSpPr>
                      <a:xfrm>
                        <a:off x="5896151" y="3040986"/>
                        <a:ext cx="315351" cy="452185"/>
                        <a:chOff x="6144878" y="3040986"/>
                        <a:chExt cx="315351" cy="452185"/>
                      </a:xfrm>
                    </p:grpSpPr>
                    <p:sp>
                      <p:nvSpPr>
                        <p:cNvPr id="1144" name="Down Arrow 114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135" name="Group 377"/>
                      <p:cNvGrpSpPr/>
                      <p:nvPr/>
                    </p:nvGrpSpPr>
                    <p:grpSpPr>
                      <a:xfrm>
                        <a:off x="5326940" y="3038937"/>
                        <a:ext cx="315351" cy="452185"/>
                        <a:chOff x="5326940" y="3038937"/>
                        <a:chExt cx="315351" cy="452185"/>
                      </a:xfrm>
                    </p:grpSpPr>
                    <p:sp>
                      <p:nvSpPr>
                        <p:cNvPr id="1142" name="Down Arrow 114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136" name="Group 230"/>
                      <p:cNvGrpSpPr/>
                      <p:nvPr/>
                    </p:nvGrpSpPr>
                    <p:grpSpPr>
                      <a:xfrm flipV="1">
                        <a:off x="6465362" y="3038939"/>
                        <a:ext cx="315351" cy="452185"/>
                        <a:chOff x="2660385" y="1689916"/>
                        <a:chExt cx="315351" cy="452185"/>
                      </a:xfrm>
                    </p:grpSpPr>
                    <p:sp>
                      <p:nvSpPr>
                        <p:cNvPr id="1140" name="Down Arrow 113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137" name="Group 379"/>
                      <p:cNvGrpSpPr/>
                      <p:nvPr/>
                    </p:nvGrpSpPr>
                    <p:grpSpPr>
                      <a:xfrm>
                        <a:off x="7034572" y="3042252"/>
                        <a:ext cx="315351" cy="452185"/>
                        <a:chOff x="7836091" y="3042252"/>
                        <a:chExt cx="315351" cy="452185"/>
                      </a:xfrm>
                    </p:grpSpPr>
                    <p:sp>
                      <p:nvSpPr>
                        <p:cNvPr id="1138" name="Down Arrow 113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95" name="Group 394"/>
                    <p:cNvGrpSpPr/>
                    <p:nvPr/>
                  </p:nvGrpSpPr>
                  <p:grpSpPr>
                    <a:xfrm>
                      <a:off x="5326940" y="3624179"/>
                      <a:ext cx="2022983" cy="455500"/>
                      <a:chOff x="5326940" y="3669335"/>
                      <a:chExt cx="2022983" cy="455500"/>
                    </a:xfrm>
                  </p:grpSpPr>
                  <p:grpSp>
                    <p:nvGrpSpPr>
                      <p:cNvPr id="1122" name="Group 382"/>
                      <p:cNvGrpSpPr/>
                      <p:nvPr/>
                    </p:nvGrpSpPr>
                    <p:grpSpPr>
                      <a:xfrm>
                        <a:off x="5896151" y="3671384"/>
                        <a:ext cx="315351" cy="452185"/>
                        <a:chOff x="6144878" y="3705251"/>
                        <a:chExt cx="315351" cy="452185"/>
                      </a:xfrm>
                    </p:grpSpPr>
                    <p:sp>
                      <p:nvSpPr>
                        <p:cNvPr id="1132" name="Down Arrow 113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23" name="Group 235"/>
                      <p:cNvGrpSpPr/>
                      <p:nvPr/>
                    </p:nvGrpSpPr>
                    <p:grpSpPr>
                      <a:xfrm flipV="1">
                        <a:off x="5326940" y="3669335"/>
                        <a:ext cx="315351" cy="452185"/>
                        <a:chOff x="704140" y="2354179"/>
                        <a:chExt cx="315351" cy="452185"/>
                      </a:xfrm>
                    </p:grpSpPr>
                    <p:sp>
                      <p:nvSpPr>
                        <p:cNvPr id="1130" name="Down Arrow 112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24" name="Group 381"/>
                      <p:cNvGrpSpPr/>
                      <p:nvPr/>
                    </p:nvGrpSpPr>
                    <p:grpSpPr>
                      <a:xfrm>
                        <a:off x="6465362" y="3669337"/>
                        <a:ext cx="315351" cy="452185"/>
                        <a:chOff x="7012249" y="3703204"/>
                        <a:chExt cx="315351" cy="452185"/>
                      </a:xfrm>
                    </p:grpSpPr>
                    <p:sp>
                      <p:nvSpPr>
                        <p:cNvPr id="1128" name="Down Arrow 112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25" name="Group 380"/>
                      <p:cNvGrpSpPr/>
                      <p:nvPr/>
                    </p:nvGrpSpPr>
                    <p:grpSpPr>
                      <a:xfrm>
                        <a:off x="7034572" y="3672650"/>
                        <a:ext cx="315351" cy="452185"/>
                        <a:chOff x="7836091" y="3706517"/>
                        <a:chExt cx="315351" cy="452185"/>
                      </a:xfrm>
                    </p:grpSpPr>
                    <p:sp>
                      <p:nvSpPr>
                        <p:cNvPr id="1126" name="Down Arrow 112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96" name="Group 393"/>
                    <p:cNvGrpSpPr/>
                    <p:nvPr/>
                  </p:nvGrpSpPr>
                  <p:grpSpPr>
                    <a:xfrm>
                      <a:off x="5326940" y="4209422"/>
                      <a:ext cx="2022983" cy="455500"/>
                      <a:chOff x="5326940" y="4333600"/>
                      <a:chExt cx="2022983" cy="455500"/>
                    </a:xfrm>
                  </p:grpSpPr>
                  <p:grpSp>
                    <p:nvGrpSpPr>
                      <p:cNvPr id="1110" name="Group 231"/>
                      <p:cNvGrpSpPr/>
                      <p:nvPr/>
                    </p:nvGrpSpPr>
                    <p:grpSpPr>
                      <a:xfrm flipV="1">
                        <a:off x="5896151" y="4335649"/>
                        <a:ext cx="315351" cy="452185"/>
                        <a:chOff x="1680124" y="3020493"/>
                        <a:chExt cx="315351" cy="452185"/>
                      </a:xfrm>
                    </p:grpSpPr>
                    <p:sp>
                      <p:nvSpPr>
                        <p:cNvPr id="1120" name="Down Arrow 111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111" name="Group 383"/>
                      <p:cNvGrpSpPr/>
                      <p:nvPr/>
                    </p:nvGrpSpPr>
                    <p:grpSpPr>
                      <a:xfrm>
                        <a:off x="5326940" y="4333600"/>
                        <a:ext cx="315351" cy="452185"/>
                        <a:chOff x="5326940" y="4367467"/>
                        <a:chExt cx="315351" cy="452185"/>
                      </a:xfrm>
                    </p:grpSpPr>
                    <p:sp>
                      <p:nvSpPr>
                        <p:cNvPr id="1118" name="Down Arrow 111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112" name="Group 229"/>
                      <p:cNvGrpSpPr/>
                      <p:nvPr/>
                    </p:nvGrpSpPr>
                    <p:grpSpPr>
                      <a:xfrm flipV="1">
                        <a:off x="6465362" y="4333602"/>
                        <a:ext cx="315351" cy="452185"/>
                        <a:chOff x="2660385" y="3018446"/>
                        <a:chExt cx="315351" cy="452185"/>
                      </a:xfrm>
                    </p:grpSpPr>
                    <p:sp>
                      <p:nvSpPr>
                        <p:cNvPr id="1116" name="Down Arrow 111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113" name="Group 234"/>
                      <p:cNvGrpSpPr/>
                      <p:nvPr/>
                    </p:nvGrpSpPr>
                    <p:grpSpPr>
                      <a:xfrm flipV="1">
                        <a:off x="7034572" y="4336915"/>
                        <a:ext cx="315351" cy="452185"/>
                        <a:chOff x="3687429" y="3021759"/>
                        <a:chExt cx="315351" cy="452185"/>
                      </a:xfrm>
                    </p:grpSpPr>
                    <p:sp>
                      <p:nvSpPr>
                        <p:cNvPr id="1114" name="Down Arrow 111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97" name="Group 392"/>
                    <p:cNvGrpSpPr/>
                    <p:nvPr/>
                  </p:nvGrpSpPr>
                  <p:grpSpPr>
                    <a:xfrm>
                      <a:off x="5326940" y="4794663"/>
                      <a:ext cx="2022983" cy="455500"/>
                      <a:chOff x="5326940" y="4918842"/>
                      <a:chExt cx="2022983" cy="455500"/>
                    </a:xfrm>
                  </p:grpSpPr>
                  <p:grpSp>
                    <p:nvGrpSpPr>
                      <p:cNvPr id="1098" name="Group 385"/>
                      <p:cNvGrpSpPr/>
                      <p:nvPr/>
                    </p:nvGrpSpPr>
                    <p:grpSpPr>
                      <a:xfrm>
                        <a:off x="5896151" y="4920891"/>
                        <a:ext cx="315351" cy="452185"/>
                        <a:chOff x="6144878" y="5033781"/>
                        <a:chExt cx="315351" cy="452185"/>
                      </a:xfrm>
                    </p:grpSpPr>
                    <p:sp>
                      <p:nvSpPr>
                        <p:cNvPr id="1108" name="Down Arrow 110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99" name="Group 384"/>
                      <p:cNvGrpSpPr/>
                      <p:nvPr/>
                    </p:nvGrpSpPr>
                    <p:grpSpPr>
                      <a:xfrm>
                        <a:off x="5326940" y="4918842"/>
                        <a:ext cx="315351" cy="452185"/>
                        <a:chOff x="5326940" y="5031732"/>
                        <a:chExt cx="315351" cy="452185"/>
                      </a:xfrm>
                    </p:grpSpPr>
                    <p:sp>
                      <p:nvSpPr>
                        <p:cNvPr id="1106" name="Down Arrow 110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100" name="Group 386"/>
                      <p:cNvGrpSpPr/>
                      <p:nvPr/>
                    </p:nvGrpSpPr>
                    <p:grpSpPr>
                      <a:xfrm>
                        <a:off x="6465362" y="4918844"/>
                        <a:ext cx="315351" cy="452185"/>
                        <a:chOff x="7012249" y="5031734"/>
                        <a:chExt cx="315351" cy="452185"/>
                      </a:xfrm>
                    </p:grpSpPr>
                    <p:sp>
                      <p:nvSpPr>
                        <p:cNvPr id="1104" name="Down Arrow 110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101" name="Group 387"/>
                      <p:cNvGrpSpPr/>
                      <p:nvPr/>
                    </p:nvGrpSpPr>
                    <p:grpSpPr>
                      <a:xfrm>
                        <a:off x="7034572" y="4922157"/>
                        <a:ext cx="315351" cy="452185"/>
                        <a:chOff x="7836091" y="5035047"/>
                        <a:chExt cx="315351" cy="452185"/>
                      </a:xfrm>
                    </p:grpSpPr>
                    <p:sp>
                      <p:nvSpPr>
                        <p:cNvPr id="1102" name="Down Arrow 110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041"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042" name="Group 395"/>
                    <p:cNvGrpSpPr/>
                    <p:nvPr/>
                  </p:nvGrpSpPr>
                  <p:grpSpPr>
                    <a:xfrm>
                      <a:off x="5326940" y="3038938"/>
                      <a:ext cx="2022983" cy="455500"/>
                      <a:chOff x="5326940" y="3038937"/>
                      <a:chExt cx="2022983" cy="455500"/>
                    </a:xfrm>
                  </p:grpSpPr>
                  <p:grpSp>
                    <p:nvGrpSpPr>
                      <p:cNvPr id="1082" name="Group 378"/>
                      <p:cNvGrpSpPr/>
                      <p:nvPr/>
                    </p:nvGrpSpPr>
                    <p:grpSpPr>
                      <a:xfrm>
                        <a:off x="5896151" y="3040986"/>
                        <a:ext cx="315351" cy="452185"/>
                        <a:chOff x="6144878" y="3040986"/>
                        <a:chExt cx="315351" cy="452185"/>
                      </a:xfrm>
                    </p:grpSpPr>
                    <p:sp>
                      <p:nvSpPr>
                        <p:cNvPr id="1092" name="Down Arrow 109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083" name="Group 377"/>
                      <p:cNvGrpSpPr/>
                      <p:nvPr/>
                    </p:nvGrpSpPr>
                    <p:grpSpPr>
                      <a:xfrm>
                        <a:off x="5326940" y="3038937"/>
                        <a:ext cx="315351" cy="452185"/>
                        <a:chOff x="5326940" y="3038937"/>
                        <a:chExt cx="315351" cy="452185"/>
                      </a:xfrm>
                    </p:grpSpPr>
                    <p:sp>
                      <p:nvSpPr>
                        <p:cNvPr id="1090" name="Down Arrow 108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084" name="Group 230"/>
                      <p:cNvGrpSpPr/>
                      <p:nvPr/>
                    </p:nvGrpSpPr>
                    <p:grpSpPr>
                      <a:xfrm flipV="1">
                        <a:off x="6465362" y="3038939"/>
                        <a:ext cx="315351" cy="452185"/>
                        <a:chOff x="2660385" y="1689916"/>
                        <a:chExt cx="315351" cy="452185"/>
                      </a:xfrm>
                    </p:grpSpPr>
                    <p:sp>
                      <p:nvSpPr>
                        <p:cNvPr id="1088" name="Down Arrow 108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085" name="Group 379"/>
                      <p:cNvGrpSpPr/>
                      <p:nvPr/>
                    </p:nvGrpSpPr>
                    <p:grpSpPr>
                      <a:xfrm>
                        <a:off x="7034572" y="3042252"/>
                        <a:ext cx="315351" cy="452185"/>
                        <a:chOff x="7836091" y="3042252"/>
                        <a:chExt cx="315351" cy="452185"/>
                      </a:xfrm>
                    </p:grpSpPr>
                    <p:sp>
                      <p:nvSpPr>
                        <p:cNvPr id="1086" name="Down Arrow 108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43" name="Group 394"/>
                    <p:cNvGrpSpPr/>
                    <p:nvPr/>
                  </p:nvGrpSpPr>
                  <p:grpSpPr>
                    <a:xfrm>
                      <a:off x="5326940" y="3624179"/>
                      <a:ext cx="2022983" cy="455500"/>
                      <a:chOff x="5326940" y="3669335"/>
                      <a:chExt cx="2022983" cy="455500"/>
                    </a:xfrm>
                  </p:grpSpPr>
                  <p:grpSp>
                    <p:nvGrpSpPr>
                      <p:cNvPr id="1070" name="Group 382"/>
                      <p:cNvGrpSpPr/>
                      <p:nvPr/>
                    </p:nvGrpSpPr>
                    <p:grpSpPr>
                      <a:xfrm>
                        <a:off x="5896151" y="3671384"/>
                        <a:ext cx="315351" cy="452185"/>
                        <a:chOff x="6144878" y="3705251"/>
                        <a:chExt cx="315351" cy="452185"/>
                      </a:xfrm>
                    </p:grpSpPr>
                    <p:sp>
                      <p:nvSpPr>
                        <p:cNvPr id="1080" name="Down Arrow 107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071" name="Group 235"/>
                      <p:cNvGrpSpPr/>
                      <p:nvPr/>
                    </p:nvGrpSpPr>
                    <p:grpSpPr>
                      <a:xfrm flipV="1">
                        <a:off x="5326940" y="3669335"/>
                        <a:ext cx="315351" cy="452185"/>
                        <a:chOff x="704140" y="2354179"/>
                        <a:chExt cx="315351" cy="452185"/>
                      </a:xfrm>
                    </p:grpSpPr>
                    <p:sp>
                      <p:nvSpPr>
                        <p:cNvPr id="1078" name="Down Arrow 107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072" name="Group 381"/>
                      <p:cNvGrpSpPr/>
                      <p:nvPr/>
                    </p:nvGrpSpPr>
                    <p:grpSpPr>
                      <a:xfrm>
                        <a:off x="6465362" y="3669337"/>
                        <a:ext cx="315351" cy="452185"/>
                        <a:chOff x="7012249" y="3703204"/>
                        <a:chExt cx="315351" cy="452185"/>
                      </a:xfrm>
                    </p:grpSpPr>
                    <p:sp>
                      <p:nvSpPr>
                        <p:cNvPr id="1076" name="Down Arrow 107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073" name="Group 380"/>
                      <p:cNvGrpSpPr/>
                      <p:nvPr/>
                    </p:nvGrpSpPr>
                    <p:grpSpPr>
                      <a:xfrm>
                        <a:off x="7034572" y="3672650"/>
                        <a:ext cx="315351" cy="452185"/>
                        <a:chOff x="7836091" y="3706517"/>
                        <a:chExt cx="315351" cy="452185"/>
                      </a:xfrm>
                    </p:grpSpPr>
                    <p:sp>
                      <p:nvSpPr>
                        <p:cNvPr id="1074" name="Down Arrow 107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44" name="Group 393"/>
                    <p:cNvGrpSpPr/>
                    <p:nvPr/>
                  </p:nvGrpSpPr>
                  <p:grpSpPr>
                    <a:xfrm>
                      <a:off x="5326940" y="4209422"/>
                      <a:ext cx="2022983" cy="455500"/>
                      <a:chOff x="5326940" y="4333600"/>
                      <a:chExt cx="2022983" cy="455500"/>
                    </a:xfrm>
                  </p:grpSpPr>
                  <p:grpSp>
                    <p:nvGrpSpPr>
                      <p:cNvPr id="1058" name="Group 231"/>
                      <p:cNvGrpSpPr/>
                      <p:nvPr/>
                    </p:nvGrpSpPr>
                    <p:grpSpPr>
                      <a:xfrm flipV="1">
                        <a:off x="5896151" y="4335649"/>
                        <a:ext cx="315351" cy="452185"/>
                        <a:chOff x="1680124" y="3020493"/>
                        <a:chExt cx="315351" cy="452185"/>
                      </a:xfrm>
                    </p:grpSpPr>
                    <p:sp>
                      <p:nvSpPr>
                        <p:cNvPr id="1068" name="Down Arrow 106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059" name="Group 383"/>
                      <p:cNvGrpSpPr/>
                      <p:nvPr/>
                    </p:nvGrpSpPr>
                    <p:grpSpPr>
                      <a:xfrm>
                        <a:off x="5326940" y="4333600"/>
                        <a:ext cx="315351" cy="452185"/>
                        <a:chOff x="5326940" y="4367467"/>
                        <a:chExt cx="315351" cy="452185"/>
                      </a:xfrm>
                    </p:grpSpPr>
                    <p:sp>
                      <p:nvSpPr>
                        <p:cNvPr id="1066" name="Down Arrow 106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060" name="Group 229"/>
                      <p:cNvGrpSpPr/>
                      <p:nvPr/>
                    </p:nvGrpSpPr>
                    <p:grpSpPr>
                      <a:xfrm flipV="1">
                        <a:off x="6465362" y="4333602"/>
                        <a:ext cx="315351" cy="452185"/>
                        <a:chOff x="2660385" y="3018446"/>
                        <a:chExt cx="315351" cy="452185"/>
                      </a:xfrm>
                    </p:grpSpPr>
                    <p:sp>
                      <p:nvSpPr>
                        <p:cNvPr id="1064" name="Down Arrow 106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061" name="Group 234"/>
                      <p:cNvGrpSpPr/>
                      <p:nvPr/>
                    </p:nvGrpSpPr>
                    <p:grpSpPr>
                      <a:xfrm flipV="1">
                        <a:off x="7034572" y="4336915"/>
                        <a:ext cx="315351" cy="452185"/>
                        <a:chOff x="3687429" y="3021759"/>
                        <a:chExt cx="315351" cy="452185"/>
                      </a:xfrm>
                    </p:grpSpPr>
                    <p:sp>
                      <p:nvSpPr>
                        <p:cNvPr id="1062" name="Down Arrow 106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45" name="Group 392"/>
                    <p:cNvGrpSpPr/>
                    <p:nvPr/>
                  </p:nvGrpSpPr>
                  <p:grpSpPr>
                    <a:xfrm>
                      <a:off x="5326940" y="4794663"/>
                      <a:ext cx="2022983" cy="455500"/>
                      <a:chOff x="5326940" y="4918842"/>
                      <a:chExt cx="2022983" cy="455500"/>
                    </a:xfrm>
                  </p:grpSpPr>
                  <p:grpSp>
                    <p:nvGrpSpPr>
                      <p:cNvPr id="1046" name="Group 385"/>
                      <p:cNvGrpSpPr/>
                      <p:nvPr/>
                    </p:nvGrpSpPr>
                    <p:grpSpPr>
                      <a:xfrm>
                        <a:off x="5896151" y="4920891"/>
                        <a:ext cx="315351" cy="452185"/>
                        <a:chOff x="6144878" y="5033781"/>
                        <a:chExt cx="315351" cy="452185"/>
                      </a:xfrm>
                    </p:grpSpPr>
                    <p:sp>
                      <p:nvSpPr>
                        <p:cNvPr id="1056" name="Down Arrow 105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47" name="Group 384"/>
                      <p:cNvGrpSpPr/>
                      <p:nvPr/>
                    </p:nvGrpSpPr>
                    <p:grpSpPr>
                      <a:xfrm>
                        <a:off x="5326940" y="4918842"/>
                        <a:ext cx="315351" cy="452185"/>
                        <a:chOff x="5326940" y="5031732"/>
                        <a:chExt cx="315351" cy="452185"/>
                      </a:xfrm>
                    </p:grpSpPr>
                    <p:sp>
                      <p:nvSpPr>
                        <p:cNvPr id="1054" name="Down Arrow 105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048" name="Group 386"/>
                      <p:cNvGrpSpPr/>
                      <p:nvPr/>
                    </p:nvGrpSpPr>
                    <p:grpSpPr>
                      <a:xfrm>
                        <a:off x="6465362" y="4918844"/>
                        <a:ext cx="315351" cy="452185"/>
                        <a:chOff x="7012249" y="5031734"/>
                        <a:chExt cx="315351" cy="452185"/>
                      </a:xfrm>
                    </p:grpSpPr>
                    <p:sp>
                      <p:nvSpPr>
                        <p:cNvPr id="1052" name="Down Arrow 105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049" name="Group 387"/>
                      <p:cNvGrpSpPr/>
                      <p:nvPr/>
                    </p:nvGrpSpPr>
                    <p:grpSpPr>
                      <a:xfrm>
                        <a:off x="7034572" y="4922157"/>
                        <a:ext cx="315351" cy="452185"/>
                        <a:chOff x="7836091" y="5035047"/>
                        <a:chExt cx="315351" cy="452185"/>
                      </a:xfrm>
                    </p:grpSpPr>
                    <p:sp>
                      <p:nvSpPr>
                        <p:cNvPr id="1050" name="Down Arrow 104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nvGrpSpPr>
              <p:cNvPr id="890" name="Group 889"/>
              <p:cNvGrpSpPr/>
              <p:nvPr/>
            </p:nvGrpSpPr>
            <p:grpSpPr>
              <a:xfrm>
                <a:off x="4009822" y="4422032"/>
                <a:ext cx="742583" cy="231634"/>
                <a:chOff x="4009822" y="4422032"/>
                <a:chExt cx="742583" cy="231634"/>
              </a:xfrm>
            </p:grpSpPr>
            <p:grpSp>
              <p:nvGrpSpPr>
                <p:cNvPr id="1005" name="Group 2490"/>
                <p:cNvGrpSpPr/>
                <p:nvPr/>
              </p:nvGrpSpPr>
              <p:grpSpPr>
                <a:xfrm>
                  <a:off x="4201668" y="4422032"/>
                  <a:ext cx="550737" cy="228212"/>
                  <a:chOff x="7043441" y="4495205"/>
                  <a:chExt cx="811339" cy="416607"/>
                </a:xfrm>
              </p:grpSpPr>
              <p:grpSp>
                <p:nvGrpSpPr>
                  <p:cNvPr id="100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016" name="Down Arrow 101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01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014" name="Down Arrow 10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01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012" name="Down Arrow 101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006"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1007" name="Down Arrow 100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891" name="Group 890"/>
              <p:cNvGrpSpPr/>
              <p:nvPr/>
            </p:nvGrpSpPr>
            <p:grpSpPr>
              <a:xfrm>
                <a:off x="5721958" y="4432943"/>
                <a:ext cx="742583" cy="231634"/>
                <a:chOff x="4009822" y="4422032"/>
                <a:chExt cx="742583" cy="231634"/>
              </a:xfrm>
            </p:grpSpPr>
            <p:grpSp>
              <p:nvGrpSpPr>
                <p:cNvPr id="992" name="Group 2490"/>
                <p:cNvGrpSpPr/>
                <p:nvPr/>
              </p:nvGrpSpPr>
              <p:grpSpPr>
                <a:xfrm>
                  <a:off x="4201668" y="4422032"/>
                  <a:ext cx="550737" cy="228212"/>
                  <a:chOff x="7043441" y="4495205"/>
                  <a:chExt cx="811339" cy="416607"/>
                </a:xfrm>
              </p:grpSpPr>
              <p:grpSp>
                <p:nvGrpSpPr>
                  <p:cNvPr id="99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003" name="Down Arrow 10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9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001" name="Down Arrow 10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9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99" name="Down Arrow 9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993"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994" name="Down Arrow 9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892" name="Straight Connector 891"/>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3" name="Straight Connector 892"/>
              <p:cNvCxnSpPr>
                <a:endCxn id="1129"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4" name="Straight Connector 893"/>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9" name="Straight Connector 988"/>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0" name="Straight Connector 989"/>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1" name="Straight Connector 990"/>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876" name="Straight Connector 875"/>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36</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The Deep Belief Network</a:t>
            </a:r>
            <a:endParaRPr lang="en-US" dirty="0"/>
          </a:p>
        </p:txBody>
      </p:sp>
      <p:sp>
        <p:nvSpPr>
          <p:cNvPr id="3285" name="TextBox 3284"/>
          <p:cNvSpPr txBox="1"/>
          <p:nvPr/>
        </p:nvSpPr>
        <p:spPr bwMode="ltGray">
          <a:xfrm>
            <a:off x="477105" y="1119406"/>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This network is called a </a:t>
            </a:r>
            <a:r>
              <a:rPr lang="en-US" sz="2000" dirty="0" smtClean="0">
                <a:solidFill>
                  <a:schemeClr val="accent2">
                    <a:lumMod val="40000"/>
                    <a:lumOff val="60000"/>
                  </a:schemeClr>
                </a:solidFill>
                <a:latin typeface="Calibri" pitchFamily="34" charset="0"/>
              </a:rPr>
              <a:t>“Deep Belief Network.”</a:t>
            </a:r>
          </a:p>
        </p:txBody>
      </p:sp>
      <p:sp>
        <p:nvSpPr>
          <p:cNvPr id="2048" name="TextBox 2047"/>
          <p:cNvSpPr txBox="1"/>
          <p:nvPr/>
        </p:nvSpPr>
        <p:spPr bwMode="ltGray">
          <a:xfrm>
            <a:off x="597421" y="1688901"/>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Once we have such a network, we can present an image to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it at the top visible layer and fix it in place…</a:t>
            </a:r>
            <a:endParaRPr lang="en-US" sz="2000" dirty="0" smtClean="0">
              <a:solidFill>
                <a:schemeClr val="accent2">
                  <a:lumMod val="40000"/>
                  <a:lumOff val="60000"/>
                </a:schemeClr>
              </a:solidFill>
              <a:latin typeface="Calibri" pitchFamily="34" charset="0"/>
            </a:endParaRPr>
          </a:p>
        </p:txBody>
      </p:sp>
      <p:grpSp>
        <p:nvGrpSpPr>
          <p:cNvPr id="429" name="Group 428"/>
          <p:cNvGrpSpPr/>
          <p:nvPr/>
        </p:nvGrpSpPr>
        <p:grpSpPr>
          <a:xfrm>
            <a:off x="3702946" y="2227859"/>
            <a:ext cx="2150049" cy="2226846"/>
            <a:chOff x="5842197" y="1593958"/>
            <a:chExt cx="2150049" cy="2226846"/>
          </a:xfrm>
        </p:grpSpPr>
        <p:sp>
          <p:nvSpPr>
            <p:cNvPr id="430" name="Rounded Rectangle 429"/>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1" name="Rounded Rectangle 430"/>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2" name="Rounded Rectangle 431"/>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3" name="Rounded Rectangle 432"/>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4" name="Rounded Rectangle 433"/>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35" name="Group 1479"/>
            <p:cNvGrpSpPr/>
            <p:nvPr/>
          </p:nvGrpSpPr>
          <p:grpSpPr>
            <a:xfrm>
              <a:off x="5842197" y="1593958"/>
              <a:ext cx="2150049" cy="2226846"/>
              <a:chOff x="5842197" y="1792078"/>
              <a:chExt cx="2150049" cy="2226846"/>
            </a:xfrm>
          </p:grpSpPr>
          <p:sp>
            <p:nvSpPr>
              <p:cNvPr id="436" name="Rounded Rectangle 435"/>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7" name="Rounded Rectangle 436"/>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8" name="Rounded Rectangle 437"/>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39" name="Group 1149"/>
              <p:cNvGrpSpPr/>
              <p:nvPr/>
            </p:nvGrpSpPr>
            <p:grpSpPr>
              <a:xfrm>
                <a:off x="5842197" y="1792078"/>
                <a:ext cx="2150049" cy="2226846"/>
                <a:chOff x="6884295" y="3041841"/>
                <a:chExt cx="2150049" cy="2226846"/>
              </a:xfrm>
            </p:grpSpPr>
            <p:sp>
              <p:nvSpPr>
                <p:cNvPr id="440" name="Rounded Rectangle 439"/>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41" name="Rounded Rectangle 440"/>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42"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708" name="Group 395"/>
                  <p:cNvGrpSpPr/>
                  <p:nvPr/>
                </p:nvGrpSpPr>
                <p:grpSpPr>
                  <a:xfrm>
                    <a:off x="5326940" y="3038938"/>
                    <a:ext cx="2022983" cy="455500"/>
                    <a:chOff x="5326940" y="3038937"/>
                    <a:chExt cx="2022983" cy="455500"/>
                  </a:xfrm>
                </p:grpSpPr>
                <p:grpSp>
                  <p:nvGrpSpPr>
                    <p:cNvPr id="748" name="Group 378"/>
                    <p:cNvGrpSpPr/>
                    <p:nvPr/>
                  </p:nvGrpSpPr>
                  <p:grpSpPr>
                    <a:xfrm>
                      <a:off x="5896151" y="3040986"/>
                      <a:ext cx="315351" cy="452185"/>
                      <a:chOff x="6144878" y="3040986"/>
                      <a:chExt cx="315351" cy="452185"/>
                    </a:xfrm>
                  </p:grpSpPr>
                  <p:sp>
                    <p:nvSpPr>
                      <p:cNvPr id="7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49" name="Group 377"/>
                    <p:cNvGrpSpPr/>
                    <p:nvPr/>
                  </p:nvGrpSpPr>
                  <p:grpSpPr>
                    <a:xfrm>
                      <a:off x="5326940" y="3038937"/>
                      <a:ext cx="315351" cy="452185"/>
                      <a:chOff x="5326940" y="3038937"/>
                      <a:chExt cx="315351" cy="452185"/>
                    </a:xfrm>
                  </p:grpSpPr>
                  <p:sp>
                    <p:nvSpPr>
                      <p:cNvPr id="7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50" name="Group 230"/>
                    <p:cNvGrpSpPr/>
                    <p:nvPr/>
                  </p:nvGrpSpPr>
                  <p:grpSpPr>
                    <a:xfrm flipV="1">
                      <a:off x="6465362" y="3038939"/>
                      <a:ext cx="315351" cy="452185"/>
                      <a:chOff x="2660385" y="1689916"/>
                      <a:chExt cx="315351" cy="452185"/>
                    </a:xfrm>
                  </p:grpSpPr>
                  <p:sp>
                    <p:nvSpPr>
                      <p:cNvPr id="754" name="Down Arrow 7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751" name="Group 379"/>
                    <p:cNvGrpSpPr/>
                    <p:nvPr/>
                  </p:nvGrpSpPr>
                  <p:grpSpPr>
                    <a:xfrm>
                      <a:off x="7034572" y="3042252"/>
                      <a:ext cx="315351" cy="452185"/>
                      <a:chOff x="7836091" y="3042252"/>
                      <a:chExt cx="315351" cy="452185"/>
                    </a:xfrm>
                  </p:grpSpPr>
                  <p:sp>
                    <p:nvSpPr>
                      <p:cNvPr id="752" name="Down Arrow 7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709" name="Group 394"/>
                  <p:cNvGrpSpPr/>
                  <p:nvPr/>
                </p:nvGrpSpPr>
                <p:grpSpPr>
                  <a:xfrm>
                    <a:off x="5326940" y="3624179"/>
                    <a:ext cx="2022983" cy="455500"/>
                    <a:chOff x="5326940" y="3669335"/>
                    <a:chExt cx="2022983" cy="455500"/>
                  </a:xfrm>
                </p:grpSpPr>
                <p:grpSp>
                  <p:nvGrpSpPr>
                    <p:cNvPr id="736" name="Group 382"/>
                    <p:cNvGrpSpPr/>
                    <p:nvPr/>
                  </p:nvGrpSpPr>
                  <p:grpSpPr>
                    <a:xfrm>
                      <a:off x="5896151" y="3671384"/>
                      <a:ext cx="315351" cy="452185"/>
                      <a:chOff x="6144878" y="3705251"/>
                      <a:chExt cx="315351" cy="452185"/>
                    </a:xfrm>
                  </p:grpSpPr>
                  <p:sp>
                    <p:nvSpPr>
                      <p:cNvPr id="7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737" name="Group 235"/>
                    <p:cNvGrpSpPr/>
                    <p:nvPr/>
                  </p:nvGrpSpPr>
                  <p:grpSpPr>
                    <a:xfrm flipV="1">
                      <a:off x="5326940" y="3669335"/>
                      <a:ext cx="315351" cy="452185"/>
                      <a:chOff x="704140" y="2354179"/>
                      <a:chExt cx="315351" cy="452185"/>
                    </a:xfrm>
                  </p:grpSpPr>
                  <p:sp>
                    <p:nvSpPr>
                      <p:cNvPr id="7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738" name="Group 381"/>
                    <p:cNvGrpSpPr/>
                    <p:nvPr/>
                  </p:nvGrpSpPr>
                  <p:grpSpPr>
                    <a:xfrm>
                      <a:off x="6465362" y="3669337"/>
                      <a:ext cx="315351" cy="452185"/>
                      <a:chOff x="7012249" y="3703204"/>
                      <a:chExt cx="315351" cy="452185"/>
                    </a:xfrm>
                  </p:grpSpPr>
                  <p:sp>
                    <p:nvSpPr>
                      <p:cNvPr id="742" name="Down Arrow 7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739" name="Group 380"/>
                    <p:cNvGrpSpPr/>
                    <p:nvPr/>
                  </p:nvGrpSpPr>
                  <p:grpSpPr>
                    <a:xfrm>
                      <a:off x="7034572" y="3672650"/>
                      <a:ext cx="315351" cy="452185"/>
                      <a:chOff x="7836091" y="3706517"/>
                      <a:chExt cx="315351" cy="452185"/>
                    </a:xfrm>
                  </p:grpSpPr>
                  <p:sp>
                    <p:nvSpPr>
                      <p:cNvPr id="740" name="Down Arrow 7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710" name="Group 393"/>
                  <p:cNvGrpSpPr/>
                  <p:nvPr/>
                </p:nvGrpSpPr>
                <p:grpSpPr>
                  <a:xfrm>
                    <a:off x="5326940" y="4209422"/>
                    <a:ext cx="2022983" cy="455500"/>
                    <a:chOff x="5326940" y="4333600"/>
                    <a:chExt cx="2022983" cy="455500"/>
                  </a:xfrm>
                </p:grpSpPr>
                <p:grpSp>
                  <p:nvGrpSpPr>
                    <p:cNvPr id="724" name="Group 231"/>
                    <p:cNvGrpSpPr/>
                    <p:nvPr/>
                  </p:nvGrpSpPr>
                  <p:grpSpPr>
                    <a:xfrm flipV="1">
                      <a:off x="5896151" y="4335649"/>
                      <a:ext cx="315351" cy="452185"/>
                      <a:chOff x="1680124" y="3020493"/>
                      <a:chExt cx="315351" cy="452185"/>
                    </a:xfrm>
                  </p:grpSpPr>
                  <p:sp>
                    <p:nvSpPr>
                      <p:cNvPr id="7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725" name="Group 383"/>
                    <p:cNvGrpSpPr/>
                    <p:nvPr/>
                  </p:nvGrpSpPr>
                  <p:grpSpPr>
                    <a:xfrm>
                      <a:off x="5326940" y="4333600"/>
                      <a:ext cx="315351" cy="452185"/>
                      <a:chOff x="5326940" y="4367467"/>
                      <a:chExt cx="315351" cy="452185"/>
                    </a:xfrm>
                  </p:grpSpPr>
                  <p:sp>
                    <p:nvSpPr>
                      <p:cNvPr id="7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726" name="Group 229"/>
                    <p:cNvGrpSpPr/>
                    <p:nvPr/>
                  </p:nvGrpSpPr>
                  <p:grpSpPr>
                    <a:xfrm flipV="1">
                      <a:off x="6465362" y="4333602"/>
                      <a:ext cx="315351" cy="452185"/>
                      <a:chOff x="2660385" y="3018446"/>
                      <a:chExt cx="315351" cy="452185"/>
                    </a:xfrm>
                  </p:grpSpPr>
                  <p:sp>
                    <p:nvSpPr>
                      <p:cNvPr id="7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727" name="Group 234"/>
                    <p:cNvGrpSpPr/>
                    <p:nvPr/>
                  </p:nvGrpSpPr>
                  <p:grpSpPr>
                    <a:xfrm flipV="1">
                      <a:off x="7034572" y="4336915"/>
                      <a:ext cx="315351" cy="452185"/>
                      <a:chOff x="3687429" y="3021759"/>
                      <a:chExt cx="315351" cy="452185"/>
                    </a:xfrm>
                  </p:grpSpPr>
                  <p:sp>
                    <p:nvSpPr>
                      <p:cNvPr id="7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11" name="Group 392"/>
                  <p:cNvGrpSpPr/>
                  <p:nvPr/>
                </p:nvGrpSpPr>
                <p:grpSpPr>
                  <a:xfrm>
                    <a:off x="5326940" y="4794663"/>
                    <a:ext cx="2022983" cy="455500"/>
                    <a:chOff x="5326940" y="4918842"/>
                    <a:chExt cx="2022983" cy="455500"/>
                  </a:xfrm>
                </p:grpSpPr>
                <p:grpSp>
                  <p:nvGrpSpPr>
                    <p:cNvPr id="712" name="Group 385"/>
                    <p:cNvGrpSpPr/>
                    <p:nvPr/>
                  </p:nvGrpSpPr>
                  <p:grpSpPr>
                    <a:xfrm>
                      <a:off x="5896151" y="4920891"/>
                      <a:ext cx="315351" cy="452185"/>
                      <a:chOff x="6144878" y="5033781"/>
                      <a:chExt cx="315351" cy="452185"/>
                    </a:xfrm>
                  </p:grpSpPr>
                  <p:sp>
                    <p:nvSpPr>
                      <p:cNvPr id="722" name="Down Arrow 7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13" name="Group 384"/>
                    <p:cNvGrpSpPr/>
                    <p:nvPr/>
                  </p:nvGrpSpPr>
                  <p:grpSpPr>
                    <a:xfrm>
                      <a:off x="5326940" y="4918842"/>
                      <a:ext cx="315351" cy="452185"/>
                      <a:chOff x="5326940" y="5031732"/>
                      <a:chExt cx="315351" cy="452185"/>
                    </a:xfrm>
                  </p:grpSpPr>
                  <p:sp>
                    <p:nvSpPr>
                      <p:cNvPr id="720" name="Down Arrow 7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14" name="Group 386"/>
                    <p:cNvGrpSpPr/>
                    <p:nvPr/>
                  </p:nvGrpSpPr>
                  <p:grpSpPr>
                    <a:xfrm>
                      <a:off x="6465362" y="4918844"/>
                      <a:ext cx="315351" cy="452185"/>
                      <a:chOff x="7012249" y="5031734"/>
                      <a:chExt cx="315351" cy="452185"/>
                    </a:xfrm>
                  </p:grpSpPr>
                  <p:sp>
                    <p:nvSpPr>
                      <p:cNvPr id="7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15" name="Group 387"/>
                    <p:cNvGrpSpPr/>
                    <p:nvPr/>
                  </p:nvGrpSpPr>
                  <p:grpSpPr>
                    <a:xfrm>
                      <a:off x="7034572" y="4922157"/>
                      <a:ext cx="315351" cy="452185"/>
                      <a:chOff x="7836091" y="5035047"/>
                      <a:chExt cx="315351" cy="452185"/>
                    </a:xfrm>
                  </p:grpSpPr>
                  <p:sp>
                    <p:nvSpPr>
                      <p:cNvPr id="7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44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656" name="Group 395"/>
                  <p:cNvGrpSpPr/>
                  <p:nvPr/>
                </p:nvGrpSpPr>
                <p:grpSpPr>
                  <a:xfrm>
                    <a:off x="5326940" y="3038938"/>
                    <a:ext cx="2022983" cy="455500"/>
                    <a:chOff x="5326940" y="3038937"/>
                    <a:chExt cx="2022983" cy="455500"/>
                  </a:xfrm>
                </p:grpSpPr>
                <p:grpSp>
                  <p:nvGrpSpPr>
                    <p:cNvPr id="696" name="Group 378"/>
                    <p:cNvGrpSpPr/>
                    <p:nvPr/>
                  </p:nvGrpSpPr>
                  <p:grpSpPr>
                    <a:xfrm>
                      <a:off x="5896151" y="3040986"/>
                      <a:ext cx="315351" cy="452185"/>
                      <a:chOff x="6144878" y="3040986"/>
                      <a:chExt cx="315351" cy="452185"/>
                    </a:xfrm>
                  </p:grpSpPr>
                  <p:sp>
                    <p:nvSpPr>
                      <p:cNvPr id="706" name="Down Arrow 7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697" name="Group 377"/>
                    <p:cNvGrpSpPr/>
                    <p:nvPr/>
                  </p:nvGrpSpPr>
                  <p:grpSpPr>
                    <a:xfrm>
                      <a:off x="5326940" y="3038937"/>
                      <a:ext cx="315351" cy="452185"/>
                      <a:chOff x="5326940" y="3038937"/>
                      <a:chExt cx="315351" cy="452185"/>
                    </a:xfrm>
                  </p:grpSpPr>
                  <p:sp>
                    <p:nvSpPr>
                      <p:cNvPr id="704" name="Down Arrow 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698" name="Group 230"/>
                    <p:cNvGrpSpPr/>
                    <p:nvPr/>
                  </p:nvGrpSpPr>
                  <p:grpSpPr>
                    <a:xfrm flipV="1">
                      <a:off x="6465362" y="3038939"/>
                      <a:ext cx="315351" cy="452185"/>
                      <a:chOff x="2660385" y="1689916"/>
                      <a:chExt cx="315351" cy="452185"/>
                    </a:xfrm>
                  </p:grpSpPr>
                  <p:sp>
                    <p:nvSpPr>
                      <p:cNvPr id="702" name="Down Arrow 7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699" name="Group 379"/>
                    <p:cNvGrpSpPr/>
                    <p:nvPr/>
                  </p:nvGrpSpPr>
                  <p:grpSpPr>
                    <a:xfrm>
                      <a:off x="7034572" y="3042252"/>
                      <a:ext cx="315351" cy="452185"/>
                      <a:chOff x="7836091" y="3042252"/>
                      <a:chExt cx="315351" cy="452185"/>
                    </a:xfrm>
                  </p:grpSpPr>
                  <p:sp>
                    <p:nvSpPr>
                      <p:cNvPr id="700" name="Down Arrow 6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657" name="Group 394"/>
                  <p:cNvGrpSpPr/>
                  <p:nvPr/>
                </p:nvGrpSpPr>
                <p:grpSpPr>
                  <a:xfrm>
                    <a:off x="5326940" y="3624179"/>
                    <a:ext cx="2022983" cy="455500"/>
                    <a:chOff x="5326940" y="3669335"/>
                    <a:chExt cx="2022983" cy="455500"/>
                  </a:xfrm>
                </p:grpSpPr>
                <p:grpSp>
                  <p:nvGrpSpPr>
                    <p:cNvPr id="684" name="Group 382"/>
                    <p:cNvGrpSpPr/>
                    <p:nvPr/>
                  </p:nvGrpSpPr>
                  <p:grpSpPr>
                    <a:xfrm>
                      <a:off x="5896151" y="3671384"/>
                      <a:ext cx="315351" cy="452185"/>
                      <a:chOff x="6144878" y="3705251"/>
                      <a:chExt cx="315351" cy="452185"/>
                    </a:xfrm>
                  </p:grpSpPr>
                  <p:sp>
                    <p:nvSpPr>
                      <p:cNvPr id="694" name="Down Arrow 6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685" name="Group 235"/>
                    <p:cNvGrpSpPr/>
                    <p:nvPr/>
                  </p:nvGrpSpPr>
                  <p:grpSpPr>
                    <a:xfrm flipV="1">
                      <a:off x="5326940" y="3669335"/>
                      <a:ext cx="315351" cy="452185"/>
                      <a:chOff x="704140" y="2354179"/>
                      <a:chExt cx="315351" cy="452185"/>
                    </a:xfrm>
                  </p:grpSpPr>
                  <p:sp>
                    <p:nvSpPr>
                      <p:cNvPr id="692" name="Down Arrow 6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686" name="Group 381"/>
                    <p:cNvGrpSpPr/>
                    <p:nvPr/>
                  </p:nvGrpSpPr>
                  <p:grpSpPr>
                    <a:xfrm>
                      <a:off x="6465362" y="3669337"/>
                      <a:ext cx="315351" cy="452185"/>
                      <a:chOff x="7012249" y="3703204"/>
                      <a:chExt cx="315351" cy="452185"/>
                    </a:xfrm>
                  </p:grpSpPr>
                  <p:sp>
                    <p:nvSpPr>
                      <p:cNvPr id="690" name="Down Arrow 6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687" name="Group 380"/>
                    <p:cNvGrpSpPr/>
                    <p:nvPr/>
                  </p:nvGrpSpPr>
                  <p:grpSpPr>
                    <a:xfrm>
                      <a:off x="7034572" y="3672650"/>
                      <a:ext cx="315351" cy="452185"/>
                      <a:chOff x="7836091" y="3706517"/>
                      <a:chExt cx="315351" cy="452185"/>
                    </a:xfrm>
                  </p:grpSpPr>
                  <p:sp>
                    <p:nvSpPr>
                      <p:cNvPr id="688" name="Down Arrow 6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658" name="Group 393"/>
                  <p:cNvGrpSpPr/>
                  <p:nvPr/>
                </p:nvGrpSpPr>
                <p:grpSpPr>
                  <a:xfrm>
                    <a:off x="5326940" y="4209422"/>
                    <a:ext cx="2022983" cy="455500"/>
                    <a:chOff x="5326940" y="4333600"/>
                    <a:chExt cx="2022983" cy="455500"/>
                  </a:xfrm>
                </p:grpSpPr>
                <p:grpSp>
                  <p:nvGrpSpPr>
                    <p:cNvPr id="672" name="Group 231"/>
                    <p:cNvGrpSpPr/>
                    <p:nvPr/>
                  </p:nvGrpSpPr>
                  <p:grpSpPr>
                    <a:xfrm flipV="1">
                      <a:off x="5896151" y="4335649"/>
                      <a:ext cx="315351" cy="452185"/>
                      <a:chOff x="1680124" y="3020493"/>
                      <a:chExt cx="315351" cy="452185"/>
                    </a:xfrm>
                  </p:grpSpPr>
                  <p:sp>
                    <p:nvSpPr>
                      <p:cNvPr id="682" name="Down Arrow 6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673" name="Group 383"/>
                    <p:cNvGrpSpPr/>
                    <p:nvPr/>
                  </p:nvGrpSpPr>
                  <p:grpSpPr>
                    <a:xfrm>
                      <a:off x="5326940" y="4333600"/>
                      <a:ext cx="315351" cy="452185"/>
                      <a:chOff x="5326940" y="4367467"/>
                      <a:chExt cx="315351" cy="452185"/>
                    </a:xfrm>
                  </p:grpSpPr>
                  <p:sp>
                    <p:nvSpPr>
                      <p:cNvPr id="680" name="Down Arrow 6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674" name="Group 229"/>
                    <p:cNvGrpSpPr/>
                    <p:nvPr/>
                  </p:nvGrpSpPr>
                  <p:grpSpPr>
                    <a:xfrm flipV="1">
                      <a:off x="6465362" y="4333602"/>
                      <a:ext cx="315351" cy="452185"/>
                      <a:chOff x="2660385" y="3018446"/>
                      <a:chExt cx="315351" cy="452185"/>
                    </a:xfrm>
                  </p:grpSpPr>
                  <p:sp>
                    <p:nvSpPr>
                      <p:cNvPr id="678" name="Down Arrow 6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675" name="Group 234"/>
                    <p:cNvGrpSpPr/>
                    <p:nvPr/>
                  </p:nvGrpSpPr>
                  <p:grpSpPr>
                    <a:xfrm flipV="1">
                      <a:off x="7034572" y="4336915"/>
                      <a:ext cx="315351" cy="452185"/>
                      <a:chOff x="3687429" y="3021759"/>
                      <a:chExt cx="315351" cy="452185"/>
                    </a:xfrm>
                  </p:grpSpPr>
                  <p:sp>
                    <p:nvSpPr>
                      <p:cNvPr id="676" name="Down Arrow 6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659" name="Group 392"/>
                  <p:cNvGrpSpPr/>
                  <p:nvPr/>
                </p:nvGrpSpPr>
                <p:grpSpPr>
                  <a:xfrm>
                    <a:off x="5326940" y="4794663"/>
                    <a:ext cx="2022983" cy="455500"/>
                    <a:chOff x="5326940" y="4918842"/>
                    <a:chExt cx="2022983" cy="455500"/>
                  </a:xfrm>
                </p:grpSpPr>
                <p:grpSp>
                  <p:nvGrpSpPr>
                    <p:cNvPr id="660" name="Group 385"/>
                    <p:cNvGrpSpPr/>
                    <p:nvPr/>
                  </p:nvGrpSpPr>
                  <p:grpSpPr>
                    <a:xfrm>
                      <a:off x="5896151" y="4920891"/>
                      <a:ext cx="315351" cy="452185"/>
                      <a:chOff x="6144878" y="5033781"/>
                      <a:chExt cx="315351" cy="452185"/>
                    </a:xfrm>
                  </p:grpSpPr>
                  <p:sp>
                    <p:nvSpPr>
                      <p:cNvPr id="670" name="Down Arrow 6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661" name="Group 384"/>
                    <p:cNvGrpSpPr/>
                    <p:nvPr/>
                  </p:nvGrpSpPr>
                  <p:grpSpPr>
                    <a:xfrm>
                      <a:off x="5326940" y="4918842"/>
                      <a:ext cx="315351" cy="452185"/>
                      <a:chOff x="5326940" y="5031732"/>
                      <a:chExt cx="315351" cy="452185"/>
                    </a:xfrm>
                  </p:grpSpPr>
                  <p:sp>
                    <p:nvSpPr>
                      <p:cNvPr id="668" name="Down Arrow 6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662" name="Group 386"/>
                    <p:cNvGrpSpPr/>
                    <p:nvPr/>
                  </p:nvGrpSpPr>
                  <p:grpSpPr>
                    <a:xfrm>
                      <a:off x="6465362" y="4918844"/>
                      <a:ext cx="315351" cy="452185"/>
                      <a:chOff x="7012249" y="5031734"/>
                      <a:chExt cx="315351" cy="452185"/>
                    </a:xfrm>
                  </p:grpSpPr>
                  <p:sp>
                    <p:nvSpPr>
                      <p:cNvPr id="666" name="Down Arrow 6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663" name="Group 387"/>
                    <p:cNvGrpSpPr/>
                    <p:nvPr/>
                  </p:nvGrpSpPr>
                  <p:grpSpPr>
                    <a:xfrm>
                      <a:off x="7034572" y="4922157"/>
                      <a:ext cx="315351" cy="452185"/>
                      <a:chOff x="7836091" y="5035047"/>
                      <a:chExt cx="315351" cy="452185"/>
                    </a:xfrm>
                  </p:grpSpPr>
                  <p:sp>
                    <p:nvSpPr>
                      <p:cNvPr id="664" name="Down Arrow 6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444"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604" name="Group 395"/>
                  <p:cNvGrpSpPr/>
                  <p:nvPr/>
                </p:nvGrpSpPr>
                <p:grpSpPr>
                  <a:xfrm>
                    <a:off x="5326940" y="3038938"/>
                    <a:ext cx="2022983" cy="455500"/>
                    <a:chOff x="5326940" y="3038937"/>
                    <a:chExt cx="2022983" cy="455500"/>
                  </a:xfrm>
                </p:grpSpPr>
                <p:grpSp>
                  <p:nvGrpSpPr>
                    <p:cNvPr id="644" name="Group 378"/>
                    <p:cNvGrpSpPr/>
                    <p:nvPr/>
                  </p:nvGrpSpPr>
                  <p:grpSpPr>
                    <a:xfrm>
                      <a:off x="5896151" y="3040986"/>
                      <a:ext cx="315351" cy="452185"/>
                      <a:chOff x="6144878" y="3040986"/>
                      <a:chExt cx="315351" cy="452185"/>
                    </a:xfrm>
                  </p:grpSpPr>
                  <p:sp>
                    <p:nvSpPr>
                      <p:cNvPr id="654" name="Down Arrow 6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645" name="Group 377"/>
                    <p:cNvGrpSpPr/>
                    <p:nvPr/>
                  </p:nvGrpSpPr>
                  <p:grpSpPr>
                    <a:xfrm>
                      <a:off x="5326940" y="3038937"/>
                      <a:ext cx="315351" cy="452185"/>
                      <a:chOff x="5326940" y="3038937"/>
                      <a:chExt cx="315351" cy="452185"/>
                    </a:xfrm>
                  </p:grpSpPr>
                  <p:sp>
                    <p:nvSpPr>
                      <p:cNvPr id="652" name="Down Arrow 6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646" name="Group 230"/>
                    <p:cNvGrpSpPr/>
                    <p:nvPr/>
                  </p:nvGrpSpPr>
                  <p:grpSpPr>
                    <a:xfrm flipV="1">
                      <a:off x="6465362" y="3038939"/>
                      <a:ext cx="315351" cy="452185"/>
                      <a:chOff x="2660385" y="1689916"/>
                      <a:chExt cx="315351" cy="452185"/>
                    </a:xfrm>
                  </p:grpSpPr>
                  <p:sp>
                    <p:nvSpPr>
                      <p:cNvPr id="650" name="Down Arrow 6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647" name="Group 379"/>
                    <p:cNvGrpSpPr/>
                    <p:nvPr/>
                  </p:nvGrpSpPr>
                  <p:grpSpPr>
                    <a:xfrm>
                      <a:off x="7034572" y="3042252"/>
                      <a:ext cx="315351" cy="452185"/>
                      <a:chOff x="7836091" y="3042252"/>
                      <a:chExt cx="315351" cy="452185"/>
                    </a:xfrm>
                  </p:grpSpPr>
                  <p:sp>
                    <p:nvSpPr>
                      <p:cNvPr id="648" name="Down Arrow 6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605" name="Group 394"/>
                  <p:cNvGrpSpPr/>
                  <p:nvPr/>
                </p:nvGrpSpPr>
                <p:grpSpPr>
                  <a:xfrm>
                    <a:off x="5326940" y="3624179"/>
                    <a:ext cx="2022983" cy="455500"/>
                    <a:chOff x="5326940" y="3669335"/>
                    <a:chExt cx="2022983" cy="455500"/>
                  </a:xfrm>
                </p:grpSpPr>
                <p:grpSp>
                  <p:nvGrpSpPr>
                    <p:cNvPr id="632" name="Group 382"/>
                    <p:cNvGrpSpPr/>
                    <p:nvPr/>
                  </p:nvGrpSpPr>
                  <p:grpSpPr>
                    <a:xfrm>
                      <a:off x="5896151" y="3671384"/>
                      <a:ext cx="315351" cy="452185"/>
                      <a:chOff x="6144878" y="3705251"/>
                      <a:chExt cx="315351" cy="452185"/>
                    </a:xfrm>
                  </p:grpSpPr>
                  <p:sp>
                    <p:nvSpPr>
                      <p:cNvPr id="642" name="Down Arrow 6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633" name="Group 235"/>
                    <p:cNvGrpSpPr/>
                    <p:nvPr/>
                  </p:nvGrpSpPr>
                  <p:grpSpPr>
                    <a:xfrm flipV="1">
                      <a:off x="5326940" y="3669335"/>
                      <a:ext cx="315351" cy="452185"/>
                      <a:chOff x="704140" y="2354179"/>
                      <a:chExt cx="315351" cy="452185"/>
                    </a:xfrm>
                  </p:grpSpPr>
                  <p:sp>
                    <p:nvSpPr>
                      <p:cNvPr id="640" name="Down Arrow 6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634" name="Group 381"/>
                    <p:cNvGrpSpPr/>
                    <p:nvPr/>
                  </p:nvGrpSpPr>
                  <p:grpSpPr>
                    <a:xfrm>
                      <a:off x="6465362" y="3669337"/>
                      <a:ext cx="315351" cy="452185"/>
                      <a:chOff x="7012249" y="3703204"/>
                      <a:chExt cx="315351" cy="452185"/>
                    </a:xfrm>
                  </p:grpSpPr>
                  <p:sp>
                    <p:nvSpPr>
                      <p:cNvPr id="638" name="Down Arrow 6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635" name="Group 380"/>
                    <p:cNvGrpSpPr/>
                    <p:nvPr/>
                  </p:nvGrpSpPr>
                  <p:grpSpPr>
                    <a:xfrm>
                      <a:off x="7034572" y="3672650"/>
                      <a:ext cx="315351" cy="452185"/>
                      <a:chOff x="7836091" y="3706517"/>
                      <a:chExt cx="315351" cy="452185"/>
                    </a:xfrm>
                  </p:grpSpPr>
                  <p:sp>
                    <p:nvSpPr>
                      <p:cNvPr id="636" name="Down Arrow 6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606" name="Group 393"/>
                  <p:cNvGrpSpPr/>
                  <p:nvPr/>
                </p:nvGrpSpPr>
                <p:grpSpPr>
                  <a:xfrm>
                    <a:off x="5326940" y="4209422"/>
                    <a:ext cx="2022983" cy="455500"/>
                    <a:chOff x="5326940" y="4333600"/>
                    <a:chExt cx="2022983" cy="455500"/>
                  </a:xfrm>
                </p:grpSpPr>
                <p:grpSp>
                  <p:nvGrpSpPr>
                    <p:cNvPr id="620" name="Group 231"/>
                    <p:cNvGrpSpPr/>
                    <p:nvPr/>
                  </p:nvGrpSpPr>
                  <p:grpSpPr>
                    <a:xfrm flipV="1">
                      <a:off x="5896151" y="4335649"/>
                      <a:ext cx="315351" cy="452185"/>
                      <a:chOff x="1680124" y="3020493"/>
                      <a:chExt cx="315351" cy="452185"/>
                    </a:xfrm>
                  </p:grpSpPr>
                  <p:sp>
                    <p:nvSpPr>
                      <p:cNvPr id="630" name="Down Arrow 6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621" name="Group 383"/>
                    <p:cNvGrpSpPr/>
                    <p:nvPr/>
                  </p:nvGrpSpPr>
                  <p:grpSpPr>
                    <a:xfrm>
                      <a:off x="5326940" y="4333600"/>
                      <a:ext cx="315351" cy="452185"/>
                      <a:chOff x="5326940" y="4367467"/>
                      <a:chExt cx="315351" cy="452185"/>
                    </a:xfrm>
                  </p:grpSpPr>
                  <p:sp>
                    <p:nvSpPr>
                      <p:cNvPr id="628" name="Down Arrow 6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622" name="Group 229"/>
                    <p:cNvGrpSpPr/>
                    <p:nvPr/>
                  </p:nvGrpSpPr>
                  <p:grpSpPr>
                    <a:xfrm flipV="1">
                      <a:off x="6465362" y="4333602"/>
                      <a:ext cx="315351" cy="452185"/>
                      <a:chOff x="2660385" y="3018446"/>
                      <a:chExt cx="315351" cy="452185"/>
                    </a:xfrm>
                  </p:grpSpPr>
                  <p:sp>
                    <p:nvSpPr>
                      <p:cNvPr id="626" name="Down Arrow 6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623" name="Group 234"/>
                    <p:cNvGrpSpPr/>
                    <p:nvPr/>
                  </p:nvGrpSpPr>
                  <p:grpSpPr>
                    <a:xfrm flipV="1">
                      <a:off x="7034572" y="4336915"/>
                      <a:ext cx="315351" cy="452185"/>
                      <a:chOff x="3687429" y="3021759"/>
                      <a:chExt cx="315351" cy="452185"/>
                    </a:xfrm>
                  </p:grpSpPr>
                  <p:sp>
                    <p:nvSpPr>
                      <p:cNvPr id="624" name="Down Arrow 6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607" name="Group 392"/>
                  <p:cNvGrpSpPr/>
                  <p:nvPr/>
                </p:nvGrpSpPr>
                <p:grpSpPr>
                  <a:xfrm>
                    <a:off x="5326940" y="4794663"/>
                    <a:ext cx="2022983" cy="455500"/>
                    <a:chOff x="5326940" y="4918842"/>
                    <a:chExt cx="2022983" cy="455500"/>
                  </a:xfrm>
                </p:grpSpPr>
                <p:grpSp>
                  <p:nvGrpSpPr>
                    <p:cNvPr id="608" name="Group 385"/>
                    <p:cNvGrpSpPr/>
                    <p:nvPr/>
                  </p:nvGrpSpPr>
                  <p:grpSpPr>
                    <a:xfrm>
                      <a:off x="5896151" y="4920891"/>
                      <a:ext cx="315351" cy="452185"/>
                      <a:chOff x="6144878" y="5033781"/>
                      <a:chExt cx="315351" cy="452185"/>
                    </a:xfrm>
                  </p:grpSpPr>
                  <p:sp>
                    <p:nvSpPr>
                      <p:cNvPr id="618" name="Down Arrow 6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609" name="Group 384"/>
                    <p:cNvGrpSpPr/>
                    <p:nvPr/>
                  </p:nvGrpSpPr>
                  <p:grpSpPr>
                    <a:xfrm>
                      <a:off x="5326940" y="4918842"/>
                      <a:ext cx="315351" cy="452185"/>
                      <a:chOff x="5326940" y="5031732"/>
                      <a:chExt cx="315351" cy="452185"/>
                    </a:xfrm>
                  </p:grpSpPr>
                  <p:sp>
                    <p:nvSpPr>
                      <p:cNvPr id="616" name="Down Arrow 6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610" name="Group 386"/>
                    <p:cNvGrpSpPr/>
                    <p:nvPr/>
                  </p:nvGrpSpPr>
                  <p:grpSpPr>
                    <a:xfrm>
                      <a:off x="6465362" y="4918844"/>
                      <a:ext cx="315351" cy="452185"/>
                      <a:chOff x="7012249" y="5031734"/>
                      <a:chExt cx="315351" cy="452185"/>
                    </a:xfrm>
                  </p:grpSpPr>
                  <p:sp>
                    <p:nvSpPr>
                      <p:cNvPr id="614" name="Down Arrow 6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611" name="Group 387"/>
                    <p:cNvGrpSpPr/>
                    <p:nvPr/>
                  </p:nvGrpSpPr>
                  <p:grpSpPr>
                    <a:xfrm>
                      <a:off x="7034572" y="4922157"/>
                      <a:ext cx="315351" cy="452185"/>
                      <a:chOff x="7836091" y="5035047"/>
                      <a:chExt cx="315351" cy="452185"/>
                    </a:xfrm>
                  </p:grpSpPr>
                  <p:sp>
                    <p:nvSpPr>
                      <p:cNvPr id="612" name="Down Arrow 6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44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552" name="Group 395"/>
                  <p:cNvGrpSpPr/>
                  <p:nvPr/>
                </p:nvGrpSpPr>
                <p:grpSpPr>
                  <a:xfrm>
                    <a:off x="5326940" y="3038938"/>
                    <a:ext cx="2022983" cy="455500"/>
                    <a:chOff x="5326940" y="3038937"/>
                    <a:chExt cx="2022983" cy="455500"/>
                  </a:xfrm>
                </p:grpSpPr>
                <p:grpSp>
                  <p:nvGrpSpPr>
                    <p:cNvPr id="592" name="Group 378"/>
                    <p:cNvGrpSpPr/>
                    <p:nvPr/>
                  </p:nvGrpSpPr>
                  <p:grpSpPr>
                    <a:xfrm>
                      <a:off x="5896151" y="3040986"/>
                      <a:ext cx="315351" cy="452185"/>
                      <a:chOff x="6144878" y="3040986"/>
                      <a:chExt cx="315351" cy="452185"/>
                    </a:xfrm>
                  </p:grpSpPr>
                  <p:sp>
                    <p:nvSpPr>
                      <p:cNvPr id="602" name="Down Arrow 6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593" name="Group 377"/>
                    <p:cNvGrpSpPr/>
                    <p:nvPr/>
                  </p:nvGrpSpPr>
                  <p:grpSpPr>
                    <a:xfrm>
                      <a:off x="5326940" y="3038937"/>
                      <a:ext cx="315351" cy="452185"/>
                      <a:chOff x="5326940" y="3038937"/>
                      <a:chExt cx="315351" cy="452185"/>
                    </a:xfrm>
                  </p:grpSpPr>
                  <p:sp>
                    <p:nvSpPr>
                      <p:cNvPr id="600" name="Down Arrow 5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594" name="Group 230"/>
                    <p:cNvGrpSpPr/>
                    <p:nvPr/>
                  </p:nvGrpSpPr>
                  <p:grpSpPr>
                    <a:xfrm flipV="1">
                      <a:off x="6465362" y="3038939"/>
                      <a:ext cx="315351" cy="452185"/>
                      <a:chOff x="2660385" y="1689916"/>
                      <a:chExt cx="315351" cy="452185"/>
                    </a:xfrm>
                  </p:grpSpPr>
                  <p:sp>
                    <p:nvSpPr>
                      <p:cNvPr id="598" name="Down Arrow 5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595" name="Group 379"/>
                    <p:cNvGrpSpPr/>
                    <p:nvPr/>
                  </p:nvGrpSpPr>
                  <p:grpSpPr>
                    <a:xfrm>
                      <a:off x="7034572" y="3042252"/>
                      <a:ext cx="315351" cy="452185"/>
                      <a:chOff x="7836091" y="3042252"/>
                      <a:chExt cx="315351" cy="452185"/>
                    </a:xfrm>
                  </p:grpSpPr>
                  <p:sp>
                    <p:nvSpPr>
                      <p:cNvPr id="596" name="Down Arrow 5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553" name="Group 394"/>
                  <p:cNvGrpSpPr/>
                  <p:nvPr/>
                </p:nvGrpSpPr>
                <p:grpSpPr>
                  <a:xfrm>
                    <a:off x="5326940" y="3624179"/>
                    <a:ext cx="2022983" cy="455500"/>
                    <a:chOff x="5326940" y="3669335"/>
                    <a:chExt cx="2022983" cy="455500"/>
                  </a:xfrm>
                </p:grpSpPr>
                <p:grpSp>
                  <p:nvGrpSpPr>
                    <p:cNvPr id="580" name="Group 382"/>
                    <p:cNvGrpSpPr/>
                    <p:nvPr/>
                  </p:nvGrpSpPr>
                  <p:grpSpPr>
                    <a:xfrm>
                      <a:off x="5896151" y="3671384"/>
                      <a:ext cx="315351" cy="452185"/>
                      <a:chOff x="6144878" y="3705251"/>
                      <a:chExt cx="315351" cy="452185"/>
                    </a:xfrm>
                  </p:grpSpPr>
                  <p:sp>
                    <p:nvSpPr>
                      <p:cNvPr id="590" name="Down Arrow 5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581" name="Group 235"/>
                    <p:cNvGrpSpPr/>
                    <p:nvPr/>
                  </p:nvGrpSpPr>
                  <p:grpSpPr>
                    <a:xfrm flipV="1">
                      <a:off x="5326940" y="3669335"/>
                      <a:ext cx="315351" cy="452185"/>
                      <a:chOff x="704140" y="2354179"/>
                      <a:chExt cx="315351" cy="452185"/>
                    </a:xfrm>
                  </p:grpSpPr>
                  <p:sp>
                    <p:nvSpPr>
                      <p:cNvPr id="588" name="Down Arrow 5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582" name="Group 381"/>
                    <p:cNvGrpSpPr/>
                    <p:nvPr/>
                  </p:nvGrpSpPr>
                  <p:grpSpPr>
                    <a:xfrm>
                      <a:off x="6465362" y="3669337"/>
                      <a:ext cx="315351" cy="452185"/>
                      <a:chOff x="7012249" y="3703204"/>
                      <a:chExt cx="315351" cy="452185"/>
                    </a:xfrm>
                  </p:grpSpPr>
                  <p:sp>
                    <p:nvSpPr>
                      <p:cNvPr id="586" name="Down Arrow 5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583" name="Group 380"/>
                    <p:cNvGrpSpPr/>
                    <p:nvPr/>
                  </p:nvGrpSpPr>
                  <p:grpSpPr>
                    <a:xfrm>
                      <a:off x="7034572" y="3672650"/>
                      <a:ext cx="315351" cy="452185"/>
                      <a:chOff x="7836091" y="3706517"/>
                      <a:chExt cx="315351" cy="452185"/>
                    </a:xfrm>
                  </p:grpSpPr>
                  <p:sp>
                    <p:nvSpPr>
                      <p:cNvPr id="584" name="Down Arrow 5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554" name="Group 393"/>
                  <p:cNvGrpSpPr/>
                  <p:nvPr/>
                </p:nvGrpSpPr>
                <p:grpSpPr>
                  <a:xfrm>
                    <a:off x="5326940" y="4209422"/>
                    <a:ext cx="2022983" cy="455500"/>
                    <a:chOff x="5326940" y="4333600"/>
                    <a:chExt cx="2022983" cy="455500"/>
                  </a:xfrm>
                </p:grpSpPr>
                <p:grpSp>
                  <p:nvGrpSpPr>
                    <p:cNvPr id="568" name="Group 231"/>
                    <p:cNvGrpSpPr/>
                    <p:nvPr/>
                  </p:nvGrpSpPr>
                  <p:grpSpPr>
                    <a:xfrm flipV="1">
                      <a:off x="5896151" y="4335649"/>
                      <a:ext cx="315351" cy="452185"/>
                      <a:chOff x="1680124" y="3020493"/>
                      <a:chExt cx="315351" cy="452185"/>
                    </a:xfrm>
                  </p:grpSpPr>
                  <p:sp>
                    <p:nvSpPr>
                      <p:cNvPr id="578" name="Down Arrow 5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569" name="Group 383"/>
                    <p:cNvGrpSpPr/>
                    <p:nvPr/>
                  </p:nvGrpSpPr>
                  <p:grpSpPr>
                    <a:xfrm>
                      <a:off x="5326940" y="4333600"/>
                      <a:ext cx="315351" cy="452185"/>
                      <a:chOff x="5326940" y="4367467"/>
                      <a:chExt cx="315351" cy="452185"/>
                    </a:xfrm>
                  </p:grpSpPr>
                  <p:sp>
                    <p:nvSpPr>
                      <p:cNvPr id="576" name="Down Arrow 5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570" name="Group 229"/>
                    <p:cNvGrpSpPr/>
                    <p:nvPr/>
                  </p:nvGrpSpPr>
                  <p:grpSpPr>
                    <a:xfrm flipV="1">
                      <a:off x="6465362" y="4333602"/>
                      <a:ext cx="315351" cy="452185"/>
                      <a:chOff x="2660385" y="3018446"/>
                      <a:chExt cx="315351" cy="452185"/>
                    </a:xfrm>
                  </p:grpSpPr>
                  <p:sp>
                    <p:nvSpPr>
                      <p:cNvPr id="574" name="Down Arrow 5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571" name="Group 234"/>
                    <p:cNvGrpSpPr/>
                    <p:nvPr/>
                  </p:nvGrpSpPr>
                  <p:grpSpPr>
                    <a:xfrm flipV="1">
                      <a:off x="7034572" y="4336915"/>
                      <a:ext cx="315351" cy="452185"/>
                      <a:chOff x="3687429" y="3021759"/>
                      <a:chExt cx="315351" cy="452185"/>
                    </a:xfrm>
                  </p:grpSpPr>
                  <p:sp>
                    <p:nvSpPr>
                      <p:cNvPr id="572" name="Down Arrow 5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555" name="Group 392"/>
                  <p:cNvGrpSpPr/>
                  <p:nvPr/>
                </p:nvGrpSpPr>
                <p:grpSpPr>
                  <a:xfrm>
                    <a:off x="5326940" y="4794663"/>
                    <a:ext cx="2022983" cy="455500"/>
                    <a:chOff x="5326940" y="4918842"/>
                    <a:chExt cx="2022983" cy="455500"/>
                  </a:xfrm>
                </p:grpSpPr>
                <p:grpSp>
                  <p:nvGrpSpPr>
                    <p:cNvPr id="556" name="Group 385"/>
                    <p:cNvGrpSpPr/>
                    <p:nvPr/>
                  </p:nvGrpSpPr>
                  <p:grpSpPr>
                    <a:xfrm>
                      <a:off x="5896151" y="4920891"/>
                      <a:ext cx="315351" cy="452185"/>
                      <a:chOff x="6144878" y="5033781"/>
                      <a:chExt cx="315351" cy="452185"/>
                    </a:xfrm>
                  </p:grpSpPr>
                  <p:sp>
                    <p:nvSpPr>
                      <p:cNvPr id="566" name="Down Arrow 5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557" name="Group 384"/>
                    <p:cNvGrpSpPr/>
                    <p:nvPr/>
                  </p:nvGrpSpPr>
                  <p:grpSpPr>
                    <a:xfrm>
                      <a:off x="5326940" y="4918842"/>
                      <a:ext cx="315351" cy="452185"/>
                      <a:chOff x="5326940" y="5031732"/>
                      <a:chExt cx="315351" cy="452185"/>
                    </a:xfrm>
                  </p:grpSpPr>
                  <p:sp>
                    <p:nvSpPr>
                      <p:cNvPr id="564" name="Down Arrow 5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558" name="Group 386"/>
                    <p:cNvGrpSpPr/>
                    <p:nvPr/>
                  </p:nvGrpSpPr>
                  <p:grpSpPr>
                    <a:xfrm>
                      <a:off x="6465362" y="4918844"/>
                      <a:ext cx="315351" cy="452185"/>
                      <a:chOff x="7012249" y="5031734"/>
                      <a:chExt cx="315351" cy="452185"/>
                    </a:xfrm>
                  </p:grpSpPr>
                  <p:sp>
                    <p:nvSpPr>
                      <p:cNvPr id="562" name="Down Arrow 5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559" name="Group 387"/>
                    <p:cNvGrpSpPr/>
                    <p:nvPr/>
                  </p:nvGrpSpPr>
                  <p:grpSpPr>
                    <a:xfrm>
                      <a:off x="7034572" y="4922157"/>
                      <a:ext cx="315351" cy="452185"/>
                      <a:chOff x="7836091" y="5035047"/>
                      <a:chExt cx="315351" cy="452185"/>
                    </a:xfrm>
                  </p:grpSpPr>
                  <p:sp>
                    <p:nvSpPr>
                      <p:cNvPr id="560" name="Down Arrow 5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446"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500" name="Group 395"/>
                  <p:cNvGrpSpPr/>
                  <p:nvPr/>
                </p:nvGrpSpPr>
                <p:grpSpPr>
                  <a:xfrm>
                    <a:off x="5326940" y="3038938"/>
                    <a:ext cx="2022983" cy="455500"/>
                    <a:chOff x="5326940" y="3038937"/>
                    <a:chExt cx="2022983" cy="455500"/>
                  </a:xfrm>
                </p:grpSpPr>
                <p:grpSp>
                  <p:nvGrpSpPr>
                    <p:cNvPr id="540" name="Group 378"/>
                    <p:cNvGrpSpPr/>
                    <p:nvPr/>
                  </p:nvGrpSpPr>
                  <p:grpSpPr>
                    <a:xfrm>
                      <a:off x="5896151" y="3040986"/>
                      <a:ext cx="315351" cy="452185"/>
                      <a:chOff x="6144878" y="3040986"/>
                      <a:chExt cx="315351" cy="452185"/>
                    </a:xfrm>
                  </p:grpSpPr>
                  <p:sp>
                    <p:nvSpPr>
                      <p:cNvPr id="550" name="Down Arrow 5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541" name="Group 377"/>
                    <p:cNvGrpSpPr/>
                    <p:nvPr/>
                  </p:nvGrpSpPr>
                  <p:grpSpPr>
                    <a:xfrm>
                      <a:off x="5326940" y="3038937"/>
                      <a:ext cx="315351" cy="452185"/>
                      <a:chOff x="5326940" y="3038937"/>
                      <a:chExt cx="315351" cy="452185"/>
                    </a:xfrm>
                  </p:grpSpPr>
                  <p:sp>
                    <p:nvSpPr>
                      <p:cNvPr id="548" name="Down Arrow 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542" name="Group 230"/>
                    <p:cNvGrpSpPr/>
                    <p:nvPr/>
                  </p:nvGrpSpPr>
                  <p:grpSpPr>
                    <a:xfrm flipV="1">
                      <a:off x="6465362" y="3038939"/>
                      <a:ext cx="315351" cy="452185"/>
                      <a:chOff x="2660385" y="1689916"/>
                      <a:chExt cx="315351" cy="452185"/>
                    </a:xfrm>
                  </p:grpSpPr>
                  <p:sp>
                    <p:nvSpPr>
                      <p:cNvPr id="546" name="Down Arrow 5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543" name="Group 379"/>
                    <p:cNvGrpSpPr/>
                    <p:nvPr/>
                  </p:nvGrpSpPr>
                  <p:grpSpPr>
                    <a:xfrm>
                      <a:off x="7034572" y="3042252"/>
                      <a:ext cx="315351" cy="452185"/>
                      <a:chOff x="7836091" y="3042252"/>
                      <a:chExt cx="315351" cy="452185"/>
                    </a:xfrm>
                  </p:grpSpPr>
                  <p:sp>
                    <p:nvSpPr>
                      <p:cNvPr id="544" name="Down Arrow 5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501" name="Group 394"/>
                  <p:cNvGrpSpPr/>
                  <p:nvPr/>
                </p:nvGrpSpPr>
                <p:grpSpPr>
                  <a:xfrm>
                    <a:off x="5326940" y="3624179"/>
                    <a:ext cx="2022983" cy="455500"/>
                    <a:chOff x="5326940" y="3669335"/>
                    <a:chExt cx="2022983" cy="455500"/>
                  </a:xfrm>
                </p:grpSpPr>
                <p:grpSp>
                  <p:nvGrpSpPr>
                    <p:cNvPr id="528" name="Group 382"/>
                    <p:cNvGrpSpPr/>
                    <p:nvPr/>
                  </p:nvGrpSpPr>
                  <p:grpSpPr>
                    <a:xfrm>
                      <a:off x="5896151" y="3671384"/>
                      <a:ext cx="315351" cy="452185"/>
                      <a:chOff x="6144878" y="3705251"/>
                      <a:chExt cx="315351" cy="452185"/>
                    </a:xfrm>
                  </p:grpSpPr>
                  <p:sp>
                    <p:nvSpPr>
                      <p:cNvPr id="538" name="Down Arrow 5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529" name="Group 235"/>
                    <p:cNvGrpSpPr/>
                    <p:nvPr/>
                  </p:nvGrpSpPr>
                  <p:grpSpPr>
                    <a:xfrm flipV="1">
                      <a:off x="5326940" y="3669335"/>
                      <a:ext cx="315351" cy="452185"/>
                      <a:chOff x="704140" y="2354179"/>
                      <a:chExt cx="315351" cy="452185"/>
                    </a:xfrm>
                  </p:grpSpPr>
                  <p:sp>
                    <p:nvSpPr>
                      <p:cNvPr id="536" name="Down Arrow 5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530" name="Group 381"/>
                    <p:cNvGrpSpPr/>
                    <p:nvPr/>
                  </p:nvGrpSpPr>
                  <p:grpSpPr>
                    <a:xfrm>
                      <a:off x="6465362" y="3669337"/>
                      <a:ext cx="315351" cy="452185"/>
                      <a:chOff x="7012249" y="3703204"/>
                      <a:chExt cx="315351" cy="452185"/>
                    </a:xfrm>
                  </p:grpSpPr>
                  <p:sp>
                    <p:nvSpPr>
                      <p:cNvPr id="534" name="Down Arrow 5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531" name="Group 380"/>
                    <p:cNvGrpSpPr/>
                    <p:nvPr/>
                  </p:nvGrpSpPr>
                  <p:grpSpPr>
                    <a:xfrm>
                      <a:off x="7034572" y="3672650"/>
                      <a:ext cx="315351" cy="452185"/>
                      <a:chOff x="7836091" y="3706517"/>
                      <a:chExt cx="315351" cy="452185"/>
                    </a:xfrm>
                  </p:grpSpPr>
                  <p:sp>
                    <p:nvSpPr>
                      <p:cNvPr id="532" name="Down Arrow 5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502" name="Group 393"/>
                  <p:cNvGrpSpPr/>
                  <p:nvPr/>
                </p:nvGrpSpPr>
                <p:grpSpPr>
                  <a:xfrm>
                    <a:off x="5326940" y="4209422"/>
                    <a:ext cx="2022983" cy="455500"/>
                    <a:chOff x="5326940" y="4333600"/>
                    <a:chExt cx="2022983" cy="455500"/>
                  </a:xfrm>
                </p:grpSpPr>
                <p:grpSp>
                  <p:nvGrpSpPr>
                    <p:cNvPr id="516" name="Group 231"/>
                    <p:cNvGrpSpPr/>
                    <p:nvPr/>
                  </p:nvGrpSpPr>
                  <p:grpSpPr>
                    <a:xfrm flipV="1">
                      <a:off x="5896151" y="4335649"/>
                      <a:ext cx="315351" cy="452185"/>
                      <a:chOff x="1680124" y="3020493"/>
                      <a:chExt cx="315351" cy="452185"/>
                    </a:xfrm>
                  </p:grpSpPr>
                  <p:sp>
                    <p:nvSpPr>
                      <p:cNvPr id="526" name="Down Arrow 5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517" name="Group 383"/>
                    <p:cNvGrpSpPr/>
                    <p:nvPr/>
                  </p:nvGrpSpPr>
                  <p:grpSpPr>
                    <a:xfrm>
                      <a:off x="5326940" y="4333600"/>
                      <a:ext cx="315351" cy="452185"/>
                      <a:chOff x="5326940" y="4367467"/>
                      <a:chExt cx="315351" cy="452185"/>
                    </a:xfrm>
                  </p:grpSpPr>
                  <p:sp>
                    <p:nvSpPr>
                      <p:cNvPr id="524" name="Down Arrow 5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518" name="Group 229"/>
                    <p:cNvGrpSpPr/>
                    <p:nvPr/>
                  </p:nvGrpSpPr>
                  <p:grpSpPr>
                    <a:xfrm flipV="1">
                      <a:off x="6465362" y="4333602"/>
                      <a:ext cx="315351" cy="452185"/>
                      <a:chOff x="2660385" y="3018446"/>
                      <a:chExt cx="315351" cy="452185"/>
                    </a:xfrm>
                  </p:grpSpPr>
                  <p:sp>
                    <p:nvSpPr>
                      <p:cNvPr id="522" name="Down Arrow 5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519" name="Group 234"/>
                    <p:cNvGrpSpPr/>
                    <p:nvPr/>
                  </p:nvGrpSpPr>
                  <p:grpSpPr>
                    <a:xfrm flipV="1">
                      <a:off x="7034572" y="4336915"/>
                      <a:ext cx="315351" cy="452185"/>
                      <a:chOff x="3687429" y="3021759"/>
                      <a:chExt cx="315351" cy="452185"/>
                    </a:xfrm>
                  </p:grpSpPr>
                  <p:sp>
                    <p:nvSpPr>
                      <p:cNvPr id="520" name="Down Arrow 5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503" name="Group 392"/>
                  <p:cNvGrpSpPr/>
                  <p:nvPr/>
                </p:nvGrpSpPr>
                <p:grpSpPr>
                  <a:xfrm>
                    <a:off x="5326940" y="4794663"/>
                    <a:ext cx="2022983" cy="455500"/>
                    <a:chOff x="5326940" y="4918842"/>
                    <a:chExt cx="2022983" cy="455500"/>
                  </a:xfrm>
                </p:grpSpPr>
                <p:grpSp>
                  <p:nvGrpSpPr>
                    <p:cNvPr id="504" name="Group 385"/>
                    <p:cNvGrpSpPr/>
                    <p:nvPr/>
                  </p:nvGrpSpPr>
                  <p:grpSpPr>
                    <a:xfrm>
                      <a:off x="5896151" y="4920891"/>
                      <a:ext cx="315351" cy="452185"/>
                      <a:chOff x="6144878" y="5033781"/>
                      <a:chExt cx="315351" cy="452185"/>
                    </a:xfrm>
                  </p:grpSpPr>
                  <p:sp>
                    <p:nvSpPr>
                      <p:cNvPr id="514" name="Down Arrow 5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505" name="Group 384"/>
                    <p:cNvGrpSpPr/>
                    <p:nvPr/>
                  </p:nvGrpSpPr>
                  <p:grpSpPr>
                    <a:xfrm>
                      <a:off x="5326940" y="4918842"/>
                      <a:ext cx="315351" cy="452185"/>
                      <a:chOff x="5326940" y="5031732"/>
                      <a:chExt cx="315351" cy="452185"/>
                    </a:xfrm>
                  </p:grpSpPr>
                  <p:sp>
                    <p:nvSpPr>
                      <p:cNvPr id="512" name="Down Arrow 5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506" name="Group 386"/>
                    <p:cNvGrpSpPr/>
                    <p:nvPr/>
                  </p:nvGrpSpPr>
                  <p:grpSpPr>
                    <a:xfrm>
                      <a:off x="6465362" y="4918844"/>
                      <a:ext cx="315351" cy="452185"/>
                      <a:chOff x="7012249" y="5031734"/>
                      <a:chExt cx="315351" cy="452185"/>
                    </a:xfrm>
                  </p:grpSpPr>
                  <p:sp>
                    <p:nvSpPr>
                      <p:cNvPr id="510" name="Down Arrow 5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507" name="Group 387"/>
                    <p:cNvGrpSpPr/>
                    <p:nvPr/>
                  </p:nvGrpSpPr>
                  <p:grpSpPr>
                    <a:xfrm>
                      <a:off x="7034572" y="4922157"/>
                      <a:ext cx="315351" cy="452185"/>
                      <a:chOff x="7836091" y="5035047"/>
                      <a:chExt cx="315351" cy="452185"/>
                    </a:xfrm>
                  </p:grpSpPr>
                  <p:sp>
                    <p:nvSpPr>
                      <p:cNvPr id="508" name="Down Arrow 5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44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448" name="Group 395"/>
                  <p:cNvGrpSpPr/>
                  <p:nvPr/>
                </p:nvGrpSpPr>
                <p:grpSpPr>
                  <a:xfrm>
                    <a:off x="5326940" y="3038938"/>
                    <a:ext cx="2022983" cy="455500"/>
                    <a:chOff x="5326940" y="3038937"/>
                    <a:chExt cx="2022983" cy="455500"/>
                  </a:xfrm>
                </p:grpSpPr>
                <p:grpSp>
                  <p:nvGrpSpPr>
                    <p:cNvPr id="488" name="Group 378"/>
                    <p:cNvGrpSpPr/>
                    <p:nvPr/>
                  </p:nvGrpSpPr>
                  <p:grpSpPr>
                    <a:xfrm>
                      <a:off x="5896151" y="3040986"/>
                      <a:ext cx="315351" cy="452185"/>
                      <a:chOff x="6144878" y="3040986"/>
                      <a:chExt cx="315351" cy="452185"/>
                    </a:xfrm>
                  </p:grpSpPr>
                  <p:sp>
                    <p:nvSpPr>
                      <p:cNvPr id="498" name="Down Arrow 4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489" name="Group 377"/>
                    <p:cNvGrpSpPr/>
                    <p:nvPr/>
                  </p:nvGrpSpPr>
                  <p:grpSpPr>
                    <a:xfrm>
                      <a:off x="5326940" y="3038937"/>
                      <a:ext cx="315351" cy="452185"/>
                      <a:chOff x="5326940" y="3038937"/>
                      <a:chExt cx="315351" cy="452185"/>
                    </a:xfrm>
                  </p:grpSpPr>
                  <p:sp>
                    <p:nvSpPr>
                      <p:cNvPr id="496" name="Down Arrow 4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490" name="Group 230"/>
                    <p:cNvGrpSpPr/>
                    <p:nvPr/>
                  </p:nvGrpSpPr>
                  <p:grpSpPr>
                    <a:xfrm flipV="1">
                      <a:off x="6465362" y="3038939"/>
                      <a:ext cx="315351" cy="452185"/>
                      <a:chOff x="2660385" y="1689916"/>
                      <a:chExt cx="315351" cy="452185"/>
                    </a:xfrm>
                  </p:grpSpPr>
                  <p:sp>
                    <p:nvSpPr>
                      <p:cNvPr id="494" name="Down Arrow 4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491" name="Group 379"/>
                    <p:cNvGrpSpPr/>
                    <p:nvPr/>
                  </p:nvGrpSpPr>
                  <p:grpSpPr>
                    <a:xfrm>
                      <a:off x="7034572" y="3042252"/>
                      <a:ext cx="315351" cy="452185"/>
                      <a:chOff x="7836091" y="3042252"/>
                      <a:chExt cx="315351" cy="452185"/>
                    </a:xfrm>
                  </p:grpSpPr>
                  <p:sp>
                    <p:nvSpPr>
                      <p:cNvPr id="492" name="Down Arrow 4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449" name="Group 394"/>
                  <p:cNvGrpSpPr/>
                  <p:nvPr/>
                </p:nvGrpSpPr>
                <p:grpSpPr>
                  <a:xfrm>
                    <a:off x="5326940" y="3624179"/>
                    <a:ext cx="2022983" cy="455500"/>
                    <a:chOff x="5326940" y="3669335"/>
                    <a:chExt cx="2022983" cy="455500"/>
                  </a:xfrm>
                </p:grpSpPr>
                <p:grpSp>
                  <p:nvGrpSpPr>
                    <p:cNvPr id="476" name="Group 382"/>
                    <p:cNvGrpSpPr/>
                    <p:nvPr/>
                  </p:nvGrpSpPr>
                  <p:grpSpPr>
                    <a:xfrm>
                      <a:off x="5896151" y="3671384"/>
                      <a:ext cx="315351" cy="452185"/>
                      <a:chOff x="6144878" y="3705251"/>
                      <a:chExt cx="315351" cy="452185"/>
                    </a:xfrm>
                  </p:grpSpPr>
                  <p:sp>
                    <p:nvSpPr>
                      <p:cNvPr id="486" name="Down Arrow 4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477" name="Group 235"/>
                    <p:cNvGrpSpPr/>
                    <p:nvPr/>
                  </p:nvGrpSpPr>
                  <p:grpSpPr>
                    <a:xfrm flipV="1">
                      <a:off x="5326940" y="3669335"/>
                      <a:ext cx="315351" cy="452185"/>
                      <a:chOff x="704140" y="2354179"/>
                      <a:chExt cx="315351" cy="452185"/>
                    </a:xfrm>
                  </p:grpSpPr>
                  <p:sp>
                    <p:nvSpPr>
                      <p:cNvPr id="484" name="Down Arrow 4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478" name="Group 381"/>
                    <p:cNvGrpSpPr/>
                    <p:nvPr/>
                  </p:nvGrpSpPr>
                  <p:grpSpPr>
                    <a:xfrm>
                      <a:off x="6465362" y="3669337"/>
                      <a:ext cx="315351" cy="452185"/>
                      <a:chOff x="7012249" y="3703204"/>
                      <a:chExt cx="315351" cy="452185"/>
                    </a:xfrm>
                  </p:grpSpPr>
                  <p:sp>
                    <p:nvSpPr>
                      <p:cNvPr id="482" name="Down Arrow 4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479" name="Group 380"/>
                    <p:cNvGrpSpPr/>
                    <p:nvPr/>
                  </p:nvGrpSpPr>
                  <p:grpSpPr>
                    <a:xfrm>
                      <a:off x="7034572" y="3672650"/>
                      <a:ext cx="315351" cy="452185"/>
                      <a:chOff x="7836091" y="3706517"/>
                      <a:chExt cx="315351" cy="452185"/>
                    </a:xfrm>
                  </p:grpSpPr>
                  <p:sp>
                    <p:nvSpPr>
                      <p:cNvPr id="480" name="Down Arrow 4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450" name="Group 393"/>
                  <p:cNvGrpSpPr/>
                  <p:nvPr/>
                </p:nvGrpSpPr>
                <p:grpSpPr>
                  <a:xfrm>
                    <a:off x="5326940" y="4209422"/>
                    <a:ext cx="2022983" cy="455500"/>
                    <a:chOff x="5326940" y="4333600"/>
                    <a:chExt cx="2022983" cy="455500"/>
                  </a:xfrm>
                </p:grpSpPr>
                <p:grpSp>
                  <p:nvGrpSpPr>
                    <p:cNvPr id="464" name="Group 231"/>
                    <p:cNvGrpSpPr/>
                    <p:nvPr/>
                  </p:nvGrpSpPr>
                  <p:grpSpPr>
                    <a:xfrm flipV="1">
                      <a:off x="5896151" y="4335649"/>
                      <a:ext cx="315351" cy="452185"/>
                      <a:chOff x="1680124" y="3020493"/>
                      <a:chExt cx="315351" cy="452185"/>
                    </a:xfrm>
                  </p:grpSpPr>
                  <p:sp>
                    <p:nvSpPr>
                      <p:cNvPr id="474" name="Down Arrow 4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465" name="Group 383"/>
                    <p:cNvGrpSpPr/>
                    <p:nvPr/>
                  </p:nvGrpSpPr>
                  <p:grpSpPr>
                    <a:xfrm>
                      <a:off x="5326940" y="4333600"/>
                      <a:ext cx="315351" cy="452185"/>
                      <a:chOff x="5326940" y="4367467"/>
                      <a:chExt cx="315351" cy="452185"/>
                    </a:xfrm>
                  </p:grpSpPr>
                  <p:sp>
                    <p:nvSpPr>
                      <p:cNvPr id="472" name="Down Arrow 4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466" name="Group 229"/>
                    <p:cNvGrpSpPr/>
                    <p:nvPr/>
                  </p:nvGrpSpPr>
                  <p:grpSpPr>
                    <a:xfrm flipV="1">
                      <a:off x="6465362" y="4333602"/>
                      <a:ext cx="315351" cy="452185"/>
                      <a:chOff x="2660385" y="3018446"/>
                      <a:chExt cx="315351" cy="452185"/>
                    </a:xfrm>
                  </p:grpSpPr>
                  <p:sp>
                    <p:nvSpPr>
                      <p:cNvPr id="470" name="Down Arrow 4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467" name="Group 234"/>
                    <p:cNvGrpSpPr/>
                    <p:nvPr/>
                  </p:nvGrpSpPr>
                  <p:grpSpPr>
                    <a:xfrm flipV="1">
                      <a:off x="7034572" y="4336915"/>
                      <a:ext cx="315351" cy="452185"/>
                      <a:chOff x="3687429" y="3021759"/>
                      <a:chExt cx="315351" cy="452185"/>
                    </a:xfrm>
                  </p:grpSpPr>
                  <p:sp>
                    <p:nvSpPr>
                      <p:cNvPr id="468" name="Down Arrow 4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451" name="Group 392"/>
                  <p:cNvGrpSpPr/>
                  <p:nvPr/>
                </p:nvGrpSpPr>
                <p:grpSpPr>
                  <a:xfrm>
                    <a:off x="5326940" y="4794663"/>
                    <a:ext cx="2022983" cy="455500"/>
                    <a:chOff x="5326940" y="4918842"/>
                    <a:chExt cx="2022983" cy="455500"/>
                  </a:xfrm>
                </p:grpSpPr>
                <p:grpSp>
                  <p:nvGrpSpPr>
                    <p:cNvPr id="452" name="Group 385"/>
                    <p:cNvGrpSpPr/>
                    <p:nvPr/>
                  </p:nvGrpSpPr>
                  <p:grpSpPr>
                    <a:xfrm>
                      <a:off x="5896151" y="4920891"/>
                      <a:ext cx="315351" cy="452185"/>
                      <a:chOff x="6144878" y="5033781"/>
                      <a:chExt cx="315351" cy="452185"/>
                    </a:xfrm>
                  </p:grpSpPr>
                  <p:sp>
                    <p:nvSpPr>
                      <p:cNvPr id="462" name="Down Arrow 4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453" name="Group 384"/>
                    <p:cNvGrpSpPr/>
                    <p:nvPr/>
                  </p:nvGrpSpPr>
                  <p:grpSpPr>
                    <a:xfrm>
                      <a:off x="5326940" y="4918842"/>
                      <a:ext cx="315351" cy="452185"/>
                      <a:chOff x="5326940" y="5031732"/>
                      <a:chExt cx="315351" cy="452185"/>
                    </a:xfrm>
                  </p:grpSpPr>
                  <p:sp>
                    <p:nvSpPr>
                      <p:cNvPr id="460" name="Down Arrow 4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454" name="Group 386"/>
                    <p:cNvGrpSpPr/>
                    <p:nvPr/>
                  </p:nvGrpSpPr>
                  <p:grpSpPr>
                    <a:xfrm>
                      <a:off x="6465362" y="4918844"/>
                      <a:ext cx="315351" cy="452185"/>
                      <a:chOff x="7012249" y="5031734"/>
                      <a:chExt cx="315351" cy="452185"/>
                    </a:xfrm>
                  </p:grpSpPr>
                  <p:sp>
                    <p:nvSpPr>
                      <p:cNvPr id="458" name="Down Arrow 4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455" name="Group 387"/>
                    <p:cNvGrpSpPr/>
                    <p:nvPr/>
                  </p:nvGrpSpPr>
                  <p:grpSpPr>
                    <a:xfrm>
                      <a:off x="7034572" y="4922157"/>
                      <a:ext cx="315351" cy="452185"/>
                      <a:chOff x="7836091" y="5035047"/>
                      <a:chExt cx="315351" cy="452185"/>
                    </a:xfrm>
                  </p:grpSpPr>
                  <p:sp>
                    <p:nvSpPr>
                      <p:cNvPr id="456" name="Down Arrow 4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sp>
        <p:nvSpPr>
          <p:cNvPr id="760" name="TextBox 759"/>
          <p:cNvSpPr txBox="1"/>
          <p:nvPr/>
        </p:nvSpPr>
        <p:spPr bwMode="ltGray">
          <a:xfrm>
            <a:off x="467188" y="2988457"/>
            <a:ext cx="325968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then see how the atoms in the lower levels activate!</a:t>
            </a:r>
            <a:endParaRPr lang="en-US" sz="2000" dirty="0" smtClean="0">
              <a:solidFill>
                <a:schemeClr val="accent2">
                  <a:lumMod val="40000"/>
                  <a:lumOff val="60000"/>
                </a:schemeClr>
              </a:solidFill>
              <a:latin typeface="Calibri" pitchFamily="34" charset="0"/>
            </a:endParaRPr>
          </a:p>
        </p:txBody>
      </p:sp>
      <p:sp>
        <p:nvSpPr>
          <p:cNvPr id="878" name="TextBox 877"/>
          <p:cNvSpPr txBox="1"/>
          <p:nvPr/>
        </p:nvSpPr>
        <p:spPr bwMode="ltGray">
          <a:xfrm>
            <a:off x="467189" y="3847435"/>
            <a:ext cx="3259684" cy="12003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With a bit more coding, we can determine which atoms in the bottom layer activate for each type of input image.</a:t>
            </a:r>
            <a:endParaRPr lang="en-US" sz="2000" dirty="0" smtClean="0">
              <a:solidFill>
                <a:schemeClr val="accent2">
                  <a:lumMod val="40000"/>
                  <a:lumOff val="60000"/>
                </a:schemeClr>
              </a:solidFill>
              <a:latin typeface="Calibri" pitchFamily="34" charset="0"/>
            </a:endParaRPr>
          </a:p>
        </p:txBody>
      </p:sp>
      <p:sp>
        <p:nvSpPr>
          <p:cNvPr id="879" name="TextBox 878"/>
          <p:cNvSpPr txBox="1"/>
          <p:nvPr/>
        </p:nvSpPr>
        <p:spPr bwMode="ltGray">
          <a:xfrm>
            <a:off x="494898" y="5269765"/>
            <a:ext cx="325968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build a </a:t>
            </a:r>
            <a:r>
              <a:rPr lang="en-US" sz="2000" dirty="0" smtClean="0">
                <a:solidFill>
                  <a:schemeClr val="accent2">
                    <a:lumMod val="40000"/>
                    <a:lumOff val="60000"/>
                  </a:schemeClr>
                </a:solidFill>
                <a:latin typeface="Calibri" pitchFamily="34" charset="0"/>
              </a:rPr>
              <a:t>classifier</a:t>
            </a:r>
            <a:r>
              <a:rPr lang="en-US" sz="2000" dirty="0" smtClean="0">
                <a:solidFill>
                  <a:srgbClr val="00CC99"/>
                </a:solidFill>
                <a:latin typeface="Calibri" pitchFamily="34" charset="0"/>
              </a:rPr>
              <a:t> that can recognize images!</a:t>
            </a:r>
            <a:endParaRPr lang="en-US" sz="2000" dirty="0" smtClean="0">
              <a:solidFill>
                <a:schemeClr val="accent2">
                  <a:lumMod val="40000"/>
                  <a:lumOff val="60000"/>
                </a:schemeClr>
              </a:solidFill>
              <a:latin typeface="Calibri" pitchFamily="34" charset="0"/>
            </a:endParaRPr>
          </a:p>
        </p:txBody>
      </p:sp>
      <p:grpSp>
        <p:nvGrpSpPr>
          <p:cNvPr id="920" name="Group 919"/>
          <p:cNvGrpSpPr/>
          <p:nvPr/>
        </p:nvGrpSpPr>
        <p:grpSpPr>
          <a:xfrm>
            <a:off x="6076289" y="2403564"/>
            <a:ext cx="2960540" cy="369312"/>
            <a:chOff x="5042263" y="6766559"/>
            <a:chExt cx="2960540" cy="369312"/>
          </a:xfrm>
        </p:grpSpPr>
        <p:grpSp>
          <p:nvGrpSpPr>
            <p:cNvPr id="918" name="Group 917"/>
            <p:cNvGrpSpPr/>
            <p:nvPr/>
          </p:nvGrpSpPr>
          <p:grpSpPr>
            <a:xfrm>
              <a:off x="5042263" y="6805748"/>
              <a:ext cx="1504649" cy="329965"/>
              <a:chOff x="5042263" y="6805748"/>
              <a:chExt cx="1504649" cy="329965"/>
            </a:xfrm>
          </p:grpSpPr>
          <p:sp>
            <p:nvSpPr>
              <p:cNvPr id="916" name="Rounded Rectangle 915"/>
              <p:cNvSpPr/>
              <p:nvPr/>
            </p:nvSpPr>
            <p:spPr bwMode="auto">
              <a:xfrm>
                <a:off x="6000244"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17" name="Rounded Rectangle 916"/>
              <p:cNvSpPr/>
              <p:nvPr/>
            </p:nvSpPr>
            <p:spPr bwMode="auto">
              <a:xfrm>
                <a:off x="5227973"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883" name="Group 882"/>
              <p:cNvGrpSpPr/>
              <p:nvPr/>
            </p:nvGrpSpPr>
            <p:grpSpPr>
              <a:xfrm>
                <a:off x="5042263" y="6858000"/>
                <a:ext cx="1504649" cy="228212"/>
                <a:chOff x="5155453" y="4408132"/>
                <a:chExt cx="1504649" cy="228212"/>
              </a:xfrm>
            </p:grpSpPr>
            <p:grpSp>
              <p:nvGrpSpPr>
                <p:cNvPr id="884" name="Group 2490"/>
                <p:cNvGrpSpPr/>
                <p:nvPr/>
              </p:nvGrpSpPr>
              <p:grpSpPr>
                <a:xfrm>
                  <a:off x="5155453" y="4408132"/>
                  <a:ext cx="929584" cy="228212"/>
                  <a:chOff x="7043441" y="4495205"/>
                  <a:chExt cx="1369452" cy="416607"/>
                </a:xfrm>
              </p:grpSpPr>
              <p:grpSp>
                <p:nvGrpSpPr>
                  <p:cNvPr id="90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914" name="Down Arrow 9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0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912" name="Down Arrow 91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0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10" name="Down Arrow 90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04"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908" name="Down Arrow 90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05"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906" name="Down Arrow 9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885" name="Group 2490"/>
                <p:cNvGrpSpPr/>
                <p:nvPr/>
              </p:nvGrpSpPr>
              <p:grpSpPr>
                <a:xfrm>
                  <a:off x="6109365" y="4408132"/>
                  <a:ext cx="550737" cy="228212"/>
                  <a:chOff x="7043441" y="4495205"/>
                  <a:chExt cx="811339" cy="416607"/>
                </a:xfrm>
              </p:grpSpPr>
              <p:grpSp>
                <p:nvGrpSpPr>
                  <p:cNvPr id="886"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899" name="Down Arrow 8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887"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897" name="Down Arrow 89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888"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895" name="Down Arrow 89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grpSp>
        <p:sp>
          <p:nvSpPr>
            <p:cNvPr id="919" name="TextBox 918"/>
            <p:cNvSpPr txBox="1"/>
            <p:nvPr/>
          </p:nvSpPr>
          <p:spPr bwMode="ltGray">
            <a:xfrm>
              <a:off x="6498779" y="6766559"/>
              <a:ext cx="150402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 happy face</a:t>
              </a:r>
            </a:p>
          </p:txBody>
        </p:sp>
      </p:grpSp>
      <p:grpSp>
        <p:nvGrpSpPr>
          <p:cNvPr id="921" name="Group 920"/>
          <p:cNvGrpSpPr/>
          <p:nvPr/>
        </p:nvGrpSpPr>
        <p:grpSpPr>
          <a:xfrm>
            <a:off x="6076289" y="2725781"/>
            <a:ext cx="2688687" cy="369312"/>
            <a:chOff x="5042263" y="6766559"/>
            <a:chExt cx="2688687" cy="369312"/>
          </a:xfrm>
        </p:grpSpPr>
        <p:grpSp>
          <p:nvGrpSpPr>
            <p:cNvPr id="922" name="Group 917"/>
            <p:cNvGrpSpPr/>
            <p:nvPr/>
          </p:nvGrpSpPr>
          <p:grpSpPr>
            <a:xfrm>
              <a:off x="5042263" y="6805748"/>
              <a:ext cx="1504649" cy="329965"/>
              <a:chOff x="5042263" y="6805748"/>
              <a:chExt cx="1504649" cy="329965"/>
            </a:xfrm>
          </p:grpSpPr>
          <p:sp>
            <p:nvSpPr>
              <p:cNvPr id="924" name="Rounded Rectangle 923"/>
              <p:cNvSpPr/>
              <p:nvPr/>
            </p:nvSpPr>
            <p:spPr bwMode="auto">
              <a:xfrm>
                <a:off x="5801956"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25" name="Rounded Rectangle 924"/>
              <p:cNvSpPr/>
              <p:nvPr/>
            </p:nvSpPr>
            <p:spPr bwMode="auto">
              <a:xfrm>
                <a:off x="5412491"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926" name="Group 882"/>
              <p:cNvGrpSpPr/>
              <p:nvPr/>
            </p:nvGrpSpPr>
            <p:grpSpPr>
              <a:xfrm>
                <a:off x="5042263" y="6858000"/>
                <a:ext cx="1504649" cy="228212"/>
                <a:chOff x="5155453" y="4408132"/>
                <a:chExt cx="1504649" cy="228212"/>
              </a:xfrm>
            </p:grpSpPr>
            <p:grpSp>
              <p:nvGrpSpPr>
                <p:cNvPr id="927" name="Group 2490"/>
                <p:cNvGrpSpPr/>
                <p:nvPr/>
              </p:nvGrpSpPr>
              <p:grpSpPr>
                <a:xfrm>
                  <a:off x="5155453" y="4408132"/>
                  <a:ext cx="929584" cy="228212"/>
                  <a:chOff x="7043441" y="4495205"/>
                  <a:chExt cx="1369452" cy="416607"/>
                </a:xfrm>
              </p:grpSpPr>
              <p:grpSp>
                <p:nvGrpSpPr>
                  <p:cNvPr id="93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951" name="Down Arrow 95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3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949" name="Down Arrow 94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4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47" name="Down Arrow 9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41"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945" name="Down Arrow 94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42"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943" name="Down Arrow 94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928" name="Group 2490"/>
                <p:cNvGrpSpPr/>
                <p:nvPr/>
              </p:nvGrpSpPr>
              <p:grpSpPr>
                <a:xfrm>
                  <a:off x="6109365" y="4408132"/>
                  <a:ext cx="550737" cy="228212"/>
                  <a:chOff x="7043441" y="4495205"/>
                  <a:chExt cx="811339" cy="416607"/>
                </a:xfrm>
              </p:grpSpPr>
              <p:grpSp>
                <p:nvGrpSpPr>
                  <p:cNvPr id="92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936" name="Down Arrow 93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3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934" name="Down Arrow 93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3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32" name="Down Arrow 93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grpSp>
        <p:sp>
          <p:nvSpPr>
            <p:cNvPr id="923" name="TextBox 922"/>
            <p:cNvSpPr txBox="1"/>
            <p:nvPr/>
          </p:nvSpPr>
          <p:spPr bwMode="ltGray">
            <a:xfrm>
              <a:off x="6509375" y="6766559"/>
              <a:ext cx="1221575"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 sad face</a:t>
              </a:r>
            </a:p>
          </p:txBody>
        </p:sp>
      </p:grpSp>
      <p:grpSp>
        <p:nvGrpSpPr>
          <p:cNvPr id="988" name="Group 987"/>
          <p:cNvGrpSpPr/>
          <p:nvPr/>
        </p:nvGrpSpPr>
        <p:grpSpPr>
          <a:xfrm>
            <a:off x="6079043" y="3165567"/>
            <a:ext cx="3067711" cy="372826"/>
            <a:chOff x="6076289" y="3165567"/>
            <a:chExt cx="3067711" cy="372826"/>
          </a:xfrm>
        </p:grpSpPr>
        <p:sp>
          <p:nvSpPr>
            <p:cNvPr id="987" name="Rounded Rectangle 986"/>
            <p:cNvSpPr/>
            <p:nvPr/>
          </p:nvSpPr>
          <p:spPr bwMode="auto">
            <a:xfrm>
              <a:off x="7225246" y="320842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953" name="Group 952"/>
            <p:cNvGrpSpPr/>
            <p:nvPr/>
          </p:nvGrpSpPr>
          <p:grpSpPr>
            <a:xfrm>
              <a:off x="6076289" y="3165567"/>
              <a:ext cx="3067711" cy="369312"/>
              <a:chOff x="5042263" y="6766559"/>
              <a:chExt cx="3067711" cy="369312"/>
            </a:xfrm>
          </p:grpSpPr>
          <p:grpSp>
            <p:nvGrpSpPr>
              <p:cNvPr id="954" name="Group 917"/>
              <p:cNvGrpSpPr/>
              <p:nvPr/>
            </p:nvGrpSpPr>
            <p:grpSpPr>
              <a:xfrm>
                <a:off x="5042263" y="6805748"/>
                <a:ext cx="1504649" cy="329965"/>
                <a:chOff x="5042263" y="6805748"/>
                <a:chExt cx="1504649" cy="329965"/>
              </a:xfrm>
            </p:grpSpPr>
            <p:sp>
              <p:nvSpPr>
                <p:cNvPr id="956" name="Rounded Rectangle 955"/>
                <p:cNvSpPr/>
                <p:nvPr/>
              </p:nvSpPr>
              <p:spPr bwMode="auto">
                <a:xfrm>
                  <a:off x="5796448"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57" name="Rounded Rectangle 956"/>
                <p:cNvSpPr/>
                <p:nvPr/>
              </p:nvSpPr>
              <p:spPr bwMode="auto">
                <a:xfrm>
                  <a:off x="5048963" y="680574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958" name="Group 882"/>
                <p:cNvGrpSpPr/>
                <p:nvPr/>
              </p:nvGrpSpPr>
              <p:grpSpPr>
                <a:xfrm>
                  <a:off x="5042263" y="6858000"/>
                  <a:ext cx="1504649" cy="228212"/>
                  <a:chOff x="5155453" y="4408132"/>
                  <a:chExt cx="1504649" cy="228212"/>
                </a:xfrm>
              </p:grpSpPr>
              <p:grpSp>
                <p:nvGrpSpPr>
                  <p:cNvPr id="959" name="Group 2490"/>
                  <p:cNvGrpSpPr/>
                  <p:nvPr/>
                </p:nvGrpSpPr>
                <p:grpSpPr>
                  <a:xfrm>
                    <a:off x="5155453" y="4408132"/>
                    <a:ext cx="929584" cy="228212"/>
                    <a:chOff x="7043441" y="4495205"/>
                    <a:chExt cx="1369452" cy="416607"/>
                  </a:xfrm>
                </p:grpSpPr>
                <p:grpSp>
                  <p:nvGrpSpPr>
                    <p:cNvPr id="97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983" name="Down Arrow 9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7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981" name="Down Arrow 98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7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79" name="Down Arrow 9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7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977" name="Down Arrow 97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7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975" name="Down Arrow 97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960" name="Group 2490"/>
                  <p:cNvGrpSpPr/>
                  <p:nvPr/>
                </p:nvGrpSpPr>
                <p:grpSpPr>
                  <a:xfrm>
                    <a:off x="6109365" y="4408132"/>
                    <a:ext cx="550737" cy="228212"/>
                    <a:chOff x="7043441" y="4495205"/>
                    <a:chExt cx="811339" cy="416607"/>
                  </a:xfrm>
                </p:grpSpPr>
                <p:grpSp>
                  <p:nvGrpSpPr>
                    <p:cNvPr id="96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968" name="Down Arrow 96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6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966" name="Down Arrow 9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96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964" name="Down Arrow 96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grpSp>
          <p:sp>
            <p:nvSpPr>
              <p:cNvPr id="955" name="TextBox 954"/>
              <p:cNvSpPr txBox="1"/>
              <p:nvPr/>
            </p:nvSpPr>
            <p:spPr bwMode="ltGray">
              <a:xfrm>
                <a:off x="6496113" y="6766559"/>
                <a:ext cx="1613861"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 neutral face</a:t>
                </a:r>
              </a:p>
            </p:txBody>
          </p:sp>
        </p:grpSp>
      </p:grpSp>
      <p:sp>
        <p:nvSpPr>
          <p:cNvPr id="985" name="TextBox 984"/>
          <p:cNvSpPr txBox="1"/>
          <p:nvPr/>
        </p:nvSpPr>
        <p:spPr bwMode="ltGray">
          <a:xfrm>
            <a:off x="7163812" y="2939142"/>
            <a:ext cx="3609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smtClean="0">
                <a:solidFill>
                  <a:srgbClr val="00CC99"/>
                </a:solidFill>
                <a:latin typeface="Calibri" pitchFamily="34" charset="0"/>
              </a:rPr>
              <a:t>…</a:t>
            </a:r>
            <a:endParaRPr lang="en-US" sz="2000" dirty="0" smtClean="0">
              <a:solidFill>
                <a:srgbClr val="00CC99"/>
              </a:solidFill>
              <a:latin typeface="Calibri" pitchFamily="34" charset="0"/>
            </a:endParaRPr>
          </a:p>
        </p:txBody>
      </p:sp>
      <p:sp>
        <p:nvSpPr>
          <p:cNvPr id="986" name="Arc 985"/>
          <p:cNvSpPr/>
          <p:nvPr/>
        </p:nvSpPr>
        <p:spPr bwMode="auto">
          <a:xfrm flipV="1">
            <a:off x="4937754" y="1436914"/>
            <a:ext cx="2521131" cy="4114800"/>
          </a:xfrm>
          <a:prstGeom prst="arc">
            <a:avLst/>
          </a:prstGeom>
          <a:ln w="19050">
            <a:solidFill>
              <a:srgbClr val="C9A4E4"/>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882" name="Group 881"/>
          <p:cNvGrpSpPr/>
          <p:nvPr/>
        </p:nvGrpSpPr>
        <p:grpSpPr>
          <a:xfrm>
            <a:off x="6043099" y="2563438"/>
            <a:ext cx="2652416" cy="1490798"/>
            <a:chOff x="6043099" y="2563438"/>
            <a:chExt cx="2652416" cy="1490798"/>
          </a:xfrm>
          <a:solidFill>
            <a:schemeClr val="tx2">
              <a:lumMod val="50000"/>
            </a:schemeClr>
          </a:solidFill>
        </p:grpSpPr>
        <p:sp>
          <p:nvSpPr>
            <p:cNvPr id="877" name="Rounded Rectangular Callout 876"/>
            <p:cNvSpPr/>
            <p:nvPr/>
          </p:nvSpPr>
          <p:spPr bwMode="auto">
            <a:xfrm>
              <a:off x="6043099" y="2563438"/>
              <a:ext cx="2643708" cy="1482089"/>
            </a:xfrm>
            <a:prstGeom prst="wedgeRoundRectCallout">
              <a:avLst>
                <a:gd name="adj1" fmla="val -92943"/>
                <a:gd name="adj2" fmla="val 151490"/>
                <a:gd name="adj3" fmla="val 16667"/>
              </a:avLst>
            </a:prstGeom>
            <a:grp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 was just presented with a picture of a happy person!”</a:t>
              </a:r>
            </a:p>
          </p:txBody>
        </p:sp>
        <p:sp>
          <p:nvSpPr>
            <p:cNvPr id="881" name="Rounded Rectangular Callout 880"/>
            <p:cNvSpPr/>
            <p:nvPr/>
          </p:nvSpPr>
          <p:spPr bwMode="auto">
            <a:xfrm>
              <a:off x="6051807" y="2572147"/>
              <a:ext cx="2643708" cy="1482089"/>
            </a:xfrm>
            <a:prstGeom prst="wedgeRoundRectCallout">
              <a:avLst>
                <a:gd name="adj1" fmla="val -57861"/>
                <a:gd name="adj2" fmla="val 149727"/>
                <a:gd name="adj3" fmla="val 16667"/>
              </a:avLst>
            </a:prstGeom>
            <a:grp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 was just presented with a picture of a happy person!”</a:t>
              </a:r>
            </a:p>
          </p:txBody>
        </p:sp>
      </p:grpSp>
      <p:sp>
        <p:nvSpPr>
          <p:cNvPr id="872" name="Rounded Rectangular Callout 871"/>
          <p:cNvSpPr/>
          <p:nvPr/>
        </p:nvSpPr>
        <p:spPr bwMode="auto">
          <a:xfrm>
            <a:off x="226031" y="3996647"/>
            <a:ext cx="3277456" cy="2018873"/>
          </a:xfrm>
          <a:prstGeom prst="wedgeRoundRectCallout">
            <a:avLst>
              <a:gd name="adj1" fmla="val 88975"/>
              <a:gd name="adj2" fmla="val 28281"/>
              <a:gd name="adj3" fmla="val 16667"/>
            </a:avLst>
          </a:prstGeom>
          <a:solidFill>
            <a:schemeClr val="tx2">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If trained with enough </a:t>
            </a:r>
            <a:br>
              <a:rPr lang="en-US" sz="1800" dirty="0" smtClean="0">
                <a:latin typeface="Calibri" pitchFamily="34" charset="0"/>
              </a:rPr>
            </a:br>
            <a:r>
              <a:rPr lang="en-US" sz="1800" dirty="0" smtClean="0">
                <a:latin typeface="Calibri" pitchFamily="34" charset="0"/>
              </a:rPr>
              <a:t>input images…</a:t>
            </a:r>
          </a:p>
          <a:p>
            <a:pPr>
              <a:lnSpc>
                <a:spcPct val="90000"/>
              </a:lnSpc>
              <a:spcBef>
                <a:spcPts val="0"/>
              </a:spcBef>
              <a:spcAft>
                <a:spcPts val="800"/>
              </a:spcAft>
            </a:pPr>
            <a:r>
              <a:rPr lang="en-US" sz="1800" dirty="0" smtClean="0">
                <a:latin typeface="Calibri" pitchFamily="34" charset="0"/>
              </a:rPr>
              <a:t>the DBN can actually learn to recognize common elements in those images (e.g., cats)…</a:t>
            </a:r>
          </a:p>
          <a:p>
            <a:pPr>
              <a:lnSpc>
                <a:spcPct val="90000"/>
              </a:lnSpc>
              <a:spcBef>
                <a:spcPts val="0"/>
              </a:spcBef>
              <a:spcAft>
                <a:spcPts val="800"/>
              </a:spcAft>
            </a:pPr>
            <a:r>
              <a:rPr lang="en-US" sz="1800" dirty="0" smtClean="0">
                <a:latin typeface="Calibri" pitchFamily="34" charset="0"/>
              </a:rPr>
              <a:t> without ever being told what they are!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726"/>
          <a:stretch/>
        </p:blipFill>
        <p:spPr bwMode="auto">
          <a:xfrm>
            <a:off x="7370268" y="4296175"/>
            <a:ext cx="1709784" cy="171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7" name="Picture 1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5011">
            <a:off x="3631806" y="2927622"/>
            <a:ext cx="594910" cy="897242"/>
          </a:xfrm>
          <a:prstGeom prst="rect">
            <a:avLst/>
          </a:prstGeom>
        </p:spPr>
      </p:pic>
      <p:grpSp>
        <p:nvGrpSpPr>
          <p:cNvPr id="1438" name="Group 1437"/>
          <p:cNvGrpSpPr/>
          <p:nvPr/>
        </p:nvGrpSpPr>
        <p:grpSpPr>
          <a:xfrm>
            <a:off x="7664893" y="146711"/>
            <a:ext cx="1367624" cy="205602"/>
            <a:chOff x="7696863" y="287379"/>
            <a:chExt cx="1367624" cy="205602"/>
          </a:xfrm>
        </p:grpSpPr>
        <p:pic>
          <p:nvPicPr>
            <p:cNvPr id="1439" name="Picture 3"/>
            <p:cNvPicPr>
              <a:picLocks noChangeAspect="1" noChangeArrowheads="1"/>
            </p:cNvPicPr>
            <p:nvPr/>
          </p:nvPicPr>
          <p:blipFill>
            <a:blip r:embed="rId5"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40" name="Right Arrow 143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2" name="Right Arrow 144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44" name="Right Arrow 144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5" name="Picture 1444" descr="brain_1.png"/>
            <p:cNvPicPr>
              <a:picLocks noChangeAspect="1"/>
            </p:cNvPicPr>
            <p:nvPr/>
          </p:nvPicPr>
          <p:blipFill>
            <a:blip r:embed="rId8" cstate="print"/>
            <a:stretch>
              <a:fillRect/>
            </a:stretch>
          </p:blipFill>
          <p:spPr>
            <a:xfrm>
              <a:off x="8881191" y="325166"/>
              <a:ext cx="183296" cy="130028"/>
            </a:xfrm>
            <a:prstGeom prst="rect">
              <a:avLst/>
            </a:prstGeom>
          </p:spPr>
        </p:pic>
      </p:grpSp>
      <p:sp>
        <p:nvSpPr>
          <p:cNvPr id="1446" name="Rounded Rectangle 1445"/>
          <p:cNvSpPr/>
          <p:nvPr/>
        </p:nvSpPr>
        <p:spPr bwMode="auto">
          <a:xfrm>
            <a:off x="841782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9"/>
                                        </p:tgtEl>
                                        <p:attrNameLst>
                                          <p:attrName>style.visibility</p:attrName>
                                        </p:attrNameLst>
                                      </p:cBhvr>
                                      <p:to>
                                        <p:strVal val="visible"/>
                                      </p:to>
                                    </p:set>
                                    <p:animEffect transition="in" filter="fade">
                                      <p:cBhvr>
                                        <p:cTn id="15" dur="2000"/>
                                        <p:tgtEl>
                                          <p:spTgt spid="4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37"/>
                                        </p:tgtEl>
                                        <p:attrNameLst>
                                          <p:attrName>style.visibility</p:attrName>
                                        </p:attrNameLst>
                                      </p:cBhvr>
                                      <p:to>
                                        <p:strVal val="visible"/>
                                      </p:to>
                                    </p:set>
                                    <p:animEffect transition="in" filter="wipe(up)">
                                      <p:cBhvr>
                                        <p:cTn id="20" dur="500"/>
                                        <p:tgtEl>
                                          <p:spTgt spid="143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07"/>
                                        </p:tgtEl>
                                        <p:attrNameLst>
                                          <p:attrName>style.visibility</p:attrName>
                                        </p:attrNameLst>
                                      </p:cBhvr>
                                      <p:to>
                                        <p:strVal val="visible"/>
                                      </p:to>
                                    </p:set>
                                    <p:animEffect transition="in" filter="fade">
                                      <p:cBhvr>
                                        <p:cTn id="29" dur="1000"/>
                                        <p:tgtEl>
                                          <p:spTgt spid="807"/>
                                        </p:tgtEl>
                                      </p:cBhvr>
                                    </p:animEffect>
                                  </p:childTnLst>
                                </p:cTn>
                              </p:par>
                              <p:par>
                                <p:cTn id="30" presetID="10" presetClass="entr" presetSubtype="0" fill="hold" nodeType="withEffect">
                                  <p:stCondLst>
                                    <p:cond delay="0"/>
                                  </p:stCondLst>
                                  <p:childTnLst>
                                    <p:set>
                                      <p:cBhvr>
                                        <p:cTn id="31" dur="1" fill="hold">
                                          <p:stCondLst>
                                            <p:cond delay="0"/>
                                          </p:stCondLst>
                                        </p:cTn>
                                        <p:tgtEl>
                                          <p:spTgt spid="1434"/>
                                        </p:tgtEl>
                                        <p:attrNameLst>
                                          <p:attrName>style.visibility</p:attrName>
                                        </p:attrNameLst>
                                      </p:cBhvr>
                                      <p:to>
                                        <p:strVal val="visible"/>
                                      </p:to>
                                    </p:set>
                                    <p:animEffect transition="in" filter="fade">
                                      <p:cBhvr>
                                        <p:cTn id="32" dur="1000"/>
                                        <p:tgtEl>
                                          <p:spTgt spid="14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68"/>
                                        </p:tgtEl>
                                        <p:attrNameLst>
                                          <p:attrName>style.visibility</p:attrName>
                                        </p:attrNameLst>
                                      </p:cBhvr>
                                      <p:to>
                                        <p:strVal val="visible"/>
                                      </p:to>
                                    </p:set>
                                    <p:animEffect transition="in" filter="fade">
                                      <p:cBhvr>
                                        <p:cTn id="37" dur="1000"/>
                                        <p:tgtEl>
                                          <p:spTgt spid="8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75"/>
                                        </p:tgtEl>
                                        <p:attrNameLst>
                                          <p:attrName>style.visibility</p:attrName>
                                        </p:attrNameLst>
                                      </p:cBhvr>
                                      <p:to>
                                        <p:strVal val="visible"/>
                                      </p:to>
                                    </p:set>
                                    <p:animEffect transition="in" filter="fade">
                                      <p:cBhvr>
                                        <p:cTn id="42" dur="1000"/>
                                        <p:tgtEl>
                                          <p:spTgt spid="87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80"/>
                                        </p:tgtEl>
                                        <p:attrNameLst>
                                          <p:attrName>style.visibility</p:attrName>
                                        </p:attrNameLst>
                                      </p:cBhvr>
                                      <p:to>
                                        <p:strVal val="visible"/>
                                      </p:to>
                                    </p:set>
                                    <p:animEffect transition="in" filter="fade">
                                      <p:cBhvr>
                                        <p:cTn id="45" dur="1000"/>
                                        <p:tgtEl>
                                          <p:spTgt spid="88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72">
                                            <p:bg/>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72">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72">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2050"/>
                                        </p:tgtEl>
                                        <p:attrNameLst>
                                          <p:attrName>style.visibility</p:attrName>
                                        </p:attrNameLst>
                                      </p:cBhvr>
                                      <p:to>
                                        <p:strVal val="visible"/>
                                      </p:to>
                                    </p:set>
                                    <p:anim calcmode="lin" valueType="num">
                                      <p:cBhvr additive="base">
                                        <p:cTn id="62" dur="500" fill="hold"/>
                                        <p:tgtEl>
                                          <p:spTgt spid="2050"/>
                                        </p:tgtEl>
                                        <p:attrNameLst>
                                          <p:attrName>ppt_x</p:attrName>
                                        </p:attrNameLst>
                                      </p:cBhvr>
                                      <p:tavLst>
                                        <p:tav tm="0">
                                          <p:val>
                                            <p:strVal val="1+#ppt_w/2"/>
                                          </p:val>
                                        </p:tav>
                                        <p:tav tm="100000">
                                          <p:val>
                                            <p:strVal val="#ppt_x"/>
                                          </p:val>
                                        </p:tav>
                                      </p:tavLst>
                                    </p:anim>
                                    <p:anim calcmode="lin" valueType="num">
                                      <p:cBhvr additive="base">
                                        <p:cTn id="63"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xit" presetSubtype="2" fill="hold" nodeType="clickEffect">
                                  <p:stCondLst>
                                    <p:cond delay="0"/>
                                  </p:stCondLst>
                                  <p:childTnLst>
                                    <p:anim calcmode="lin" valueType="num">
                                      <p:cBhvr additive="base">
                                        <p:cTn id="67" dur="500"/>
                                        <p:tgtEl>
                                          <p:spTgt spid="2050"/>
                                        </p:tgtEl>
                                        <p:attrNameLst>
                                          <p:attrName>ppt_x</p:attrName>
                                        </p:attrNameLst>
                                      </p:cBhvr>
                                      <p:tavLst>
                                        <p:tav tm="0">
                                          <p:val>
                                            <p:strVal val="ppt_x"/>
                                          </p:val>
                                        </p:tav>
                                        <p:tav tm="100000">
                                          <p:val>
                                            <p:strVal val="1+ppt_w/2"/>
                                          </p:val>
                                        </p:tav>
                                      </p:tavLst>
                                    </p:anim>
                                    <p:anim calcmode="lin" valueType="num">
                                      <p:cBhvr additive="base">
                                        <p:cTn id="68" dur="500"/>
                                        <p:tgtEl>
                                          <p:spTgt spid="2050"/>
                                        </p:tgtEl>
                                        <p:attrNameLst>
                                          <p:attrName>ppt_y</p:attrName>
                                        </p:attrNameLst>
                                      </p:cBhvr>
                                      <p:tavLst>
                                        <p:tav tm="0">
                                          <p:val>
                                            <p:strVal val="ppt_y"/>
                                          </p:val>
                                        </p:tav>
                                        <p:tav tm="100000">
                                          <p:val>
                                            <p:strVal val="ppt_y"/>
                                          </p:val>
                                        </p:tav>
                                      </p:tavLst>
                                    </p:anim>
                                    <p:set>
                                      <p:cBhvr>
                                        <p:cTn id="69" dur="1" fill="hold">
                                          <p:stCondLst>
                                            <p:cond delay="499"/>
                                          </p:stCondLst>
                                        </p:cTn>
                                        <p:tgtEl>
                                          <p:spTgt spid="205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72">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872">
                                            <p:txEl>
                                              <p:pRg st="0" end="0"/>
                                            </p:txEl>
                                          </p:spTgt>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872">
                                            <p:txEl>
                                              <p:pRg st="1" end="1"/>
                                            </p:txEl>
                                          </p:spTgt>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872">
                                            <p:txEl>
                                              <p:pRg st="2" end="2"/>
                                            </p:txEl>
                                          </p:spTgt>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872">
                                            <p:bg/>
                                          </p:spTgt>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87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882"/>
                                        </p:tgtEl>
                                        <p:attrNameLst>
                                          <p:attrName>style.visibility</p:attrName>
                                        </p:attrNameLst>
                                      </p:cBhvr>
                                      <p:to>
                                        <p:strVal val="visible"/>
                                      </p:to>
                                    </p:set>
                                    <p:animEffect transition="in" filter="wipe(down)">
                                      <p:cBhvr>
                                        <p:cTn id="92" dur="500"/>
                                        <p:tgtEl>
                                          <p:spTgt spid="88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7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88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986"/>
                                        </p:tgtEl>
                                        <p:attrNameLst>
                                          <p:attrName>style.visibility</p:attrName>
                                        </p:attrNameLst>
                                      </p:cBhvr>
                                      <p:to>
                                        <p:strVal val="visible"/>
                                      </p:to>
                                    </p:set>
                                    <p:animEffect transition="in" filter="wipe(down)">
                                      <p:cBhvr>
                                        <p:cTn id="105" dur="500"/>
                                        <p:tgtEl>
                                          <p:spTgt spid="986"/>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92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92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985"/>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 grpId="0" animBg="1"/>
      <p:bldP spid="875" grpId="0" animBg="1"/>
      <p:bldP spid="3285" grpId="0"/>
      <p:bldP spid="2048" grpId="0"/>
      <p:bldP spid="760" grpId="0"/>
      <p:bldP spid="878" grpId="0"/>
      <p:bldP spid="879" grpId="0"/>
      <p:bldP spid="985" grpId="0"/>
      <p:bldP spid="986" grpId="0" animBg="1"/>
      <p:bldP spid="872" grpId="0" uiExpand="1" build="p" animBg="1"/>
      <p:bldP spid="872" grpId="1"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Rounded Rectangle 1260"/>
          <p:cNvSpPr/>
          <p:nvPr/>
        </p:nvSpPr>
        <p:spPr bwMode="auto">
          <a:xfrm>
            <a:off x="4018566" y="437230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68" name="Rounded Rectangle 767"/>
          <p:cNvSpPr/>
          <p:nvPr/>
        </p:nvSpPr>
        <p:spPr bwMode="auto">
          <a:xfrm>
            <a:off x="5756403"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5" name="Rounded Rectangle 874"/>
          <p:cNvSpPr/>
          <p:nvPr/>
        </p:nvSpPr>
        <p:spPr bwMode="auto">
          <a:xfrm>
            <a:off x="4807169" y="54377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 name="Group 867"/>
          <p:cNvGrpSpPr/>
          <p:nvPr/>
        </p:nvGrpSpPr>
        <p:grpSpPr>
          <a:xfrm>
            <a:off x="4557780" y="4897420"/>
            <a:ext cx="1546509" cy="346234"/>
            <a:chOff x="2229054" y="3769788"/>
            <a:chExt cx="1546509" cy="346234"/>
          </a:xfrm>
        </p:grpSpPr>
        <p:sp>
          <p:nvSpPr>
            <p:cNvPr id="869" name="Rounded Rectangle 868"/>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0" name="Rounded Rectangle 869"/>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1" name="Rounded Rectangle 870"/>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 name="Group 806"/>
          <p:cNvGrpSpPr/>
          <p:nvPr/>
        </p:nvGrpSpPr>
        <p:grpSpPr>
          <a:xfrm>
            <a:off x="4945707" y="4370947"/>
            <a:ext cx="756774" cy="346234"/>
            <a:chOff x="2229054" y="3769788"/>
            <a:chExt cx="756774" cy="346234"/>
          </a:xfrm>
        </p:grpSpPr>
        <p:sp>
          <p:nvSpPr>
            <p:cNvPr id="808" name="Rounded Rectangle 80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09" name="Rounded Rectangle 808"/>
            <p:cNvSpPr/>
            <p:nvPr/>
          </p:nvSpPr>
          <p:spPr bwMode="auto">
            <a:xfrm>
              <a:off x="2792073"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10" name="Rounded Rectangle 80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773" name="Group 772"/>
          <p:cNvGrpSpPr/>
          <p:nvPr/>
        </p:nvGrpSpPr>
        <p:grpSpPr>
          <a:xfrm>
            <a:off x="3701218" y="2230883"/>
            <a:ext cx="2763323" cy="3488386"/>
            <a:chOff x="3701218" y="2230883"/>
            <a:chExt cx="2763323" cy="3488386"/>
          </a:xfrm>
        </p:grpSpPr>
        <p:grpSp>
          <p:nvGrpSpPr>
            <p:cNvPr id="774" name="Group 773"/>
            <p:cNvGrpSpPr/>
            <p:nvPr/>
          </p:nvGrpSpPr>
          <p:grpSpPr>
            <a:xfrm>
              <a:off x="3701218" y="2230883"/>
              <a:ext cx="2763323" cy="3488386"/>
              <a:chOff x="3701218" y="2230883"/>
              <a:chExt cx="2763323" cy="3488386"/>
            </a:xfrm>
          </p:grpSpPr>
          <p:grpSp>
            <p:nvGrpSpPr>
              <p:cNvPr id="776" name="Group 775"/>
              <p:cNvGrpSpPr/>
              <p:nvPr/>
            </p:nvGrpSpPr>
            <p:grpSpPr>
              <a:xfrm>
                <a:off x="3701218" y="2230883"/>
                <a:ext cx="2560752" cy="3488386"/>
                <a:chOff x="3757489" y="2498169"/>
                <a:chExt cx="2560752" cy="3488386"/>
              </a:xfrm>
            </p:grpSpPr>
            <p:grpSp>
              <p:nvGrpSpPr>
                <p:cNvPr id="837" name="Group 836"/>
                <p:cNvGrpSpPr/>
                <p:nvPr/>
              </p:nvGrpSpPr>
              <p:grpSpPr>
                <a:xfrm>
                  <a:off x="4667357" y="5346700"/>
                  <a:ext cx="1564939" cy="639855"/>
                  <a:chOff x="4667357" y="5346700"/>
                  <a:chExt cx="1564939" cy="639855"/>
                </a:xfrm>
              </p:grpSpPr>
              <p:grpSp>
                <p:nvGrpSpPr>
                  <p:cNvPr id="1224" name="Group 1223"/>
                  <p:cNvGrpSpPr/>
                  <p:nvPr/>
                </p:nvGrpSpPr>
                <p:grpSpPr>
                  <a:xfrm>
                    <a:off x="4667357" y="5758343"/>
                    <a:ext cx="1504649" cy="228212"/>
                    <a:chOff x="5155453" y="4408132"/>
                    <a:chExt cx="1504649" cy="228212"/>
                  </a:xfrm>
                </p:grpSpPr>
                <p:grpSp>
                  <p:nvGrpSpPr>
                    <p:cNvPr id="1231" name="Group 2490"/>
                    <p:cNvGrpSpPr/>
                    <p:nvPr/>
                  </p:nvGrpSpPr>
                  <p:grpSpPr>
                    <a:xfrm>
                      <a:off x="5155453" y="4408132"/>
                      <a:ext cx="929584" cy="228212"/>
                      <a:chOff x="7043441" y="4495205"/>
                      <a:chExt cx="1369452" cy="416607"/>
                    </a:xfrm>
                  </p:grpSpPr>
                  <p:grpSp>
                    <p:nvGrpSpPr>
                      <p:cNvPr id="1242"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255" name="Down Arrow 125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43"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253" name="Down Arrow 125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44"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251" name="Down Arrow 125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45"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249" name="Down Arrow 124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46"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247" name="Down Arrow 124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232" name="Group 2490"/>
                    <p:cNvGrpSpPr/>
                    <p:nvPr/>
                  </p:nvGrpSpPr>
                  <p:grpSpPr>
                    <a:xfrm>
                      <a:off x="6109365" y="4408132"/>
                      <a:ext cx="550737" cy="228212"/>
                      <a:chOff x="7043441" y="4495205"/>
                      <a:chExt cx="811339" cy="416607"/>
                    </a:xfrm>
                  </p:grpSpPr>
                  <p:grpSp>
                    <p:nvGrpSpPr>
                      <p:cNvPr id="123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240" name="Down Arrow 12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3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238" name="Down Arrow 123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3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236" name="Down Arrow 123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1225" name="Straight Connector 1224"/>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6" name="Straight Connector 1225"/>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7" name="Straight Connector 1226"/>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8" name="Straight Connector 1227"/>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9" name="Straight Connector 1228"/>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0" name="Straight Connector 1229"/>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38" name="Group 837"/>
                <p:cNvGrpSpPr/>
                <p:nvPr/>
              </p:nvGrpSpPr>
              <p:grpSpPr>
                <a:xfrm>
                  <a:off x="4434746" y="5236975"/>
                  <a:ext cx="1883495" cy="228212"/>
                  <a:chOff x="5155453" y="4408132"/>
                  <a:chExt cx="1883495" cy="228212"/>
                </a:xfrm>
              </p:grpSpPr>
              <p:grpSp>
                <p:nvGrpSpPr>
                  <p:cNvPr id="1192" name="Group 2490"/>
                  <p:cNvGrpSpPr/>
                  <p:nvPr/>
                </p:nvGrpSpPr>
                <p:grpSpPr>
                  <a:xfrm>
                    <a:off x="5155453" y="4408132"/>
                    <a:ext cx="929584" cy="228212"/>
                    <a:chOff x="7043441" y="4495205"/>
                    <a:chExt cx="1369452" cy="416607"/>
                  </a:xfrm>
                </p:grpSpPr>
                <p:grpSp>
                  <p:nvGrpSpPr>
                    <p:cNvPr id="120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222" name="Down Arrow 122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1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220" name="Down Arrow 121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1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218" name="Down Arrow 12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12"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216" name="Down Arrow 121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213"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214" name="Down Arrow 12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193" name="Group 2490"/>
                  <p:cNvGrpSpPr/>
                  <p:nvPr/>
                </p:nvGrpSpPr>
                <p:grpSpPr>
                  <a:xfrm>
                    <a:off x="6109364" y="4408132"/>
                    <a:ext cx="929584" cy="228212"/>
                    <a:chOff x="7043441" y="4495205"/>
                    <a:chExt cx="1369452" cy="416607"/>
                  </a:xfrm>
                </p:grpSpPr>
                <p:grpSp>
                  <p:nvGrpSpPr>
                    <p:cNvPr id="119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207" name="Down Arrow 120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9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205" name="Down Arrow 120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9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203" name="Down Arrow 120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97"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201" name="Down Arrow 120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98"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199" name="Down Arrow 119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839" name="Straight Connector 838"/>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0" name="Straight Connector 839"/>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1" name="Straight Connector 840"/>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2" name="Straight Connector 841"/>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3" name="Straight Connector 842"/>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44" name="Group 2490"/>
                <p:cNvGrpSpPr/>
                <p:nvPr/>
              </p:nvGrpSpPr>
              <p:grpSpPr>
                <a:xfrm>
                  <a:off x="4829103" y="4695703"/>
                  <a:ext cx="929584" cy="228212"/>
                  <a:chOff x="7043441" y="4495205"/>
                  <a:chExt cx="1369452" cy="416607"/>
                </a:xfrm>
              </p:grpSpPr>
              <p:grpSp>
                <p:nvGrpSpPr>
                  <p:cNvPr id="1177"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190" name="Down Arrow 118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78"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188" name="Down Arrow 11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79"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186" name="Down Arrow 118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80"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184" name="Down Arrow 118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81"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182" name="Down Arrow 118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845" name="Straight Connector 844"/>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6" name="Straight Connector 845"/>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7" name="Straight Connector 846"/>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8" name="Straight Connector 847"/>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9" name="Straight Connector 848"/>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0" name="Straight Connector 849"/>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1" name="Straight Connector 850"/>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2" name="Straight Connector 851"/>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3" name="Straight Connector 852"/>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54" name="Group 801"/>
                <p:cNvGrpSpPr/>
                <p:nvPr/>
              </p:nvGrpSpPr>
              <p:grpSpPr>
                <a:xfrm>
                  <a:off x="3757489" y="2498169"/>
                  <a:ext cx="2150049" cy="2226846"/>
                  <a:chOff x="6884295" y="3041841"/>
                  <a:chExt cx="2150049" cy="2226846"/>
                </a:xfrm>
              </p:grpSpPr>
              <p:grpSp>
                <p:nvGrpSpPr>
                  <p:cNvPr id="855"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125" name="Group 395"/>
                    <p:cNvGrpSpPr/>
                    <p:nvPr/>
                  </p:nvGrpSpPr>
                  <p:grpSpPr>
                    <a:xfrm>
                      <a:off x="5326940" y="3038938"/>
                      <a:ext cx="2022983" cy="455500"/>
                      <a:chOff x="5326940" y="3038937"/>
                      <a:chExt cx="2022983" cy="455500"/>
                    </a:xfrm>
                  </p:grpSpPr>
                  <p:grpSp>
                    <p:nvGrpSpPr>
                      <p:cNvPr id="1165" name="Group 378"/>
                      <p:cNvGrpSpPr/>
                      <p:nvPr/>
                    </p:nvGrpSpPr>
                    <p:grpSpPr>
                      <a:xfrm>
                        <a:off x="5896151" y="3040986"/>
                        <a:ext cx="315351" cy="452185"/>
                        <a:chOff x="6144878" y="3040986"/>
                        <a:chExt cx="315351" cy="452185"/>
                      </a:xfrm>
                    </p:grpSpPr>
                    <p:sp>
                      <p:nvSpPr>
                        <p:cNvPr id="1175"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166" name="Group 377"/>
                      <p:cNvGrpSpPr/>
                      <p:nvPr/>
                    </p:nvGrpSpPr>
                    <p:grpSpPr>
                      <a:xfrm>
                        <a:off x="5326940" y="3038937"/>
                        <a:ext cx="315351" cy="452185"/>
                        <a:chOff x="5326940" y="3038937"/>
                        <a:chExt cx="315351" cy="452185"/>
                      </a:xfrm>
                    </p:grpSpPr>
                    <p:sp>
                      <p:nvSpPr>
                        <p:cNvPr id="1173"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167" name="Group 230"/>
                      <p:cNvGrpSpPr/>
                      <p:nvPr/>
                    </p:nvGrpSpPr>
                    <p:grpSpPr>
                      <a:xfrm flipV="1">
                        <a:off x="6465362" y="3038939"/>
                        <a:ext cx="315351" cy="452185"/>
                        <a:chOff x="2660385" y="1689916"/>
                        <a:chExt cx="315351" cy="452185"/>
                      </a:xfrm>
                    </p:grpSpPr>
                    <p:sp>
                      <p:nvSpPr>
                        <p:cNvPr id="1171" name="Down Arrow 117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168" name="Group 379"/>
                      <p:cNvGrpSpPr/>
                      <p:nvPr/>
                    </p:nvGrpSpPr>
                    <p:grpSpPr>
                      <a:xfrm>
                        <a:off x="7034572" y="3042252"/>
                        <a:ext cx="315351" cy="452185"/>
                        <a:chOff x="7836091" y="3042252"/>
                        <a:chExt cx="315351" cy="452185"/>
                      </a:xfrm>
                    </p:grpSpPr>
                    <p:sp>
                      <p:nvSpPr>
                        <p:cNvPr id="1169" name="Down Arrow 116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126" name="Group 394"/>
                    <p:cNvGrpSpPr/>
                    <p:nvPr/>
                  </p:nvGrpSpPr>
                  <p:grpSpPr>
                    <a:xfrm>
                      <a:off x="5326940" y="3624179"/>
                      <a:ext cx="2022983" cy="455500"/>
                      <a:chOff x="5326940" y="3669335"/>
                      <a:chExt cx="2022983" cy="455500"/>
                    </a:xfrm>
                  </p:grpSpPr>
                  <p:grpSp>
                    <p:nvGrpSpPr>
                      <p:cNvPr id="1153" name="Group 382"/>
                      <p:cNvGrpSpPr/>
                      <p:nvPr/>
                    </p:nvGrpSpPr>
                    <p:grpSpPr>
                      <a:xfrm>
                        <a:off x="5896151" y="3671384"/>
                        <a:ext cx="315351" cy="452185"/>
                        <a:chOff x="6144878" y="3705251"/>
                        <a:chExt cx="315351" cy="452185"/>
                      </a:xfrm>
                    </p:grpSpPr>
                    <p:sp>
                      <p:nvSpPr>
                        <p:cNvPr id="1163"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54" name="Group 235"/>
                      <p:cNvGrpSpPr/>
                      <p:nvPr/>
                    </p:nvGrpSpPr>
                    <p:grpSpPr>
                      <a:xfrm flipV="1">
                        <a:off x="5326940" y="3669335"/>
                        <a:ext cx="315351" cy="452185"/>
                        <a:chOff x="704140" y="2354179"/>
                        <a:chExt cx="315351" cy="452185"/>
                      </a:xfrm>
                    </p:grpSpPr>
                    <p:sp>
                      <p:nvSpPr>
                        <p:cNvPr id="1161"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55" name="Group 381"/>
                      <p:cNvGrpSpPr/>
                      <p:nvPr/>
                    </p:nvGrpSpPr>
                    <p:grpSpPr>
                      <a:xfrm>
                        <a:off x="6465362" y="3669337"/>
                        <a:ext cx="315351" cy="452185"/>
                        <a:chOff x="7012249" y="3703204"/>
                        <a:chExt cx="315351" cy="452185"/>
                      </a:xfrm>
                    </p:grpSpPr>
                    <p:sp>
                      <p:nvSpPr>
                        <p:cNvPr id="1159" name="Down Arrow 115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56" name="Group 380"/>
                      <p:cNvGrpSpPr/>
                      <p:nvPr/>
                    </p:nvGrpSpPr>
                    <p:grpSpPr>
                      <a:xfrm>
                        <a:off x="7034572" y="3672650"/>
                        <a:ext cx="315351" cy="452185"/>
                        <a:chOff x="7836091" y="3706517"/>
                        <a:chExt cx="315351" cy="452185"/>
                      </a:xfrm>
                    </p:grpSpPr>
                    <p:sp>
                      <p:nvSpPr>
                        <p:cNvPr id="1157" name="Down Arrow 115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127" name="Group 393"/>
                    <p:cNvGrpSpPr/>
                    <p:nvPr/>
                  </p:nvGrpSpPr>
                  <p:grpSpPr>
                    <a:xfrm>
                      <a:off x="5326940" y="4209422"/>
                      <a:ext cx="2022983" cy="455500"/>
                      <a:chOff x="5326940" y="4333600"/>
                      <a:chExt cx="2022983" cy="455500"/>
                    </a:xfrm>
                  </p:grpSpPr>
                  <p:grpSp>
                    <p:nvGrpSpPr>
                      <p:cNvPr id="1141" name="Group 231"/>
                      <p:cNvGrpSpPr/>
                      <p:nvPr/>
                    </p:nvGrpSpPr>
                    <p:grpSpPr>
                      <a:xfrm flipV="1">
                        <a:off x="5896151" y="4335649"/>
                        <a:ext cx="315351" cy="452185"/>
                        <a:chOff x="1680124" y="3020493"/>
                        <a:chExt cx="315351" cy="452185"/>
                      </a:xfrm>
                    </p:grpSpPr>
                    <p:sp>
                      <p:nvSpPr>
                        <p:cNvPr id="1151"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142" name="Group 383"/>
                      <p:cNvGrpSpPr/>
                      <p:nvPr/>
                    </p:nvGrpSpPr>
                    <p:grpSpPr>
                      <a:xfrm>
                        <a:off x="5326940" y="4333600"/>
                        <a:ext cx="315351" cy="452185"/>
                        <a:chOff x="5326940" y="4367467"/>
                        <a:chExt cx="315351" cy="452185"/>
                      </a:xfrm>
                    </p:grpSpPr>
                    <p:sp>
                      <p:nvSpPr>
                        <p:cNvPr id="1149"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143" name="Group 229"/>
                      <p:cNvGrpSpPr/>
                      <p:nvPr/>
                    </p:nvGrpSpPr>
                    <p:grpSpPr>
                      <a:xfrm flipV="1">
                        <a:off x="6465362" y="4333602"/>
                        <a:ext cx="315351" cy="452185"/>
                        <a:chOff x="2660385" y="3018446"/>
                        <a:chExt cx="315351" cy="452185"/>
                      </a:xfrm>
                    </p:grpSpPr>
                    <p:sp>
                      <p:nvSpPr>
                        <p:cNvPr id="1147"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144" name="Group 234"/>
                      <p:cNvGrpSpPr/>
                      <p:nvPr/>
                    </p:nvGrpSpPr>
                    <p:grpSpPr>
                      <a:xfrm flipV="1">
                        <a:off x="7034572" y="4336915"/>
                        <a:ext cx="315351" cy="452185"/>
                        <a:chOff x="3687429" y="3021759"/>
                        <a:chExt cx="315351" cy="452185"/>
                      </a:xfrm>
                    </p:grpSpPr>
                    <p:sp>
                      <p:nvSpPr>
                        <p:cNvPr id="1145"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128" name="Group 392"/>
                    <p:cNvGrpSpPr/>
                    <p:nvPr/>
                  </p:nvGrpSpPr>
                  <p:grpSpPr>
                    <a:xfrm>
                      <a:off x="5326940" y="4794663"/>
                      <a:ext cx="2022983" cy="455500"/>
                      <a:chOff x="5326940" y="4918842"/>
                      <a:chExt cx="2022983" cy="455500"/>
                    </a:xfrm>
                  </p:grpSpPr>
                  <p:grpSp>
                    <p:nvGrpSpPr>
                      <p:cNvPr id="1129" name="Group 385"/>
                      <p:cNvGrpSpPr/>
                      <p:nvPr/>
                    </p:nvGrpSpPr>
                    <p:grpSpPr>
                      <a:xfrm>
                        <a:off x="5896151" y="4920891"/>
                        <a:ext cx="315351" cy="452185"/>
                        <a:chOff x="6144878" y="5033781"/>
                        <a:chExt cx="315351" cy="452185"/>
                      </a:xfrm>
                    </p:grpSpPr>
                    <p:sp>
                      <p:nvSpPr>
                        <p:cNvPr id="1139" name="Down Arrow 113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130" name="Group 384"/>
                      <p:cNvGrpSpPr/>
                      <p:nvPr/>
                    </p:nvGrpSpPr>
                    <p:grpSpPr>
                      <a:xfrm>
                        <a:off x="5326940" y="4918842"/>
                        <a:ext cx="315351" cy="452185"/>
                        <a:chOff x="5326940" y="5031732"/>
                        <a:chExt cx="315351" cy="452185"/>
                      </a:xfrm>
                    </p:grpSpPr>
                    <p:sp>
                      <p:nvSpPr>
                        <p:cNvPr id="1137" name="Down Arrow 113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131" name="Group 386"/>
                      <p:cNvGrpSpPr/>
                      <p:nvPr/>
                    </p:nvGrpSpPr>
                    <p:grpSpPr>
                      <a:xfrm>
                        <a:off x="6465362" y="4918844"/>
                        <a:ext cx="315351" cy="452185"/>
                        <a:chOff x="7012249" y="5031734"/>
                        <a:chExt cx="315351" cy="452185"/>
                      </a:xfrm>
                    </p:grpSpPr>
                    <p:sp>
                      <p:nvSpPr>
                        <p:cNvPr id="1135"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132" name="Group 387"/>
                      <p:cNvGrpSpPr/>
                      <p:nvPr/>
                    </p:nvGrpSpPr>
                    <p:grpSpPr>
                      <a:xfrm>
                        <a:off x="7034572" y="4922157"/>
                        <a:ext cx="315351" cy="452185"/>
                        <a:chOff x="7836091" y="5035047"/>
                        <a:chExt cx="315351" cy="452185"/>
                      </a:xfrm>
                    </p:grpSpPr>
                    <p:sp>
                      <p:nvSpPr>
                        <p:cNvPr id="1133"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56"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073" name="Group 395"/>
                    <p:cNvGrpSpPr/>
                    <p:nvPr/>
                  </p:nvGrpSpPr>
                  <p:grpSpPr>
                    <a:xfrm>
                      <a:off x="5326940" y="3038938"/>
                      <a:ext cx="2022983" cy="455500"/>
                      <a:chOff x="5326940" y="3038937"/>
                      <a:chExt cx="2022983" cy="455500"/>
                    </a:xfrm>
                  </p:grpSpPr>
                  <p:grpSp>
                    <p:nvGrpSpPr>
                      <p:cNvPr id="1113" name="Group 378"/>
                      <p:cNvGrpSpPr/>
                      <p:nvPr/>
                    </p:nvGrpSpPr>
                    <p:grpSpPr>
                      <a:xfrm>
                        <a:off x="5896151" y="3040986"/>
                        <a:ext cx="315351" cy="452185"/>
                        <a:chOff x="6144878" y="3040986"/>
                        <a:chExt cx="315351" cy="452185"/>
                      </a:xfrm>
                    </p:grpSpPr>
                    <p:sp>
                      <p:nvSpPr>
                        <p:cNvPr id="1123" name="Down Arrow 112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114" name="Group 377"/>
                      <p:cNvGrpSpPr/>
                      <p:nvPr/>
                    </p:nvGrpSpPr>
                    <p:grpSpPr>
                      <a:xfrm>
                        <a:off x="5326940" y="3038937"/>
                        <a:ext cx="315351" cy="452185"/>
                        <a:chOff x="5326940" y="3038937"/>
                        <a:chExt cx="315351" cy="452185"/>
                      </a:xfrm>
                    </p:grpSpPr>
                    <p:sp>
                      <p:nvSpPr>
                        <p:cNvPr id="1121" name="Down Arrow 11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115" name="Group 230"/>
                      <p:cNvGrpSpPr/>
                      <p:nvPr/>
                    </p:nvGrpSpPr>
                    <p:grpSpPr>
                      <a:xfrm flipV="1">
                        <a:off x="6465362" y="3038939"/>
                        <a:ext cx="315351" cy="452185"/>
                        <a:chOff x="2660385" y="1689916"/>
                        <a:chExt cx="315351" cy="452185"/>
                      </a:xfrm>
                    </p:grpSpPr>
                    <p:sp>
                      <p:nvSpPr>
                        <p:cNvPr id="1119" name="Down Arrow 111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116" name="Group 379"/>
                      <p:cNvGrpSpPr/>
                      <p:nvPr/>
                    </p:nvGrpSpPr>
                    <p:grpSpPr>
                      <a:xfrm>
                        <a:off x="7034572" y="3042252"/>
                        <a:ext cx="315351" cy="452185"/>
                        <a:chOff x="7836091" y="3042252"/>
                        <a:chExt cx="315351" cy="452185"/>
                      </a:xfrm>
                    </p:grpSpPr>
                    <p:sp>
                      <p:nvSpPr>
                        <p:cNvPr id="1117" name="Down Arrow 111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74" name="Group 394"/>
                    <p:cNvGrpSpPr/>
                    <p:nvPr/>
                  </p:nvGrpSpPr>
                  <p:grpSpPr>
                    <a:xfrm>
                      <a:off x="5326940" y="3624179"/>
                      <a:ext cx="2022983" cy="455500"/>
                      <a:chOff x="5326940" y="3669335"/>
                      <a:chExt cx="2022983" cy="455500"/>
                    </a:xfrm>
                  </p:grpSpPr>
                  <p:grpSp>
                    <p:nvGrpSpPr>
                      <p:cNvPr id="1101" name="Group 382"/>
                      <p:cNvGrpSpPr/>
                      <p:nvPr/>
                    </p:nvGrpSpPr>
                    <p:grpSpPr>
                      <a:xfrm>
                        <a:off x="5896151" y="3671384"/>
                        <a:ext cx="315351" cy="452185"/>
                        <a:chOff x="6144878" y="3705251"/>
                        <a:chExt cx="315351" cy="452185"/>
                      </a:xfrm>
                    </p:grpSpPr>
                    <p:sp>
                      <p:nvSpPr>
                        <p:cNvPr id="1111" name="Down Arrow 111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02" name="Group 235"/>
                      <p:cNvGrpSpPr/>
                      <p:nvPr/>
                    </p:nvGrpSpPr>
                    <p:grpSpPr>
                      <a:xfrm flipV="1">
                        <a:off x="5326940" y="3669335"/>
                        <a:ext cx="315351" cy="452185"/>
                        <a:chOff x="704140" y="2354179"/>
                        <a:chExt cx="315351" cy="452185"/>
                      </a:xfrm>
                    </p:grpSpPr>
                    <p:sp>
                      <p:nvSpPr>
                        <p:cNvPr id="1109" name="Down Arrow 110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03" name="Group 381"/>
                      <p:cNvGrpSpPr/>
                      <p:nvPr/>
                    </p:nvGrpSpPr>
                    <p:grpSpPr>
                      <a:xfrm>
                        <a:off x="6465362" y="3669337"/>
                        <a:ext cx="315351" cy="452185"/>
                        <a:chOff x="7012249" y="3703204"/>
                        <a:chExt cx="315351" cy="452185"/>
                      </a:xfrm>
                    </p:grpSpPr>
                    <p:sp>
                      <p:nvSpPr>
                        <p:cNvPr id="1107" name="Down Arrow 110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04" name="Group 380"/>
                      <p:cNvGrpSpPr/>
                      <p:nvPr/>
                    </p:nvGrpSpPr>
                    <p:grpSpPr>
                      <a:xfrm>
                        <a:off x="7034572" y="3672650"/>
                        <a:ext cx="315351" cy="452185"/>
                        <a:chOff x="7836091" y="3706517"/>
                        <a:chExt cx="315351" cy="452185"/>
                      </a:xfrm>
                    </p:grpSpPr>
                    <p:sp>
                      <p:nvSpPr>
                        <p:cNvPr id="1105" name="Down Arrow 110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75" name="Group 393"/>
                    <p:cNvGrpSpPr/>
                    <p:nvPr/>
                  </p:nvGrpSpPr>
                  <p:grpSpPr>
                    <a:xfrm>
                      <a:off x="5326940" y="4209422"/>
                      <a:ext cx="2022983" cy="455500"/>
                      <a:chOff x="5326940" y="4333600"/>
                      <a:chExt cx="2022983" cy="455500"/>
                    </a:xfrm>
                  </p:grpSpPr>
                  <p:grpSp>
                    <p:nvGrpSpPr>
                      <p:cNvPr id="1089" name="Group 231"/>
                      <p:cNvGrpSpPr/>
                      <p:nvPr/>
                    </p:nvGrpSpPr>
                    <p:grpSpPr>
                      <a:xfrm flipV="1">
                        <a:off x="5896151" y="4335649"/>
                        <a:ext cx="315351" cy="452185"/>
                        <a:chOff x="1680124" y="3020493"/>
                        <a:chExt cx="315351" cy="452185"/>
                      </a:xfrm>
                    </p:grpSpPr>
                    <p:sp>
                      <p:nvSpPr>
                        <p:cNvPr id="1099" name="Down Arrow 109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090" name="Group 383"/>
                      <p:cNvGrpSpPr/>
                      <p:nvPr/>
                    </p:nvGrpSpPr>
                    <p:grpSpPr>
                      <a:xfrm>
                        <a:off x="5326940" y="4333600"/>
                        <a:ext cx="315351" cy="452185"/>
                        <a:chOff x="5326940" y="4367467"/>
                        <a:chExt cx="315351" cy="452185"/>
                      </a:xfrm>
                    </p:grpSpPr>
                    <p:sp>
                      <p:nvSpPr>
                        <p:cNvPr id="1097" name="Down Arrow 109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091" name="Group 229"/>
                      <p:cNvGrpSpPr/>
                      <p:nvPr/>
                    </p:nvGrpSpPr>
                    <p:grpSpPr>
                      <a:xfrm flipV="1">
                        <a:off x="6465362" y="4333602"/>
                        <a:ext cx="315351" cy="452185"/>
                        <a:chOff x="2660385" y="3018446"/>
                        <a:chExt cx="315351" cy="452185"/>
                      </a:xfrm>
                    </p:grpSpPr>
                    <p:sp>
                      <p:nvSpPr>
                        <p:cNvPr id="1095" name="Down Arrow 109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092" name="Group 234"/>
                      <p:cNvGrpSpPr/>
                      <p:nvPr/>
                    </p:nvGrpSpPr>
                    <p:grpSpPr>
                      <a:xfrm flipV="1">
                        <a:off x="7034572" y="4336915"/>
                        <a:ext cx="315351" cy="452185"/>
                        <a:chOff x="3687429" y="3021759"/>
                        <a:chExt cx="315351" cy="452185"/>
                      </a:xfrm>
                    </p:grpSpPr>
                    <p:sp>
                      <p:nvSpPr>
                        <p:cNvPr id="1093" name="Down Arrow 109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76" name="Group 392"/>
                    <p:cNvGrpSpPr/>
                    <p:nvPr/>
                  </p:nvGrpSpPr>
                  <p:grpSpPr>
                    <a:xfrm>
                      <a:off x="5326940" y="4794663"/>
                      <a:ext cx="2022983" cy="455500"/>
                      <a:chOff x="5326940" y="4918842"/>
                      <a:chExt cx="2022983" cy="455500"/>
                    </a:xfrm>
                  </p:grpSpPr>
                  <p:grpSp>
                    <p:nvGrpSpPr>
                      <p:cNvPr id="1077" name="Group 385"/>
                      <p:cNvGrpSpPr/>
                      <p:nvPr/>
                    </p:nvGrpSpPr>
                    <p:grpSpPr>
                      <a:xfrm>
                        <a:off x="5896151" y="4920891"/>
                        <a:ext cx="315351" cy="452185"/>
                        <a:chOff x="6144878" y="5033781"/>
                        <a:chExt cx="315351" cy="452185"/>
                      </a:xfrm>
                    </p:grpSpPr>
                    <p:sp>
                      <p:nvSpPr>
                        <p:cNvPr id="1087" name="Down Arrow 108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78" name="Group 384"/>
                      <p:cNvGrpSpPr/>
                      <p:nvPr/>
                    </p:nvGrpSpPr>
                    <p:grpSpPr>
                      <a:xfrm>
                        <a:off x="5326940" y="4918842"/>
                        <a:ext cx="315351" cy="452185"/>
                        <a:chOff x="5326940" y="5031732"/>
                        <a:chExt cx="315351" cy="452185"/>
                      </a:xfrm>
                    </p:grpSpPr>
                    <p:sp>
                      <p:nvSpPr>
                        <p:cNvPr id="1085" name="Down Arrow 108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079" name="Group 386"/>
                      <p:cNvGrpSpPr/>
                      <p:nvPr/>
                    </p:nvGrpSpPr>
                    <p:grpSpPr>
                      <a:xfrm>
                        <a:off x="6465362" y="4918844"/>
                        <a:ext cx="315351" cy="452185"/>
                        <a:chOff x="7012249" y="5031734"/>
                        <a:chExt cx="315351" cy="452185"/>
                      </a:xfrm>
                    </p:grpSpPr>
                    <p:sp>
                      <p:nvSpPr>
                        <p:cNvPr id="1083" name="Down Arrow 108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080" name="Group 387"/>
                      <p:cNvGrpSpPr/>
                      <p:nvPr/>
                    </p:nvGrpSpPr>
                    <p:grpSpPr>
                      <a:xfrm>
                        <a:off x="7034572" y="4922157"/>
                        <a:ext cx="315351" cy="452185"/>
                        <a:chOff x="7836091" y="5035047"/>
                        <a:chExt cx="315351" cy="452185"/>
                      </a:xfrm>
                    </p:grpSpPr>
                    <p:sp>
                      <p:nvSpPr>
                        <p:cNvPr id="1081" name="Down Arrow 108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57"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021" name="Group 395"/>
                    <p:cNvGrpSpPr/>
                    <p:nvPr/>
                  </p:nvGrpSpPr>
                  <p:grpSpPr>
                    <a:xfrm>
                      <a:off x="5326940" y="3038938"/>
                      <a:ext cx="2022983" cy="455500"/>
                      <a:chOff x="5326940" y="3038937"/>
                      <a:chExt cx="2022983" cy="455500"/>
                    </a:xfrm>
                  </p:grpSpPr>
                  <p:grpSp>
                    <p:nvGrpSpPr>
                      <p:cNvPr id="1061" name="Group 378"/>
                      <p:cNvGrpSpPr/>
                      <p:nvPr/>
                    </p:nvGrpSpPr>
                    <p:grpSpPr>
                      <a:xfrm>
                        <a:off x="5896151" y="3040986"/>
                        <a:ext cx="315351" cy="452185"/>
                        <a:chOff x="6144878" y="3040986"/>
                        <a:chExt cx="315351" cy="452185"/>
                      </a:xfrm>
                    </p:grpSpPr>
                    <p:sp>
                      <p:nvSpPr>
                        <p:cNvPr id="1071" name="Down Arrow 107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062" name="Group 377"/>
                      <p:cNvGrpSpPr/>
                      <p:nvPr/>
                    </p:nvGrpSpPr>
                    <p:grpSpPr>
                      <a:xfrm>
                        <a:off x="5326940" y="3038937"/>
                        <a:ext cx="315351" cy="452185"/>
                        <a:chOff x="5326940" y="3038937"/>
                        <a:chExt cx="315351" cy="452185"/>
                      </a:xfrm>
                    </p:grpSpPr>
                    <p:sp>
                      <p:nvSpPr>
                        <p:cNvPr id="1069" name="Down Arrow 106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063" name="Group 230"/>
                      <p:cNvGrpSpPr/>
                      <p:nvPr/>
                    </p:nvGrpSpPr>
                    <p:grpSpPr>
                      <a:xfrm flipV="1">
                        <a:off x="6465362" y="3038939"/>
                        <a:ext cx="315351" cy="452185"/>
                        <a:chOff x="2660385" y="1689916"/>
                        <a:chExt cx="315351" cy="452185"/>
                      </a:xfrm>
                    </p:grpSpPr>
                    <p:sp>
                      <p:nvSpPr>
                        <p:cNvPr id="1067" name="Down Arrow 106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064" name="Group 379"/>
                      <p:cNvGrpSpPr/>
                      <p:nvPr/>
                    </p:nvGrpSpPr>
                    <p:grpSpPr>
                      <a:xfrm>
                        <a:off x="7034572" y="3042252"/>
                        <a:ext cx="315351" cy="452185"/>
                        <a:chOff x="7836091" y="3042252"/>
                        <a:chExt cx="315351" cy="452185"/>
                      </a:xfrm>
                    </p:grpSpPr>
                    <p:sp>
                      <p:nvSpPr>
                        <p:cNvPr id="1065" name="Down Arrow 106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22" name="Group 394"/>
                    <p:cNvGrpSpPr/>
                    <p:nvPr/>
                  </p:nvGrpSpPr>
                  <p:grpSpPr>
                    <a:xfrm>
                      <a:off x="5326940" y="3624179"/>
                      <a:ext cx="2022983" cy="455500"/>
                      <a:chOff x="5326940" y="3669335"/>
                      <a:chExt cx="2022983" cy="455500"/>
                    </a:xfrm>
                  </p:grpSpPr>
                  <p:grpSp>
                    <p:nvGrpSpPr>
                      <p:cNvPr id="1049" name="Group 382"/>
                      <p:cNvGrpSpPr/>
                      <p:nvPr/>
                    </p:nvGrpSpPr>
                    <p:grpSpPr>
                      <a:xfrm>
                        <a:off x="5896151" y="3671384"/>
                        <a:ext cx="315351" cy="452185"/>
                        <a:chOff x="6144878" y="3705251"/>
                        <a:chExt cx="315351" cy="452185"/>
                      </a:xfrm>
                    </p:grpSpPr>
                    <p:sp>
                      <p:nvSpPr>
                        <p:cNvPr id="1059" name="Down Arrow 105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050" name="Group 235"/>
                      <p:cNvGrpSpPr/>
                      <p:nvPr/>
                    </p:nvGrpSpPr>
                    <p:grpSpPr>
                      <a:xfrm flipV="1">
                        <a:off x="5326940" y="3669335"/>
                        <a:ext cx="315351" cy="452185"/>
                        <a:chOff x="704140" y="2354179"/>
                        <a:chExt cx="315351" cy="452185"/>
                      </a:xfrm>
                    </p:grpSpPr>
                    <p:sp>
                      <p:nvSpPr>
                        <p:cNvPr id="1057" name="Down Arrow 105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051" name="Group 381"/>
                      <p:cNvGrpSpPr/>
                      <p:nvPr/>
                    </p:nvGrpSpPr>
                    <p:grpSpPr>
                      <a:xfrm>
                        <a:off x="6465362" y="3669337"/>
                        <a:ext cx="315351" cy="452185"/>
                        <a:chOff x="7012249" y="3703204"/>
                        <a:chExt cx="315351" cy="452185"/>
                      </a:xfrm>
                    </p:grpSpPr>
                    <p:sp>
                      <p:nvSpPr>
                        <p:cNvPr id="1055" name="Down Arrow 105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052" name="Group 380"/>
                      <p:cNvGrpSpPr/>
                      <p:nvPr/>
                    </p:nvGrpSpPr>
                    <p:grpSpPr>
                      <a:xfrm>
                        <a:off x="7034572" y="3672650"/>
                        <a:ext cx="315351" cy="452185"/>
                        <a:chOff x="7836091" y="3706517"/>
                        <a:chExt cx="315351" cy="452185"/>
                      </a:xfrm>
                    </p:grpSpPr>
                    <p:sp>
                      <p:nvSpPr>
                        <p:cNvPr id="1053" name="Down Arrow 105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23" name="Group 393"/>
                    <p:cNvGrpSpPr/>
                    <p:nvPr/>
                  </p:nvGrpSpPr>
                  <p:grpSpPr>
                    <a:xfrm>
                      <a:off x="5326940" y="4209422"/>
                      <a:ext cx="2022983" cy="455500"/>
                      <a:chOff x="5326940" y="4333600"/>
                      <a:chExt cx="2022983" cy="455500"/>
                    </a:xfrm>
                  </p:grpSpPr>
                  <p:grpSp>
                    <p:nvGrpSpPr>
                      <p:cNvPr id="1037" name="Group 231"/>
                      <p:cNvGrpSpPr/>
                      <p:nvPr/>
                    </p:nvGrpSpPr>
                    <p:grpSpPr>
                      <a:xfrm flipV="1">
                        <a:off x="5896151" y="4335649"/>
                        <a:ext cx="315351" cy="452185"/>
                        <a:chOff x="1680124" y="3020493"/>
                        <a:chExt cx="315351" cy="452185"/>
                      </a:xfrm>
                    </p:grpSpPr>
                    <p:sp>
                      <p:nvSpPr>
                        <p:cNvPr id="1047" name="Down Arrow 104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038" name="Group 383"/>
                      <p:cNvGrpSpPr/>
                      <p:nvPr/>
                    </p:nvGrpSpPr>
                    <p:grpSpPr>
                      <a:xfrm>
                        <a:off x="5326940" y="4333600"/>
                        <a:ext cx="315351" cy="452185"/>
                        <a:chOff x="5326940" y="4367467"/>
                        <a:chExt cx="315351" cy="452185"/>
                      </a:xfrm>
                    </p:grpSpPr>
                    <p:sp>
                      <p:nvSpPr>
                        <p:cNvPr id="1045" name="Down Arrow 104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039" name="Group 229"/>
                      <p:cNvGrpSpPr/>
                      <p:nvPr/>
                    </p:nvGrpSpPr>
                    <p:grpSpPr>
                      <a:xfrm flipV="1">
                        <a:off x="6465362" y="4333602"/>
                        <a:ext cx="315351" cy="452185"/>
                        <a:chOff x="2660385" y="3018446"/>
                        <a:chExt cx="315351" cy="452185"/>
                      </a:xfrm>
                    </p:grpSpPr>
                    <p:sp>
                      <p:nvSpPr>
                        <p:cNvPr id="1043" name="Down Arrow 104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040" name="Group 234"/>
                      <p:cNvGrpSpPr/>
                      <p:nvPr/>
                    </p:nvGrpSpPr>
                    <p:grpSpPr>
                      <a:xfrm flipV="1">
                        <a:off x="7034572" y="4336915"/>
                        <a:ext cx="315351" cy="452185"/>
                        <a:chOff x="3687429" y="3021759"/>
                        <a:chExt cx="315351" cy="452185"/>
                      </a:xfrm>
                    </p:grpSpPr>
                    <p:sp>
                      <p:nvSpPr>
                        <p:cNvPr id="1041" name="Down Arrow 104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24" name="Group 392"/>
                    <p:cNvGrpSpPr/>
                    <p:nvPr/>
                  </p:nvGrpSpPr>
                  <p:grpSpPr>
                    <a:xfrm>
                      <a:off x="5326940" y="4794663"/>
                      <a:ext cx="2022983" cy="455500"/>
                      <a:chOff x="5326940" y="4918842"/>
                      <a:chExt cx="2022983" cy="455500"/>
                    </a:xfrm>
                  </p:grpSpPr>
                  <p:grpSp>
                    <p:nvGrpSpPr>
                      <p:cNvPr id="1025" name="Group 385"/>
                      <p:cNvGrpSpPr/>
                      <p:nvPr/>
                    </p:nvGrpSpPr>
                    <p:grpSpPr>
                      <a:xfrm>
                        <a:off x="5896151" y="4920891"/>
                        <a:ext cx="315351" cy="452185"/>
                        <a:chOff x="6144878" y="5033781"/>
                        <a:chExt cx="315351" cy="452185"/>
                      </a:xfrm>
                    </p:grpSpPr>
                    <p:sp>
                      <p:nvSpPr>
                        <p:cNvPr id="1035" name="Down Arrow 103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26" name="Group 384"/>
                      <p:cNvGrpSpPr/>
                      <p:nvPr/>
                    </p:nvGrpSpPr>
                    <p:grpSpPr>
                      <a:xfrm>
                        <a:off x="5326940" y="4918842"/>
                        <a:ext cx="315351" cy="452185"/>
                        <a:chOff x="5326940" y="5031732"/>
                        <a:chExt cx="315351" cy="452185"/>
                      </a:xfrm>
                    </p:grpSpPr>
                    <p:sp>
                      <p:nvSpPr>
                        <p:cNvPr id="1033" name="Down Arrow 103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027" name="Group 386"/>
                      <p:cNvGrpSpPr/>
                      <p:nvPr/>
                    </p:nvGrpSpPr>
                    <p:grpSpPr>
                      <a:xfrm>
                        <a:off x="6465362" y="4918844"/>
                        <a:ext cx="315351" cy="452185"/>
                        <a:chOff x="7012249" y="5031734"/>
                        <a:chExt cx="315351" cy="452185"/>
                      </a:xfrm>
                    </p:grpSpPr>
                    <p:sp>
                      <p:nvSpPr>
                        <p:cNvPr id="1031" name="Down Arrow 103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028" name="Group 387"/>
                      <p:cNvGrpSpPr/>
                      <p:nvPr/>
                    </p:nvGrpSpPr>
                    <p:grpSpPr>
                      <a:xfrm>
                        <a:off x="7034572" y="4922157"/>
                        <a:ext cx="315351" cy="452185"/>
                        <a:chOff x="7836091" y="5035047"/>
                        <a:chExt cx="315351" cy="452185"/>
                      </a:xfrm>
                    </p:grpSpPr>
                    <p:sp>
                      <p:nvSpPr>
                        <p:cNvPr id="1029" name="Down Arrow 102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58"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969" name="Group 395"/>
                    <p:cNvGrpSpPr/>
                    <p:nvPr/>
                  </p:nvGrpSpPr>
                  <p:grpSpPr>
                    <a:xfrm>
                      <a:off x="5326940" y="3038938"/>
                      <a:ext cx="2022983" cy="455500"/>
                      <a:chOff x="5326940" y="3038937"/>
                      <a:chExt cx="2022983" cy="455500"/>
                    </a:xfrm>
                  </p:grpSpPr>
                  <p:grpSp>
                    <p:nvGrpSpPr>
                      <p:cNvPr id="1009" name="Group 378"/>
                      <p:cNvGrpSpPr/>
                      <p:nvPr/>
                    </p:nvGrpSpPr>
                    <p:grpSpPr>
                      <a:xfrm>
                        <a:off x="5896151" y="3040986"/>
                        <a:ext cx="315351" cy="452185"/>
                        <a:chOff x="6144878" y="3040986"/>
                        <a:chExt cx="315351" cy="452185"/>
                      </a:xfrm>
                    </p:grpSpPr>
                    <p:sp>
                      <p:nvSpPr>
                        <p:cNvPr id="1019" name="Down Arrow 101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010" name="Group 377"/>
                      <p:cNvGrpSpPr/>
                      <p:nvPr/>
                    </p:nvGrpSpPr>
                    <p:grpSpPr>
                      <a:xfrm>
                        <a:off x="5326940" y="3038937"/>
                        <a:ext cx="315351" cy="452185"/>
                        <a:chOff x="5326940" y="3038937"/>
                        <a:chExt cx="315351" cy="452185"/>
                      </a:xfrm>
                    </p:grpSpPr>
                    <p:sp>
                      <p:nvSpPr>
                        <p:cNvPr id="1017" name="Down Arrow 10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011" name="Group 230"/>
                      <p:cNvGrpSpPr/>
                      <p:nvPr/>
                    </p:nvGrpSpPr>
                    <p:grpSpPr>
                      <a:xfrm flipV="1">
                        <a:off x="6465362" y="3038939"/>
                        <a:ext cx="315351" cy="452185"/>
                        <a:chOff x="2660385" y="1689916"/>
                        <a:chExt cx="315351" cy="452185"/>
                      </a:xfrm>
                    </p:grpSpPr>
                    <p:sp>
                      <p:nvSpPr>
                        <p:cNvPr id="1015" name="Down Arrow 101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012" name="Group 379"/>
                      <p:cNvGrpSpPr/>
                      <p:nvPr/>
                    </p:nvGrpSpPr>
                    <p:grpSpPr>
                      <a:xfrm>
                        <a:off x="7034572" y="3042252"/>
                        <a:ext cx="315351" cy="452185"/>
                        <a:chOff x="7836091" y="3042252"/>
                        <a:chExt cx="315351" cy="452185"/>
                      </a:xfrm>
                    </p:grpSpPr>
                    <p:sp>
                      <p:nvSpPr>
                        <p:cNvPr id="1013" name="Down Arrow 101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970" name="Group 394"/>
                    <p:cNvGrpSpPr/>
                    <p:nvPr/>
                  </p:nvGrpSpPr>
                  <p:grpSpPr>
                    <a:xfrm>
                      <a:off x="5326940" y="3624179"/>
                      <a:ext cx="2022983" cy="455500"/>
                      <a:chOff x="5326940" y="3669335"/>
                      <a:chExt cx="2022983" cy="455500"/>
                    </a:xfrm>
                  </p:grpSpPr>
                  <p:grpSp>
                    <p:nvGrpSpPr>
                      <p:cNvPr id="997" name="Group 382"/>
                      <p:cNvGrpSpPr/>
                      <p:nvPr/>
                    </p:nvGrpSpPr>
                    <p:grpSpPr>
                      <a:xfrm>
                        <a:off x="5896151" y="3671384"/>
                        <a:ext cx="315351" cy="452185"/>
                        <a:chOff x="6144878" y="3705251"/>
                        <a:chExt cx="315351" cy="452185"/>
                      </a:xfrm>
                    </p:grpSpPr>
                    <p:sp>
                      <p:nvSpPr>
                        <p:cNvPr id="1007" name="Down Arrow 100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998" name="Group 235"/>
                      <p:cNvGrpSpPr/>
                      <p:nvPr/>
                    </p:nvGrpSpPr>
                    <p:grpSpPr>
                      <a:xfrm flipV="1">
                        <a:off x="5326940" y="3669335"/>
                        <a:ext cx="315351" cy="452185"/>
                        <a:chOff x="704140" y="2354179"/>
                        <a:chExt cx="315351" cy="452185"/>
                      </a:xfrm>
                    </p:grpSpPr>
                    <p:sp>
                      <p:nvSpPr>
                        <p:cNvPr id="1005" name="Down Arrow 100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999" name="Group 381"/>
                      <p:cNvGrpSpPr/>
                      <p:nvPr/>
                    </p:nvGrpSpPr>
                    <p:grpSpPr>
                      <a:xfrm>
                        <a:off x="6465362" y="3669337"/>
                        <a:ext cx="315351" cy="452185"/>
                        <a:chOff x="7012249" y="3703204"/>
                        <a:chExt cx="315351" cy="452185"/>
                      </a:xfrm>
                    </p:grpSpPr>
                    <p:sp>
                      <p:nvSpPr>
                        <p:cNvPr id="1003" name="Down Arrow 100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000" name="Group 380"/>
                      <p:cNvGrpSpPr/>
                      <p:nvPr/>
                    </p:nvGrpSpPr>
                    <p:grpSpPr>
                      <a:xfrm>
                        <a:off x="7034572" y="3672650"/>
                        <a:ext cx="315351" cy="452185"/>
                        <a:chOff x="7836091" y="3706517"/>
                        <a:chExt cx="315351" cy="452185"/>
                      </a:xfrm>
                    </p:grpSpPr>
                    <p:sp>
                      <p:nvSpPr>
                        <p:cNvPr id="1001" name="Down Arrow 100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971" name="Group 393"/>
                    <p:cNvGrpSpPr/>
                    <p:nvPr/>
                  </p:nvGrpSpPr>
                  <p:grpSpPr>
                    <a:xfrm>
                      <a:off x="5326940" y="4209422"/>
                      <a:ext cx="2022983" cy="455500"/>
                      <a:chOff x="5326940" y="4333600"/>
                      <a:chExt cx="2022983" cy="455500"/>
                    </a:xfrm>
                  </p:grpSpPr>
                  <p:grpSp>
                    <p:nvGrpSpPr>
                      <p:cNvPr id="985" name="Group 231"/>
                      <p:cNvGrpSpPr/>
                      <p:nvPr/>
                    </p:nvGrpSpPr>
                    <p:grpSpPr>
                      <a:xfrm flipV="1">
                        <a:off x="5896151" y="4335649"/>
                        <a:ext cx="315351" cy="452185"/>
                        <a:chOff x="1680124" y="3020493"/>
                        <a:chExt cx="315351" cy="452185"/>
                      </a:xfrm>
                    </p:grpSpPr>
                    <p:sp>
                      <p:nvSpPr>
                        <p:cNvPr id="995" name="Down Arrow 99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986" name="Group 383"/>
                      <p:cNvGrpSpPr/>
                      <p:nvPr/>
                    </p:nvGrpSpPr>
                    <p:grpSpPr>
                      <a:xfrm>
                        <a:off x="5326940" y="4333600"/>
                        <a:ext cx="315351" cy="452185"/>
                        <a:chOff x="5326940" y="4367467"/>
                        <a:chExt cx="315351" cy="452185"/>
                      </a:xfrm>
                    </p:grpSpPr>
                    <p:sp>
                      <p:nvSpPr>
                        <p:cNvPr id="993" name="Down Arrow 99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987" name="Group 229"/>
                      <p:cNvGrpSpPr/>
                      <p:nvPr/>
                    </p:nvGrpSpPr>
                    <p:grpSpPr>
                      <a:xfrm flipV="1">
                        <a:off x="6465362" y="4333602"/>
                        <a:ext cx="315351" cy="452185"/>
                        <a:chOff x="2660385" y="3018446"/>
                        <a:chExt cx="315351" cy="452185"/>
                      </a:xfrm>
                    </p:grpSpPr>
                    <p:sp>
                      <p:nvSpPr>
                        <p:cNvPr id="991" name="Down Arrow 99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988" name="Group 234"/>
                      <p:cNvGrpSpPr/>
                      <p:nvPr/>
                    </p:nvGrpSpPr>
                    <p:grpSpPr>
                      <a:xfrm flipV="1">
                        <a:off x="7034572" y="4336915"/>
                        <a:ext cx="315351" cy="452185"/>
                        <a:chOff x="3687429" y="3021759"/>
                        <a:chExt cx="315351" cy="452185"/>
                      </a:xfrm>
                    </p:grpSpPr>
                    <p:sp>
                      <p:nvSpPr>
                        <p:cNvPr id="989" name="Down Arrow 98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972" name="Group 392"/>
                    <p:cNvGrpSpPr/>
                    <p:nvPr/>
                  </p:nvGrpSpPr>
                  <p:grpSpPr>
                    <a:xfrm>
                      <a:off x="5326940" y="4794663"/>
                      <a:ext cx="2022983" cy="455500"/>
                      <a:chOff x="5326940" y="4918842"/>
                      <a:chExt cx="2022983" cy="455500"/>
                    </a:xfrm>
                  </p:grpSpPr>
                  <p:grpSp>
                    <p:nvGrpSpPr>
                      <p:cNvPr id="973" name="Group 385"/>
                      <p:cNvGrpSpPr/>
                      <p:nvPr/>
                    </p:nvGrpSpPr>
                    <p:grpSpPr>
                      <a:xfrm>
                        <a:off x="5896151" y="4920891"/>
                        <a:ext cx="315351" cy="452185"/>
                        <a:chOff x="6144878" y="5033781"/>
                        <a:chExt cx="315351" cy="452185"/>
                      </a:xfrm>
                    </p:grpSpPr>
                    <p:sp>
                      <p:nvSpPr>
                        <p:cNvPr id="983" name="Down Arrow 98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974" name="Group 384"/>
                      <p:cNvGrpSpPr/>
                      <p:nvPr/>
                    </p:nvGrpSpPr>
                    <p:grpSpPr>
                      <a:xfrm>
                        <a:off x="5326940" y="4918842"/>
                        <a:ext cx="315351" cy="452185"/>
                        <a:chOff x="5326940" y="5031732"/>
                        <a:chExt cx="315351" cy="452185"/>
                      </a:xfrm>
                    </p:grpSpPr>
                    <p:sp>
                      <p:nvSpPr>
                        <p:cNvPr id="981" name="Down Arrow 98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975" name="Group 386"/>
                      <p:cNvGrpSpPr/>
                      <p:nvPr/>
                    </p:nvGrpSpPr>
                    <p:grpSpPr>
                      <a:xfrm>
                        <a:off x="6465362" y="4918844"/>
                        <a:ext cx="315351" cy="452185"/>
                        <a:chOff x="7012249" y="5031734"/>
                        <a:chExt cx="315351" cy="452185"/>
                      </a:xfrm>
                    </p:grpSpPr>
                    <p:sp>
                      <p:nvSpPr>
                        <p:cNvPr id="979" name="Down Arrow 97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976" name="Group 387"/>
                      <p:cNvGrpSpPr/>
                      <p:nvPr/>
                    </p:nvGrpSpPr>
                    <p:grpSpPr>
                      <a:xfrm>
                        <a:off x="7034572" y="4922157"/>
                        <a:ext cx="315351" cy="452185"/>
                        <a:chOff x="7836091" y="5035047"/>
                        <a:chExt cx="315351" cy="452185"/>
                      </a:xfrm>
                    </p:grpSpPr>
                    <p:sp>
                      <p:nvSpPr>
                        <p:cNvPr id="977" name="Down Arrow 97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59"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917" name="Group 395"/>
                    <p:cNvGrpSpPr/>
                    <p:nvPr/>
                  </p:nvGrpSpPr>
                  <p:grpSpPr>
                    <a:xfrm>
                      <a:off x="5326940" y="3038938"/>
                      <a:ext cx="2022983" cy="455500"/>
                      <a:chOff x="5326940" y="3038937"/>
                      <a:chExt cx="2022983" cy="455500"/>
                    </a:xfrm>
                  </p:grpSpPr>
                  <p:grpSp>
                    <p:nvGrpSpPr>
                      <p:cNvPr id="957" name="Group 378"/>
                      <p:cNvGrpSpPr/>
                      <p:nvPr/>
                    </p:nvGrpSpPr>
                    <p:grpSpPr>
                      <a:xfrm>
                        <a:off x="5896151" y="3040986"/>
                        <a:ext cx="315351" cy="452185"/>
                        <a:chOff x="6144878" y="3040986"/>
                        <a:chExt cx="315351" cy="452185"/>
                      </a:xfrm>
                    </p:grpSpPr>
                    <p:sp>
                      <p:nvSpPr>
                        <p:cNvPr id="967" name="Down Arrow 96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958" name="Group 377"/>
                      <p:cNvGrpSpPr/>
                      <p:nvPr/>
                    </p:nvGrpSpPr>
                    <p:grpSpPr>
                      <a:xfrm>
                        <a:off x="5326940" y="3038937"/>
                        <a:ext cx="315351" cy="452185"/>
                        <a:chOff x="5326940" y="3038937"/>
                        <a:chExt cx="315351" cy="452185"/>
                      </a:xfrm>
                    </p:grpSpPr>
                    <p:sp>
                      <p:nvSpPr>
                        <p:cNvPr id="965" name="Down Arrow 9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959" name="Group 230"/>
                      <p:cNvGrpSpPr/>
                      <p:nvPr/>
                    </p:nvGrpSpPr>
                    <p:grpSpPr>
                      <a:xfrm flipV="1">
                        <a:off x="6465362" y="3038939"/>
                        <a:ext cx="315351" cy="452185"/>
                        <a:chOff x="2660385" y="1689916"/>
                        <a:chExt cx="315351" cy="452185"/>
                      </a:xfrm>
                    </p:grpSpPr>
                    <p:sp>
                      <p:nvSpPr>
                        <p:cNvPr id="963" name="Down Arrow 96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960" name="Group 379"/>
                      <p:cNvGrpSpPr/>
                      <p:nvPr/>
                    </p:nvGrpSpPr>
                    <p:grpSpPr>
                      <a:xfrm>
                        <a:off x="7034572" y="3042252"/>
                        <a:ext cx="315351" cy="452185"/>
                        <a:chOff x="7836091" y="3042252"/>
                        <a:chExt cx="315351" cy="452185"/>
                      </a:xfrm>
                    </p:grpSpPr>
                    <p:sp>
                      <p:nvSpPr>
                        <p:cNvPr id="961" name="Down Arrow 96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918" name="Group 394"/>
                    <p:cNvGrpSpPr/>
                    <p:nvPr/>
                  </p:nvGrpSpPr>
                  <p:grpSpPr>
                    <a:xfrm>
                      <a:off x="5326940" y="3624179"/>
                      <a:ext cx="2022983" cy="455500"/>
                      <a:chOff x="5326940" y="3669335"/>
                      <a:chExt cx="2022983" cy="455500"/>
                    </a:xfrm>
                  </p:grpSpPr>
                  <p:grpSp>
                    <p:nvGrpSpPr>
                      <p:cNvPr id="945" name="Group 382"/>
                      <p:cNvGrpSpPr/>
                      <p:nvPr/>
                    </p:nvGrpSpPr>
                    <p:grpSpPr>
                      <a:xfrm>
                        <a:off x="5896151" y="3671384"/>
                        <a:ext cx="315351" cy="452185"/>
                        <a:chOff x="6144878" y="3705251"/>
                        <a:chExt cx="315351" cy="452185"/>
                      </a:xfrm>
                    </p:grpSpPr>
                    <p:sp>
                      <p:nvSpPr>
                        <p:cNvPr id="955" name="Down Arrow 95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946" name="Group 235"/>
                      <p:cNvGrpSpPr/>
                      <p:nvPr/>
                    </p:nvGrpSpPr>
                    <p:grpSpPr>
                      <a:xfrm flipV="1">
                        <a:off x="5326940" y="3669335"/>
                        <a:ext cx="315351" cy="452185"/>
                        <a:chOff x="704140" y="2354179"/>
                        <a:chExt cx="315351" cy="452185"/>
                      </a:xfrm>
                    </p:grpSpPr>
                    <p:sp>
                      <p:nvSpPr>
                        <p:cNvPr id="953" name="Down Arrow 95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947" name="Group 381"/>
                      <p:cNvGrpSpPr/>
                      <p:nvPr/>
                    </p:nvGrpSpPr>
                    <p:grpSpPr>
                      <a:xfrm>
                        <a:off x="6465362" y="3669337"/>
                        <a:ext cx="315351" cy="452185"/>
                        <a:chOff x="7012249" y="3703204"/>
                        <a:chExt cx="315351" cy="452185"/>
                      </a:xfrm>
                    </p:grpSpPr>
                    <p:sp>
                      <p:nvSpPr>
                        <p:cNvPr id="951" name="Down Arrow 95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948" name="Group 380"/>
                      <p:cNvGrpSpPr/>
                      <p:nvPr/>
                    </p:nvGrpSpPr>
                    <p:grpSpPr>
                      <a:xfrm>
                        <a:off x="7034572" y="3672650"/>
                        <a:ext cx="315351" cy="452185"/>
                        <a:chOff x="7836091" y="3706517"/>
                        <a:chExt cx="315351" cy="452185"/>
                      </a:xfrm>
                    </p:grpSpPr>
                    <p:sp>
                      <p:nvSpPr>
                        <p:cNvPr id="949" name="Down Arrow 94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919" name="Group 393"/>
                    <p:cNvGrpSpPr/>
                    <p:nvPr/>
                  </p:nvGrpSpPr>
                  <p:grpSpPr>
                    <a:xfrm>
                      <a:off x="5326940" y="4209422"/>
                      <a:ext cx="2022983" cy="455500"/>
                      <a:chOff x="5326940" y="4333600"/>
                      <a:chExt cx="2022983" cy="455500"/>
                    </a:xfrm>
                  </p:grpSpPr>
                  <p:grpSp>
                    <p:nvGrpSpPr>
                      <p:cNvPr id="933" name="Group 231"/>
                      <p:cNvGrpSpPr/>
                      <p:nvPr/>
                    </p:nvGrpSpPr>
                    <p:grpSpPr>
                      <a:xfrm flipV="1">
                        <a:off x="5896151" y="4335649"/>
                        <a:ext cx="315351" cy="452185"/>
                        <a:chOff x="1680124" y="3020493"/>
                        <a:chExt cx="315351" cy="452185"/>
                      </a:xfrm>
                    </p:grpSpPr>
                    <p:sp>
                      <p:nvSpPr>
                        <p:cNvPr id="943" name="Down Arrow 94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934" name="Group 383"/>
                      <p:cNvGrpSpPr/>
                      <p:nvPr/>
                    </p:nvGrpSpPr>
                    <p:grpSpPr>
                      <a:xfrm>
                        <a:off x="5326940" y="4333600"/>
                        <a:ext cx="315351" cy="452185"/>
                        <a:chOff x="5326940" y="4367467"/>
                        <a:chExt cx="315351" cy="452185"/>
                      </a:xfrm>
                    </p:grpSpPr>
                    <p:sp>
                      <p:nvSpPr>
                        <p:cNvPr id="941" name="Down Arrow 94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935" name="Group 229"/>
                      <p:cNvGrpSpPr/>
                      <p:nvPr/>
                    </p:nvGrpSpPr>
                    <p:grpSpPr>
                      <a:xfrm flipV="1">
                        <a:off x="6465362" y="4333602"/>
                        <a:ext cx="315351" cy="452185"/>
                        <a:chOff x="2660385" y="3018446"/>
                        <a:chExt cx="315351" cy="452185"/>
                      </a:xfrm>
                    </p:grpSpPr>
                    <p:sp>
                      <p:nvSpPr>
                        <p:cNvPr id="939" name="Down Arrow 93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936" name="Group 234"/>
                      <p:cNvGrpSpPr/>
                      <p:nvPr/>
                    </p:nvGrpSpPr>
                    <p:grpSpPr>
                      <a:xfrm flipV="1">
                        <a:off x="7034572" y="4336915"/>
                        <a:ext cx="315351" cy="452185"/>
                        <a:chOff x="3687429" y="3021759"/>
                        <a:chExt cx="315351" cy="452185"/>
                      </a:xfrm>
                    </p:grpSpPr>
                    <p:sp>
                      <p:nvSpPr>
                        <p:cNvPr id="937" name="Down Arrow 93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920" name="Group 392"/>
                    <p:cNvGrpSpPr/>
                    <p:nvPr/>
                  </p:nvGrpSpPr>
                  <p:grpSpPr>
                    <a:xfrm>
                      <a:off x="5326940" y="4794663"/>
                      <a:ext cx="2022983" cy="455500"/>
                      <a:chOff x="5326940" y="4918842"/>
                      <a:chExt cx="2022983" cy="455500"/>
                    </a:xfrm>
                  </p:grpSpPr>
                  <p:grpSp>
                    <p:nvGrpSpPr>
                      <p:cNvPr id="921" name="Group 385"/>
                      <p:cNvGrpSpPr/>
                      <p:nvPr/>
                    </p:nvGrpSpPr>
                    <p:grpSpPr>
                      <a:xfrm>
                        <a:off x="5896151" y="4920891"/>
                        <a:ext cx="315351" cy="452185"/>
                        <a:chOff x="6144878" y="5033781"/>
                        <a:chExt cx="315351" cy="452185"/>
                      </a:xfrm>
                    </p:grpSpPr>
                    <p:sp>
                      <p:nvSpPr>
                        <p:cNvPr id="931" name="Down Arrow 93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922" name="Group 384"/>
                      <p:cNvGrpSpPr/>
                      <p:nvPr/>
                    </p:nvGrpSpPr>
                    <p:grpSpPr>
                      <a:xfrm>
                        <a:off x="5326940" y="4918842"/>
                        <a:ext cx="315351" cy="452185"/>
                        <a:chOff x="5326940" y="5031732"/>
                        <a:chExt cx="315351" cy="452185"/>
                      </a:xfrm>
                    </p:grpSpPr>
                    <p:sp>
                      <p:nvSpPr>
                        <p:cNvPr id="929" name="Down Arrow 92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923" name="Group 386"/>
                      <p:cNvGrpSpPr/>
                      <p:nvPr/>
                    </p:nvGrpSpPr>
                    <p:grpSpPr>
                      <a:xfrm>
                        <a:off x="6465362" y="4918844"/>
                        <a:ext cx="315351" cy="452185"/>
                        <a:chOff x="7012249" y="5031734"/>
                        <a:chExt cx="315351" cy="452185"/>
                      </a:xfrm>
                    </p:grpSpPr>
                    <p:sp>
                      <p:nvSpPr>
                        <p:cNvPr id="927" name="Down Arrow 92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924" name="Group 387"/>
                      <p:cNvGrpSpPr/>
                      <p:nvPr/>
                    </p:nvGrpSpPr>
                    <p:grpSpPr>
                      <a:xfrm>
                        <a:off x="7034572" y="4922157"/>
                        <a:ext cx="315351" cy="452185"/>
                        <a:chOff x="7836091" y="5035047"/>
                        <a:chExt cx="315351" cy="452185"/>
                      </a:xfrm>
                    </p:grpSpPr>
                    <p:sp>
                      <p:nvSpPr>
                        <p:cNvPr id="925" name="Down Arrow 92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6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861" name="Group 395"/>
                    <p:cNvGrpSpPr/>
                    <p:nvPr/>
                  </p:nvGrpSpPr>
                  <p:grpSpPr>
                    <a:xfrm>
                      <a:off x="5326940" y="3038938"/>
                      <a:ext cx="2022983" cy="455500"/>
                      <a:chOff x="5326940" y="3038937"/>
                      <a:chExt cx="2022983" cy="455500"/>
                    </a:xfrm>
                  </p:grpSpPr>
                  <p:grpSp>
                    <p:nvGrpSpPr>
                      <p:cNvPr id="905" name="Group 378"/>
                      <p:cNvGrpSpPr/>
                      <p:nvPr/>
                    </p:nvGrpSpPr>
                    <p:grpSpPr>
                      <a:xfrm>
                        <a:off x="5896151" y="3040986"/>
                        <a:ext cx="315351" cy="452185"/>
                        <a:chOff x="6144878" y="3040986"/>
                        <a:chExt cx="315351" cy="452185"/>
                      </a:xfrm>
                    </p:grpSpPr>
                    <p:sp>
                      <p:nvSpPr>
                        <p:cNvPr id="915" name="Down Arrow 91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906" name="Group 377"/>
                      <p:cNvGrpSpPr/>
                      <p:nvPr/>
                    </p:nvGrpSpPr>
                    <p:grpSpPr>
                      <a:xfrm>
                        <a:off x="5326940" y="3038937"/>
                        <a:ext cx="315351" cy="452185"/>
                        <a:chOff x="5326940" y="3038937"/>
                        <a:chExt cx="315351" cy="452185"/>
                      </a:xfrm>
                    </p:grpSpPr>
                    <p:sp>
                      <p:nvSpPr>
                        <p:cNvPr id="913" name="Down Arrow 91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907" name="Group 230"/>
                      <p:cNvGrpSpPr/>
                      <p:nvPr/>
                    </p:nvGrpSpPr>
                    <p:grpSpPr>
                      <a:xfrm flipV="1">
                        <a:off x="6465362" y="3038939"/>
                        <a:ext cx="315351" cy="452185"/>
                        <a:chOff x="2660385" y="1689916"/>
                        <a:chExt cx="315351" cy="452185"/>
                      </a:xfrm>
                    </p:grpSpPr>
                    <p:sp>
                      <p:nvSpPr>
                        <p:cNvPr id="911" name="Down Arrow 91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908" name="Group 379"/>
                      <p:cNvGrpSpPr/>
                      <p:nvPr/>
                    </p:nvGrpSpPr>
                    <p:grpSpPr>
                      <a:xfrm>
                        <a:off x="7034572" y="3042252"/>
                        <a:ext cx="315351" cy="452185"/>
                        <a:chOff x="7836091" y="3042252"/>
                        <a:chExt cx="315351" cy="452185"/>
                      </a:xfrm>
                    </p:grpSpPr>
                    <p:sp>
                      <p:nvSpPr>
                        <p:cNvPr id="909" name="Down Arrow 90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62" name="Group 394"/>
                    <p:cNvGrpSpPr/>
                    <p:nvPr/>
                  </p:nvGrpSpPr>
                  <p:grpSpPr>
                    <a:xfrm>
                      <a:off x="5326940" y="3624179"/>
                      <a:ext cx="2022983" cy="455500"/>
                      <a:chOff x="5326940" y="3669335"/>
                      <a:chExt cx="2022983" cy="455500"/>
                    </a:xfrm>
                  </p:grpSpPr>
                  <p:grpSp>
                    <p:nvGrpSpPr>
                      <p:cNvPr id="893" name="Group 382"/>
                      <p:cNvGrpSpPr/>
                      <p:nvPr/>
                    </p:nvGrpSpPr>
                    <p:grpSpPr>
                      <a:xfrm>
                        <a:off x="5896151" y="3671384"/>
                        <a:ext cx="315351" cy="452185"/>
                        <a:chOff x="6144878" y="3705251"/>
                        <a:chExt cx="315351" cy="452185"/>
                      </a:xfrm>
                    </p:grpSpPr>
                    <p:sp>
                      <p:nvSpPr>
                        <p:cNvPr id="903" name="Down Arrow 90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94" name="Group 235"/>
                      <p:cNvGrpSpPr/>
                      <p:nvPr/>
                    </p:nvGrpSpPr>
                    <p:grpSpPr>
                      <a:xfrm flipV="1">
                        <a:off x="5326940" y="3669335"/>
                        <a:ext cx="315351" cy="452185"/>
                        <a:chOff x="704140" y="2354179"/>
                        <a:chExt cx="315351" cy="452185"/>
                      </a:xfrm>
                    </p:grpSpPr>
                    <p:sp>
                      <p:nvSpPr>
                        <p:cNvPr id="901" name="Down Arrow 90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95" name="Group 381"/>
                      <p:cNvGrpSpPr/>
                      <p:nvPr/>
                    </p:nvGrpSpPr>
                    <p:grpSpPr>
                      <a:xfrm>
                        <a:off x="6465362" y="3669337"/>
                        <a:ext cx="315351" cy="452185"/>
                        <a:chOff x="7012249" y="3703204"/>
                        <a:chExt cx="315351" cy="452185"/>
                      </a:xfrm>
                    </p:grpSpPr>
                    <p:sp>
                      <p:nvSpPr>
                        <p:cNvPr id="899" name="Down Arrow 89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96" name="Group 380"/>
                      <p:cNvGrpSpPr/>
                      <p:nvPr/>
                    </p:nvGrpSpPr>
                    <p:grpSpPr>
                      <a:xfrm>
                        <a:off x="7034572" y="3672650"/>
                        <a:ext cx="315351" cy="452185"/>
                        <a:chOff x="7836091" y="3706517"/>
                        <a:chExt cx="315351" cy="452185"/>
                      </a:xfrm>
                    </p:grpSpPr>
                    <p:sp>
                      <p:nvSpPr>
                        <p:cNvPr id="897" name="Down Arrow 89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63" name="Group 393"/>
                    <p:cNvGrpSpPr/>
                    <p:nvPr/>
                  </p:nvGrpSpPr>
                  <p:grpSpPr>
                    <a:xfrm>
                      <a:off x="5326940" y="4209422"/>
                      <a:ext cx="2022983" cy="455500"/>
                      <a:chOff x="5326940" y="4333600"/>
                      <a:chExt cx="2022983" cy="455500"/>
                    </a:xfrm>
                  </p:grpSpPr>
                  <p:grpSp>
                    <p:nvGrpSpPr>
                      <p:cNvPr id="881" name="Group 231"/>
                      <p:cNvGrpSpPr/>
                      <p:nvPr/>
                    </p:nvGrpSpPr>
                    <p:grpSpPr>
                      <a:xfrm flipV="1">
                        <a:off x="5896151" y="4335649"/>
                        <a:ext cx="315351" cy="452185"/>
                        <a:chOff x="1680124" y="3020493"/>
                        <a:chExt cx="315351" cy="452185"/>
                      </a:xfrm>
                    </p:grpSpPr>
                    <p:sp>
                      <p:nvSpPr>
                        <p:cNvPr id="891" name="Down Arrow 89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82" name="Group 383"/>
                      <p:cNvGrpSpPr/>
                      <p:nvPr/>
                    </p:nvGrpSpPr>
                    <p:grpSpPr>
                      <a:xfrm>
                        <a:off x="5326940" y="4333600"/>
                        <a:ext cx="315351" cy="452185"/>
                        <a:chOff x="5326940" y="4367467"/>
                        <a:chExt cx="315351" cy="452185"/>
                      </a:xfrm>
                    </p:grpSpPr>
                    <p:sp>
                      <p:nvSpPr>
                        <p:cNvPr id="889" name="Down Arrow 88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83" name="Group 229"/>
                      <p:cNvGrpSpPr/>
                      <p:nvPr/>
                    </p:nvGrpSpPr>
                    <p:grpSpPr>
                      <a:xfrm flipV="1">
                        <a:off x="6465362" y="4333602"/>
                        <a:ext cx="315351" cy="452185"/>
                        <a:chOff x="2660385" y="3018446"/>
                        <a:chExt cx="315351" cy="452185"/>
                      </a:xfrm>
                    </p:grpSpPr>
                    <p:sp>
                      <p:nvSpPr>
                        <p:cNvPr id="887" name="Down Arrow 88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84" name="Group 234"/>
                      <p:cNvGrpSpPr/>
                      <p:nvPr/>
                    </p:nvGrpSpPr>
                    <p:grpSpPr>
                      <a:xfrm flipV="1">
                        <a:off x="7034572" y="4336915"/>
                        <a:ext cx="315351" cy="452185"/>
                        <a:chOff x="3687429" y="3021759"/>
                        <a:chExt cx="315351" cy="452185"/>
                      </a:xfrm>
                    </p:grpSpPr>
                    <p:sp>
                      <p:nvSpPr>
                        <p:cNvPr id="885" name="Down Arrow 88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64" name="Group 392"/>
                    <p:cNvGrpSpPr/>
                    <p:nvPr/>
                  </p:nvGrpSpPr>
                  <p:grpSpPr>
                    <a:xfrm>
                      <a:off x="5326940" y="4794663"/>
                      <a:ext cx="2022983" cy="455500"/>
                      <a:chOff x="5326940" y="4918842"/>
                      <a:chExt cx="2022983" cy="455500"/>
                    </a:xfrm>
                  </p:grpSpPr>
                  <p:grpSp>
                    <p:nvGrpSpPr>
                      <p:cNvPr id="865" name="Group 385"/>
                      <p:cNvGrpSpPr/>
                      <p:nvPr/>
                    </p:nvGrpSpPr>
                    <p:grpSpPr>
                      <a:xfrm>
                        <a:off x="5896151" y="4920891"/>
                        <a:ext cx="315351" cy="452185"/>
                        <a:chOff x="6144878" y="5033781"/>
                        <a:chExt cx="315351" cy="452185"/>
                      </a:xfrm>
                    </p:grpSpPr>
                    <p:sp>
                      <p:nvSpPr>
                        <p:cNvPr id="879" name="Down Arrow 87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66" name="Group 384"/>
                      <p:cNvGrpSpPr/>
                      <p:nvPr/>
                    </p:nvGrpSpPr>
                    <p:grpSpPr>
                      <a:xfrm>
                        <a:off x="5326940" y="4918842"/>
                        <a:ext cx="315351" cy="452185"/>
                        <a:chOff x="5326940" y="5031732"/>
                        <a:chExt cx="315351" cy="452185"/>
                      </a:xfrm>
                    </p:grpSpPr>
                    <p:sp>
                      <p:nvSpPr>
                        <p:cNvPr id="877" name="Down Arrow 87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67" name="Group 386"/>
                      <p:cNvGrpSpPr/>
                      <p:nvPr/>
                    </p:nvGrpSpPr>
                    <p:grpSpPr>
                      <a:xfrm>
                        <a:off x="6465362" y="4918844"/>
                        <a:ext cx="315351" cy="452185"/>
                        <a:chOff x="7012249" y="5031734"/>
                        <a:chExt cx="315351" cy="452185"/>
                      </a:xfrm>
                    </p:grpSpPr>
                    <p:sp>
                      <p:nvSpPr>
                        <p:cNvPr id="874" name="Down Arrow 87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68" name="Group 387"/>
                      <p:cNvGrpSpPr/>
                      <p:nvPr/>
                    </p:nvGrpSpPr>
                    <p:grpSpPr>
                      <a:xfrm>
                        <a:off x="7034572" y="4922157"/>
                        <a:ext cx="315351" cy="452185"/>
                        <a:chOff x="7836091" y="5035047"/>
                        <a:chExt cx="315351" cy="452185"/>
                      </a:xfrm>
                    </p:grpSpPr>
                    <p:sp>
                      <p:nvSpPr>
                        <p:cNvPr id="872" name="Down Arrow 87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nvGrpSpPr>
              <p:cNvPr id="777" name="Group 776"/>
              <p:cNvGrpSpPr/>
              <p:nvPr/>
            </p:nvGrpSpPr>
            <p:grpSpPr>
              <a:xfrm>
                <a:off x="4009822" y="4422032"/>
                <a:ext cx="742583" cy="231634"/>
                <a:chOff x="4009822" y="4422032"/>
                <a:chExt cx="742583" cy="231634"/>
              </a:xfrm>
            </p:grpSpPr>
            <p:grpSp>
              <p:nvGrpSpPr>
                <p:cNvPr id="798" name="Group 2490"/>
                <p:cNvGrpSpPr/>
                <p:nvPr/>
              </p:nvGrpSpPr>
              <p:grpSpPr>
                <a:xfrm>
                  <a:off x="4201668" y="4422032"/>
                  <a:ext cx="550737" cy="228212"/>
                  <a:chOff x="7043441" y="4495205"/>
                  <a:chExt cx="811339" cy="416607"/>
                </a:xfrm>
              </p:grpSpPr>
              <p:grpSp>
                <p:nvGrpSpPr>
                  <p:cNvPr id="82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835" name="Down Arrow 83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82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833" name="Down Arrow 83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83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831" name="Down Arrow 8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799"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826" name="Down Arrow 82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778" name="Group 777"/>
              <p:cNvGrpSpPr/>
              <p:nvPr/>
            </p:nvGrpSpPr>
            <p:grpSpPr>
              <a:xfrm>
                <a:off x="5721958" y="4432943"/>
                <a:ext cx="742583" cy="231634"/>
                <a:chOff x="4009822" y="4422032"/>
                <a:chExt cx="742583" cy="231634"/>
              </a:xfrm>
            </p:grpSpPr>
            <p:grpSp>
              <p:nvGrpSpPr>
                <p:cNvPr id="785" name="Group 2490"/>
                <p:cNvGrpSpPr/>
                <p:nvPr/>
              </p:nvGrpSpPr>
              <p:grpSpPr>
                <a:xfrm>
                  <a:off x="4201668" y="4422032"/>
                  <a:ext cx="550737" cy="228212"/>
                  <a:chOff x="7043441" y="4495205"/>
                  <a:chExt cx="811339" cy="416607"/>
                </a:xfrm>
              </p:grpSpPr>
              <p:grpSp>
                <p:nvGrpSpPr>
                  <p:cNvPr id="78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796" name="Down Arrow 7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79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794" name="Down Arrow 7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79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792" name="Down Arrow 7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786"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787" name="Down Arrow 78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779" name="Straight Connector 778"/>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0" name="Straight Connector 779"/>
              <p:cNvCxnSpPr>
                <a:endCxn id="952"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1" name="Straight Connector 780"/>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2" name="Straight Connector 781"/>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3" name="Straight Connector 782"/>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4" name="Straight Connector 783"/>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775" name="Straight Connector 774"/>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37</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The Deep Belief Network: Recognition of Noisy Inputs</a:t>
            </a:r>
            <a:endParaRPr lang="en-US" dirty="0"/>
          </a:p>
        </p:txBody>
      </p:sp>
      <p:sp>
        <p:nvSpPr>
          <p:cNvPr id="3285" name="TextBox 3284"/>
          <p:cNvSpPr txBox="1"/>
          <p:nvPr/>
        </p:nvSpPr>
        <p:spPr bwMode="ltGray">
          <a:xfrm>
            <a:off x="477105" y="1119406"/>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the network is resilient to noise!</a:t>
            </a:r>
            <a:endParaRPr lang="en-US" sz="2000" dirty="0" smtClean="0">
              <a:solidFill>
                <a:schemeClr val="accent2">
                  <a:lumMod val="40000"/>
                  <a:lumOff val="60000"/>
                </a:schemeClr>
              </a:solidFill>
              <a:latin typeface="Calibri" pitchFamily="34" charset="0"/>
            </a:endParaRPr>
          </a:p>
        </p:txBody>
      </p:sp>
      <p:sp>
        <p:nvSpPr>
          <p:cNvPr id="2048" name="TextBox 2047"/>
          <p:cNvSpPr txBox="1"/>
          <p:nvPr/>
        </p:nvSpPr>
        <p:spPr bwMode="ltGray">
          <a:xfrm>
            <a:off x="597421" y="1661191"/>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Even when presented with a partial image or a similar (but not identical) image, the network generally activates as expected.</a:t>
            </a:r>
            <a:endParaRPr lang="en-US" sz="2000" dirty="0" smtClean="0">
              <a:solidFill>
                <a:schemeClr val="accent2">
                  <a:lumMod val="40000"/>
                  <a:lumOff val="60000"/>
                </a:schemeClr>
              </a:solidFill>
              <a:latin typeface="Calibri" pitchFamily="34" charset="0"/>
            </a:endParaRPr>
          </a:p>
        </p:txBody>
      </p:sp>
      <p:grpSp>
        <p:nvGrpSpPr>
          <p:cNvPr id="657" name="Group 428"/>
          <p:cNvGrpSpPr/>
          <p:nvPr/>
        </p:nvGrpSpPr>
        <p:grpSpPr>
          <a:xfrm>
            <a:off x="3702946" y="2227859"/>
            <a:ext cx="2150049" cy="2226846"/>
            <a:chOff x="5842197" y="1593958"/>
            <a:chExt cx="2150049" cy="2226846"/>
          </a:xfrm>
        </p:grpSpPr>
        <p:sp>
          <p:nvSpPr>
            <p:cNvPr id="431" name="Rounded Rectangle 430"/>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2" name="Rounded Rectangle 431"/>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4" name="Rounded Rectangle 433"/>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8" name="Group 1479"/>
            <p:cNvGrpSpPr/>
            <p:nvPr/>
          </p:nvGrpSpPr>
          <p:grpSpPr>
            <a:xfrm>
              <a:off x="5842197" y="1593958"/>
              <a:ext cx="2150049" cy="2226846"/>
              <a:chOff x="5842197" y="1792078"/>
              <a:chExt cx="2150049" cy="2226846"/>
            </a:xfrm>
          </p:grpSpPr>
          <p:sp>
            <p:nvSpPr>
              <p:cNvPr id="436" name="Rounded Rectangle 435"/>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7" name="Rounded Rectangle 436"/>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8" name="Rounded Rectangle 437"/>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9" name="Group 1149"/>
              <p:cNvGrpSpPr/>
              <p:nvPr/>
            </p:nvGrpSpPr>
            <p:grpSpPr>
              <a:xfrm>
                <a:off x="5842197" y="1792078"/>
                <a:ext cx="2150049" cy="2226846"/>
                <a:chOff x="6884295" y="3041841"/>
                <a:chExt cx="2150049" cy="2226846"/>
              </a:xfrm>
            </p:grpSpPr>
            <p:sp>
              <p:nvSpPr>
                <p:cNvPr id="440" name="Rounded Rectangle 439"/>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6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661" name="Group 395"/>
                  <p:cNvGrpSpPr/>
                  <p:nvPr/>
                </p:nvGrpSpPr>
                <p:grpSpPr>
                  <a:xfrm>
                    <a:off x="5326940" y="3038938"/>
                    <a:ext cx="2022983" cy="455500"/>
                    <a:chOff x="5326940" y="3038937"/>
                    <a:chExt cx="2022983" cy="455500"/>
                  </a:xfrm>
                </p:grpSpPr>
                <p:grpSp>
                  <p:nvGrpSpPr>
                    <p:cNvPr id="662" name="Group 378"/>
                    <p:cNvGrpSpPr/>
                    <p:nvPr/>
                  </p:nvGrpSpPr>
                  <p:grpSpPr>
                    <a:xfrm>
                      <a:off x="5896151" y="3040986"/>
                      <a:ext cx="315351" cy="452185"/>
                      <a:chOff x="6144878" y="3040986"/>
                      <a:chExt cx="315351" cy="452185"/>
                    </a:xfrm>
                  </p:grpSpPr>
                  <p:sp>
                    <p:nvSpPr>
                      <p:cNvPr id="7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663" name="Group 377"/>
                    <p:cNvGrpSpPr/>
                    <p:nvPr/>
                  </p:nvGrpSpPr>
                  <p:grpSpPr>
                    <a:xfrm>
                      <a:off x="5326940" y="3038937"/>
                      <a:ext cx="315351" cy="452185"/>
                      <a:chOff x="5326940" y="3038937"/>
                      <a:chExt cx="315351" cy="452185"/>
                    </a:xfrm>
                  </p:grpSpPr>
                  <p:sp>
                    <p:nvSpPr>
                      <p:cNvPr id="7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672" name="Group 230"/>
                    <p:cNvGrpSpPr/>
                    <p:nvPr/>
                  </p:nvGrpSpPr>
                  <p:grpSpPr>
                    <a:xfrm flipV="1">
                      <a:off x="6465362" y="3038939"/>
                      <a:ext cx="315351" cy="452185"/>
                      <a:chOff x="2660385" y="1689916"/>
                      <a:chExt cx="315351" cy="452185"/>
                    </a:xfrm>
                  </p:grpSpPr>
                  <p:sp>
                    <p:nvSpPr>
                      <p:cNvPr id="754" name="Down Arrow 7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673" name="Group 379"/>
                    <p:cNvGrpSpPr/>
                    <p:nvPr/>
                  </p:nvGrpSpPr>
                  <p:grpSpPr>
                    <a:xfrm>
                      <a:off x="7034572" y="3042252"/>
                      <a:ext cx="315351" cy="452185"/>
                      <a:chOff x="7836091" y="3042252"/>
                      <a:chExt cx="315351" cy="452185"/>
                    </a:xfrm>
                  </p:grpSpPr>
                  <p:sp>
                    <p:nvSpPr>
                      <p:cNvPr id="752" name="Down Arrow 7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674" name="Group 394"/>
                  <p:cNvGrpSpPr/>
                  <p:nvPr/>
                </p:nvGrpSpPr>
                <p:grpSpPr>
                  <a:xfrm>
                    <a:off x="5326940" y="3624179"/>
                    <a:ext cx="2022983" cy="455500"/>
                    <a:chOff x="5326940" y="3669335"/>
                    <a:chExt cx="2022983" cy="455500"/>
                  </a:xfrm>
                </p:grpSpPr>
                <p:grpSp>
                  <p:nvGrpSpPr>
                    <p:cNvPr id="675" name="Group 382"/>
                    <p:cNvGrpSpPr/>
                    <p:nvPr/>
                  </p:nvGrpSpPr>
                  <p:grpSpPr>
                    <a:xfrm>
                      <a:off x="5896151" y="3671384"/>
                      <a:ext cx="315351" cy="452185"/>
                      <a:chOff x="6144878" y="3705251"/>
                      <a:chExt cx="315351" cy="452185"/>
                    </a:xfrm>
                  </p:grpSpPr>
                  <p:sp>
                    <p:nvSpPr>
                      <p:cNvPr id="7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684" name="Group 235"/>
                    <p:cNvGrpSpPr/>
                    <p:nvPr/>
                  </p:nvGrpSpPr>
                  <p:grpSpPr>
                    <a:xfrm flipV="1">
                      <a:off x="5326940" y="3669335"/>
                      <a:ext cx="315351" cy="452185"/>
                      <a:chOff x="704140" y="2354179"/>
                      <a:chExt cx="315351" cy="452185"/>
                    </a:xfrm>
                  </p:grpSpPr>
                  <p:sp>
                    <p:nvSpPr>
                      <p:cNvPr id="7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685" name="Group 381"/>
                    <p:cNvGrpSpPr/>
                    <p:nvPr/>
                  </p:nvGrpSpPr>
                  <p:grpSpPr>
                    <a:xfrm>
                      <a:off x="6465362" y="3669337"/>
                      <a:ext cx="315351" cy="452185"/>
                      <a:chOff x="7012249" y="3703204"/>
                      <a:chExt cx="315351" cy="452185"/>
                    </a:xfrm>
                  </p:grpSpPr>
                  <p:sp>
                    <p:nvSpPr>
                      <p:cNvPr id="742" name="Down Arrow 7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686" name="Group 380"/>
                    <p:cNvGrpSpPr/>
                    <p:nvPr/>
                  </p:nvGrpSpPr>
                  <p:grpSpPr>
                    <a:xfrm>
                      <a:off x="7034572" y="3672650"/>
                      <a:ext cx="315351" cy="452185"/>
                      <a:chOff x="7836091" y="3706517"/>
                      <a:chExt cx="315351" cy="452185"/>
                    </a:xfrm>
                  </p:grpSpPr>
                  <p:sp>
                    <p:nvSpPr>
                      <p:cNvPr id="740" name="Down Arrow 7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687" name="Group 393"/>
                  <p:cNvGrpSpPr/>
                  <p:nvPr/>
                </p:nvGrpSpPr>
                <p:grpSpPr>
                  <a:xfrm>
                    <a:off x="5326940" y="4209422"/>
                    <a:ext cx="2022983" cy="455500"/>
                    <a:chOff x="5326940" y="4333600"/>
                    <a:chExt cx="2022983" cy="455500"/>
                  </a:xfrm>
                </p:grpSpPr>
                <p:grpSp>
                  <p:nvGrpSpPr>
                    <p:cNvPr id="696" name="Group 231"/>
                    <p:cNvGrpSpPr/>
                    <p:nvPr/>
                  </p:nvGrpSpPr>
                  <p:grpSpPr>
                    <a:xfrm flipV="1">
                      <a:off x="5896151" y="4335649"/>
                      <a:ext cx="315351" cy="452185"/>
                      <a:chOff x="1680124" y="3020493"/>
                      <a:chExt cx="315351" cy="452185"/>
                    </a:xfrm>
                  </p:grpSpPr>
                  <p:sp>
                    <p:nvSpPr>
                      <p:cNvPr id="7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697" name="Group 383"/>
                    <p:cNvGrpSpPr/>
                    <p:nvPr/>
                  </p:nvGrpSpPr>
                  <p:grpSpPr>
                    <a:xfrm>
                      <a:off x="5326940" y="4333600"/>
                      <a:ext cx="315351" cy="452185"/>
                      <a:chOff x="5326940" y="4367467"/>
                      <a:chExt cx="315351" cy="452185"/>
                    </a:xfrm>
                  </p:grpSpPr>
                  <p:sp>
                    <p:nvSpPr>
                      <p:cNvPr id="7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698" name="Group 229"/>
                    <p:cNvGrpSpPr/>
                    <p:nvPr/>
                  </p:nvGrpSpPr>
                  <p:grpSpPr>
                    <a:xfrm flipV="1">
                      <a:off x="6465362" y="4333602"/>
                      <a:ext cx="315351" cy="452185"/>
                      <a:chOff x="2660385" y="3018446"/>
                      <a:chExt cx="315351" cy="452185"/>
                    </a:xfrm>
                  </p:grpSpPr>
                  <p:sp>
                    <p:nvSpPr>
                      <p:cNvPr id="7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699" name="Group 234"/>
                    <p:cNvGrpSpPr/>
                    <p:nvPr/>
                  </p:nvGrpSpPr>
                  <p:grpSpPr>
                    <a:xfrm flipV="1">
                      <a:off x="7034572" y="4336915"/>
                      <a:ext cx="315351" cy="452185"/>
                      <a:chOff x="3687429" y="3021759"/>
                      <a:chExt cx="315351" cy="452185"/>
                    </a:xfrm>
                  </p:grpSpPr>
                  <p:sp>
                    <p:nvSpPr>
                      <p:cNvPr id="7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08" name="Group 392"/>
                  <p:cNvGrpSpPr/>
                  <p:nvPr/>
                </p:nvGrpSpPr>
                <p:grpSpPr>
                  <a:xfrm>
                    <a:off x="5326940" y="4794663"/>
                    <a:ext cx="2022983" cy="455500"/>
                    <a:chOff x="5326940" y="4918842"/>
                    <a:chExt cx="2022983" cy="455500"/>
                  </a:xfrm>
                </p:grpSpPr>
                <p:grpSp>
                  <p:nvGrpSpPr>
                    <p:cNvPr id="709" name="Group 385"/>
                    <p:cNvGrpSpPr/>
                    <p:nvPr/>
                  </p:nvGrpSpPr>
                  <p:grpSpPr>
                    <a:xfrm>
                      <a:off x="5896151" y="4920891"/>
                      <a:ext cx="315351" cy="452185"/>
                      <a:chOff x="6144878" y="5033781"/>
                      <a:chExt cx="315351" cy="452185"/>
                    </a:xfrm>
                  </p:grpSpPr>
                  <p:sp>
                    <p:nvSpPr>
                      <p:cNvPr id="722" name="Down Arrow 7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10" name="Group 384"/>
                    <p:cNvGrpSpPr/>
                    <p:nvPr/>
                  </p:nvGrpSpPr>
                  <p:grpSpPr>
                    <a:xfrm>
                      <a:off x="5326940" y="4918842"/>
                      <a:ext cx="315351" cy="452185"/>
                      <a:chOff x="5326940" y="5031732"/>
                      <a:chExt cx="315351" cy="452185"/>
                    </a:xfrm>
                  </p:grpSpPr>
                  <p:sp>
                    <p:nvSpPr>
                      <p:cNvPr id="720" name="Down Arrow 7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11" name="Group 386"/>
                    <p:cNvGrpSpPr/>
                    <p:nvPr/>
                  </p:nvGrpSpPr>
                  <p:grpSpPr>
                    <a:xfrm>
                      <a:off x="6465362" y="4918844"/>
                      <a:ext cx="315351" cy="452185"/>
                      <a:chOff x="7012249" y="5031734"/>
                      <a:chExt cx="315351" cy="452185"/>
                    </a:xfrm>
                  </p:grpSpPr>
                  <p:sp>
                    <p:nvSpPr>
                      <p:cNvPr id="7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12" name="Group 387"/>
                    <p:cNvGrpSpPr/>
                    <p:nvPr/>
                  </p:nvGrpSpPr>
                  <p:grpSpPr>
                    <a:xfrm>
                      <a:off x="7034572" y="4922157"/>
                      <a:ext cx="315351" cy="452185"/>
                      <a:chOff x="7836091" y="5035047"/>
                      <a:chExt cx="315351" cy="452185"/>
                    </a:xfrm>
                  </p:grpSpPr>
                  <p:sp>
                    <p:nvSpPr>
                      <p:cNvPr id="7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13"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714" name="Group 395"/>
                  <p:cNvGrpSpPr/>
                  <p:nvPr/>
                </p:nvGrpSpPr>
                <p:grpSpPr>
                  <a:xfrm>
                    <a:off x="5326940" y="3038938"/>
                    <a:ext cx="2022983" cy="455500"/>
                    <a:chOff x="5326940" y="3038937"/>
                    <a:chExt cx="2022983" cy="455500"/>
                  </a:xfrm>
                </p:grpSpPr>
                <p:grpSp>
                  <p:nvGrpSpPr>
                    <p:cNvPr id="715" name="Group 378"/>
                    <p:cNvGrpSpPr/>
                    <p:nvPr/>
                  </p:nvGrpSpPr>
                  <p:grpSpPr>
                    <a:xfrm>
                      <a:off x="5896151" y="3040986"/>
                      <a:ext cx="315351" cy="452185"/>
                      <a:chOff x="6144878" y="3040986"/>
                      <a:chExt cx="315351" cy="452185"/>
                    </a:xfrm>
                  </p:grpSpPr>
                  <p:sp>
                    <p:nvSpPr>
                      <p:cNvPr id="706" name="Down Arrow 7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24" name="Group 377"/>
                    <p:cNvGrpSpPr/>
                    <p:nvPr/>
                  </p:nvGrpSpPr>
                  <p:grpSpPr>
                    <a:xfrm>
                      <a:off x="5326940" y="3038937"/>
                      <a:ext cx="315351" cy="452185"/>
                      <a:chOff x="5326940" y="3038937"/>
                      <a:chExt cx="315351" cy="452185"/>
                    </a:xfrm>
                  </p:grpSpPr>
                  <p:sp>
                    <p:nvSpPr>
                      <p:cNvPr id="704" name="Down Arrow 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25" name="Group 230"/>
                    <p:cNvGrpSpPr/>
                    <p:nvPr/>
                  </p:nvGrpSpPr>
                  <p:grpSpPr>
                    <a:xfrm flipV="1">
                      <a:off x="6465362" y="3038939"/>
                      <a:ext cx="315351" cy="452185"/>
                      <a:chOff x="2660385" y="1689916"/>
                      <a:chExt cx="315351" cy="452185"/>
                    </a:xfrm>
                  </p:grpSpPr>
                  <p:sp>
                    <p:nvSpPr>
                      <p:cNvPr id="702" name="Down Arrow 7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726" name="Group 379"/>
                    <p:cNvGrpSpPr/>
                    <p:nvPr/>
                  </p:nvGrpSpPr>
                  <p:grpSpPr>
                    <a:xfrm>
                      <a:off x="7034572" y="3042252"/>
                      <a:ext cx="315351" cy="452185"/>
                      <a:chOff x="7836091" y="3042252"/>
                      <a:chExt cx="315351" cy="452185"/>
                    </a:xfrm>
                  </p:grpSpPr>
                  <p:sp>
                    <p:nvSpPr>
                      <p:cNvPr id="700" name="Down Arrow 6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727" name="Group 394"/>
                  <p:cNvGrpSpPr/>
                  <p:nvPr/>
                </p:nvGrpSpPr>
                <p:grpSpPr>
                  <a:xfrm>
                    <a:off x="5326940" y="3624179"/>
                    <a:ext cx="2022983" cy="455500"/>
                    <a:chOff x="5326940" y="3669335"/>
                    <a:chExt cx="2022983" cy="455500"/>
                  </a:xfrm>
                </p:grpSpPr>
                <p:grpSp>
                  <p:nvGrpSpPr>
                    <p:cNvPr id="736" name="Group 382"/>
                    <p:cNvGrpSpPr/>
                    <p:nvPr/>
                  </p:nvGrpSpPr>
                  <p:grpSpPr>
                    <a:xfrm>
                      <a:off x="5896151" y="3671384"/>
                      <a:ext cx="315351" cy="452185"/>
                      <a:chOff x="6144878" y="3705251"/>
                      <a:chExt cx="315351" cy="452185"/>
                    </a:xfrm>
                  </p:grpSpPr>
                  <p:sp>
                    <p:nvSpPr>
                      <p:cNvPr id="694" name="Down Arrow 6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737" name="Group 235"/>
                    <p:cNvGrpSpPr/>
                    <p:nvPr/>
                  </p:nvGrpSpPr>
                  <p:grpSpPr>
                    <a:xfrm flipV="1">
                      <a:off x="5326940" y="3669335"/>
                      <a:ext cx="315351" cy="452185"/>
                      <a:chOff x="704140" y="2354179"/>
                      <a:chExt cx="315351" cy="452185"/>
                    </a:xfrm>
                  </p:grpSpPr>
                  <p:sp>
                    <p:nvSpPr>
                      <p:cNvPr id="692" name="Down Arrow 6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738" name="Group 381"/>
                    <p:cNvGrpSpPr/>
                    <p:nvPr/>
                  </p:nvGrpSpPr>
                  <p:grpSpPr>
                    <a:xfrm>
                      <a:off x="6465362" y="3669337"/>
                      <a:ext cx="315351" cy="452185"/>
                      <a:chOff x="7012249" y="3703204"/>
                      <a:chExt cx="315351" cy="452185"/>
                    </a:xfrm>
                  </p:grpSpPr>
                  <p:sp>
                    <p:nvSpPr>
                      <p:cNvPr id="690" name="Down Arrow 6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739" name="Group 380"/>
                    <p:cNvGrpSpPr/>
                    <p:nvPr/>
                  </p:nvGrpSpPr>
                  <p:grpSpPr>
                    <a:xfrm>
                      <a:off x="7034572" y="3672650"/>
                      <a:ext cx="315351" cy="452185"/>
                      <a:chOff x="7836091" y="3706517"/>
                      <a:chExt cx="315351" cy="452185"/>
                    </a:xfrm>
                  </p:grpSpPr>
                  <p:sp>
                    <p:nvSpPr>
                      <p:cNvPr id="688" name="Down Arrow 6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748" name="Group 393"/>
                  <p:cNvGrpSpPr/>
                  <p:nvPr/>
                </p:nvGrpSpPr>
                <p:grpSpPr>
                  <a:xfrm>
                    <a:off x="5326940" y="4209422"/>
                    <a:ext cx="2022983" cy="455500"/>
                    <a:chOff x="5326940" y="4333600"/>
                    <a:chExt cx="2022983" cy="455500"/>
                  </a:xfrm>
                </p:grpSpPr>
                <p:grpSp>
                  <p:nvGrpSpPr>
                    <p:cNvPr id="749" name="Group 231"/>
                    <p:cNvGrpSpPr/>
                    <p:nvPr/>
                  </p:nvGrpSpPr>
                  <p:grpSpPr>
                    <a:xfrm flipV="1">
                      <a:off x="5896151" y="4335649"/>
                      <a:ext cx="315351" cy="452185"/>
                      <a:chOff x="1680124" y="3020493"/>
                      <a:chExt cx="315351" cy="452185"/>
                    </a:xfrm>
                  </p:grpSpPr>
                  <p:sp>
                    <p:nvSpPr>
                      <p:cNvPr id="682" name="Down Arrow 6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750" name="Group 383"/>
                    <p:cNvGrpSpPr/>
                    <p:nvPr/>
                  </p:nvGrpSpPr>
                  <p:grpSpPr>
                    <a:xfrm>
                      <a:off x="5326940" y="4333600"/>
                      <a:ext cx="315351" cy="452185"/>
                      <a:chOff x="5326940" y="4367467"/>
                      <a:chExt cx="315351" cy="452185"/>
                    </a:xfrm>
                  </p:grpSpPr>
                  <p:sp>
                    <p:nvSpPr>
                      <p:cNvPr id="680" name="Down Arrow 6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751" name="Group 229"/>
                    <p:cNvGrpSpPr/>
                    <p:nvPr/>
                  </p:nvGrpSpPr>
                  <p:grpSpPr>
                    <a:xfrm flipV="1">
                      <a:off x="6465362" y="4333602"/>
                      <a:ext cx="315351" cy="452185"/>
                      <a:chOff x="2660385" y="3018446"/>
                      <a:chExt cx="315351" cy="452185"/>
                    </a:xfrm>
                  </p:grpSpPr>
                  <p:sp>
                    <p:nvSpPr>
                      <p:cNvPr id="678" name="Down Arrow 6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761" name="Group 234"/>
                    <p:cNvGrpSpPr/>
                    <p:nvPr/>
                  </p:nvGrpSpPr>
                  <p:grpSpPr>
                    <a:xfrm flipV="1">
                      <a:off x="7034572" y="4336915"/>
                      <a:ext cx="315351" cy="452185"/>
                      <a:chOff x="3687429" y="3021759"/>
                      <a:chExt cx="315351" cy="452185"/>
                    </a:xfrm>
                  </p:grpSpPr>
                  <p:sp>
                    <p:nvSpPr>
                      <p:cNvPr id="676" name="Down Arrow 6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62" name="Group 392"/>
                  <p:cNvGrpSpPr/>
                  <p:nvPr/>
                </p:nvGrpSpPr>
                <p:grpSpPr>
                  <a:xfrm>
                    <a:off x="5326940" y="4794663"/>
                    <a:ext cx="2022983" cy="455500"/>
                    <a:chOff x="5326940" y="4918842"/>
                    <a:chExt cx="2022983" cy="455500"/>
                  </a:xfrm>
                </p:grpSpPr>
                <p:grpSp>
                  <p:nvGrpSpPr>
                    <p:cNvPr id="763" name="Group 385"/>
                    <p:cNvGrpSpPr/>
                    <p:nvPr/>
                  </p:nvGrpSpPr>
                  <p:grpSpPr>
                    <a:xfrm>
                      <a:off x="5896151" y="4920891"/>
                      <a:ext cx="315351" cy="452185"/>
                      <a:chOff x="6144878" y="5033781"/>
                      <a:chExt cx="315351" cy="452185"/>
                    </a:xfrm>
                  </p:grpSpPr>
                  <p:sp>
                    <p:nvSpPr>
                      <p:cNvPr id="670" name="Down Arrow 6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64" name="Group 384"/>
                    <p:cNvGrpSpPr/>
                    <p:nvPr/>
                  </p:nvGrpSpPr>
                  <p:grpSpPr>
                    <a:xfrm>
                      <a:off x="5326940" y="4918842"/>
                      <a:ext cx="315351" cy="452185"/>
                      <a:chOff x="5326940" y="5031732"/>
                      <a:chExt cx="315351" cy="452185"/>
                    </a:xfrm>
                  </p:grpSpPr>
                  <p:sp>
                    <p:nvSpPr>
                      <p:cNvPr id="668" name="Down Arrow 6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65" name="Group 386"/>
                    <p:cNvGrpSpPr/>
                    <p:nvPr/>
                  </p:nvGrpSpPr>
                  <p:grpSpPr>
                    <a:xfrm>
                      <a:off x="6465362" y="4918844"/>
                      <a:ext cx="315351" cy="452185"/>
                      <a:chOff x="7012249" y="5031734"/>
                      <a:chExt cx="315351" cy="452185"/>
                    </a:xfrm>
                  </p:grpSpPr>
                  <p:sp>
                    <p:nvSpPr>
                      <p:cNvPr id="666" name="Down Arrow 6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66" name="Group 387"/>
                    <p:cNvGrpSpPr/>
                    <p:nvPr/>
                  </p:nvGrpSpPr>
                  <p:grpSpPr>
                    <a:xfrm>
                      <a:off x="7034572" y="4922157"/>
                      <a:ext cx="315351" cy="452185"/>
                      <a:chOff x="7836091" y="5035047"/>
                      <a:chExt cx="315351" cy="452185"/>
                    </a:xfrm>
                  </p:grpSpPr>
                  <p:sp>
                    <p:nvSpPr>
                      <p:cNvPr id="664" name="Down Arrow 6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67"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049" name="Group 395"/>
                  <p:cNvGrpSpPr/>
                  <p:nvPr/>
                </p:nvGrpSpPr>
                <p:grpSpPr>
                  <a:xfrm>
                    <a:off x="5326940" y="3038938"/>
                    <a:ext cx="2022983" cy="455500"/>
                    <a:chOff x="5326940" y="3038937"/>
                    <a:chExt cx="2022983" cy="455500"/>
                  </a:xfrm>
                </p:grpSpPr>
                <p:grpSp>
                  <p:nvGrpSpPr>
                    <p:cNvPr id="2050" name="Group 378"/>
                    <p:cNvGrpSpPr/>
                    <p:nvPr/>
                  </p:nvGrpSpPr>
                  <p:grpSpPr>
                    <a:xfrm>
                      <a:off x="5896151" y="3040986"/>
                      <a:ext cx="315351" cy="452185"/>
                      <a:chOff x="6144878" y="3040986"/>
                      <a:chExt cx="315351" cy="452185"/>
                    </a:xfrm>
                  </p:grpSpPr>
                  <p:sp>
                    <p:nvSpPr>
                      <p:cNvPr id="654" name="Down Arrow 6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051" name="Group 377"/>
                    <p:cNvGrpSpPr/>
                    <p:nvPr/>
                  </p:nvGrpSpPr>
                  <p:grpSpPr>
                    <a:xfrm>
                      <a:off x="5326940" y="3038937"/>
                      <a:ext cx="315351" cy="452185"/>
                      <a:chOff x="5326940" y="3038937"/>
                      <a:chExt cx="315351" cy="452185"/>
                    </a:xfrm>
                  </p:grpSpPr>
                  <p:sp>
                    <p:nvSpPr>
                      <p:cNvPr id="652" name="Down Arrow 6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052" name="Group 230"/>
                    <p:cNvGrpSpPr/>
                    <p:nvPr/>
                  </p:nvGrpSpPr>
                  <p:grpSpPr>
                    <a:xfrm flipV="1">
                      <a:off x="6465362" y="3038939"/>
                      <a:ext cx="315351" cy="452185"/>
                      <a:chOff x="2660385" y="1689916"/>
                      <a:chExt cx="315351" cy="452185"/>
                    </a:xfrm>
                  </p:grpSpPr>
                  <p:sp>
                    <p:nvSpPr>
                      <p:cNvPr id="650" name="Down Arrow 6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53" name="Group 379"/>
                    <p:cNvGrpSpPr/>
                    <p:nvPr/>
                  </p:nvGrpSpPr>
                  <p:grpSpPr>
                    <a:xfrm>
                      <a:off x="7034572" y="3042252"/>
                      <a:ext cx="315351" cy="452185"/>
                      <a:chOff x="7836091" y="3042252"/>
                      <a:chExt cx="315351" cy="452185"/>
                    </a:xfrm>
                  </p:grpSpPr>
                  <p:sp>
                    <p:nvSpPr>
                      <p:cNvPr id="648" name="Down Arrow 6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54" name="Group 394"/>
                  <p:cNvGrpSpPr/>
                  <p:nvPr/>
                </p:nvGrpSpPr>
                <p:grpSpPr>
                  <a:xfrm>
                    <a:off x="5326940" y="3624179"/>
                    <a:ext cx="2022983" cy="455500"/>
                    <a:chOff x="5326940" y="3669335"/>
                    <a:chExt cx="2022983" cy="455500"/>
                  </a:xfrm>
                </p:grpSpPr>
                <p:grpSp>
                  <p:nvGrpSpPr>
                    <p:cNvPr id="2055" name="Group 382"/>
                    <p:cNvGrpSpPr/>
                    <p:nvPr/>
                  </p:nvGrpSpPr>
                  <p:grpSpPr>
                    <a:xfrm>
                      <a:off x="5896151" y="3671384"/>
                      <a:ext cx="315351" cy="452185"/>
                      <a:chOff x="6144878" y="3705251"/>
                      <a:chExt cx="315351" cy="452185"/>
                    </a:xfrm>
                  </p:grpSpPr>
                  <p:sp>
                    <p:nvSpPr>
                      <p:cNvPr id="642" name="Down Arrow 6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56" name="Group 235"/>
                    <p:cNvGrpSpPr/>
                    <p:nvPr/>
                  </p:nvGrpSpPr>
                  <p:grpSpPr>
                    <a:xfrm flipV="1">
                      <a:off x="5326940" y="3669335"/>
                      <a:ext cx="315351" cy="452185"/>
                      <a:chOff x="704140" y="2354179"/>
                      <a:chExt cx="315351" cy="452185"/>
                    </a:xfrm>
                  </p:grpSpPr>
                  <p:sp>
                    <p:nvSpPr>
                      <p:cNvPr id="640" name="Down Arrow 6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57" name="Group 381"/>
                    <p:cNvGrpSpPr/>
                    <p:nvPr/>
                  </p:nvGrpSpPr>
                  <p:grpSpPr>
                    <a:xfrm>
                      <a:off x="6465362" y="3669337"/>
                      <a:ext cx="315351" cy="452185"/>
                      <a:chOff x="7012249" y="3703204"/>
                      <a:chExt cx="315351" cy="452185"/>
                    </a:xfrm>
                  </p:grpSpPr>
                  <p:sp>
                    <p:nvSpPr>
                      <p:cNvPr id="638" name="Down Arrow 6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58" name="Group 380"/>
                    <p:cNvGrpSpPr/>
                    <p:nvPr/>
                  </p:nvGrpSpPr>
                  <p:grpSpPr>
                    <a:xfrm>
                      <a:off x="7034572" y="3672650"/>
                      <a:ext cx="315351" cy="452185"/>
                      <a:chOff x="7836091" y="3706517"/>
                      <a:chExt cx="315351" cy="452185"/>
                    </a:xfrm>
                  </p:grpSpPr>
                  <p:sp>
                    <p:nvSpPr>
                      <p:cNvPr id="636" name="Down Arrow 6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059" name="Group 393"/>
                  <p:cNvGrpSpPr/>
                  <p:nvPr/>
                </p:nvGrpSpPr>
                <p:grpSpPr>
                  <a:xfrm>
                    <a:off x="5326940" y="4209422"/>
                    <a:ext cx="2022983" cy="455500"/>
                    <a:chOff x="5326940" y="4333600"/>
                    <a:chExt cx="2022983" cy="455500"/>
                  </a:xfrm>
                </p:grpSpPr>
                <p:grpSp>
                  <p:nvGrpSpPr>
                    <p:cNvPr id="2060" name="Group 231"/>
                    <p:cNvGrpSpPr/>
                    <p:nvPr/>
                  </p:nvGrpSpPr>
                  <p:grpSpPr>
                    <a:xfrm flipV="1">
                      <a:off x="5896151" y="4335649"/>
                      <a:ext cx="315351" cy="452185"/>
                      <a:chOff x="1680124" y="3020493"/>
                      <a:chExt cx="315351" cy="452185"/>
                    </a:xfrm>
                  </p:grpSpPr>
                  <p:sp>
                    <p:nvSpPr>
                      <p:cNvPr id="630" name="Down Arrow 6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061" name="Group 383"/>
                    <p:cNvGrpSpPr/>
                    <p:nvPr/>
                  </p:nvGrpSpPr>
                  <p:grpSpPr>
                    <a:xfrm>
                      <a:off x="5326940" y="4333600"/>
                      <a:ext cx="315351" cy="452185"/>
                      <a:chOff x="5326940" y="4367467"/>
                      <a:chExt cx="315351" cy="452185"/>
                    </a:xfrm>
                  </p:grpSpPr>
                  <p:sp>
                    <p:nvSpPr>
                      <p:cNvPr id="628" name="Down Arrow 6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062" name="Group 229"/>
                    <p:cNvGrpSpPr/>
                    <p:nvPr/>
                  </p:nvGrpSpPr>
                  <p:grpSpPr>
                    <a:xfrm flipV="1">
                      <a:off x="6465362" y="4333602"/>
                      <a:ext cx="315351" cy="452185"/>
                      <a:chOff x="2660385" y="3018446"/>
                      <a:chExt cx="315351" cy="452185"/>
                    </a:xfrm>
                  </p:grpSpPr>
                  <p:sp>
                    <p:nvSpPr>
                      <p:cNvPr id="626" name="Down Arrow 6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063" name="Group 234"/>
                    <p:cNvGrpSpPr/>
                    <p:nvPr/>
                  </p:nvGrpSpPr>
                  <p:grpSpPr>
                    <a:xfrm flipV="1">
                      <a:off x="7034572" y="4336915"/>
                      <a:ext cx="315351" cy="452185"/>
                      <a:chOff x="3687429" y="3021759"/>
                      <a:chExt cx="315351" cy="452185"/>
                    </a:xfrm>
                  </p:grpSpPr>
                  <p:sp>
                    <p:nvSpPr>
                      <p:cNvPr id="624" name="Down Arrow 6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064" name="Group 392"/>
                  <p:cNvGrpSpPr/>
                  <p:nvPr/>
                </p:nvGrpSpPr>
                <p:grpSpPr>
                  <a:xfrm>
                    <a:off x="5326940" y="4794663"/>
                    <a:ext cx="2022983" cy="455500"/>
                    <a:chOff x="5326940" y="4918842"/>
                    <a:chExt cx="2022983" cy="455500"/>
                  </a:xfrm>
                </p:grpSpPr>
                <p:grpSp>
                  <p:nvGrpSpPr>
                    <p:cNvPr id="2065" name="Group 385"/>
                    <p:cNvGrpSpPr/>
                    <p:nvPr/>
                  </p:nvGrpSpPr>
                  <p:grpSpPr>
                    <a:xfrm>
                      <a:off x="5896151" y="4920891"/>
                      <a:ext cx="315351" cy="452185"/>
                      <a:chOff x="6144878" y="5033781"/>
                      <a:chExt cx="315351" cy="452185"/>
                    </a:xfrm>
                  </p:grpSpPr>
                  <p:sp>
                    <p:nvSpPr>
                      <p:cNvPr id="618" name="Down Arrow 6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066" name="Group 384"/>
                    <p:cNvGrpSpPr/>
                    <p:nvPr/>
                  </p:nvGrpSpPr>
                  <p:grpSpPr>
                    <a:xfrm>
                      <a:off x="5326940" y="4918842"/>
                      <a:ext cx="315351" cy="452185"/>
                      <a:chOff x="5326940" y="5031732"/>
                      <a:chExt cx="315351" cy="452185"/>
                    </a:xfrm>
                  </p:grpSpPr>
                  <p:sp>
                    <p:nvSpPr>
                      <p:cNvPr id="616" name="Down Arrow 6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067" name="Group 386"/>
                    <p:cNvGrpSpPr/>
                    <p:nvPr/>
                  </p:nvGrpSpPr>
                  <p:grpSpPr>
                    <a:xfrm>
                      <a:off x="6465362" y="4918844"/>
                      <a:ext cx="315351" cy="452185"/>
                      <a:chOff x="7012249" y="5031734"/>
                      <a:chExt cx="315351" cy="452185"/>
                    </a:xfrm>
                  </p:grpSpPr>
                  <p:sp>
                    <p:nvSpPr>
                      <p:cNvPr id="614" name="Down Arrow 6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068" name="Group 387"/>
                    <p:cNvGrpSpPr/>
                    <p:nvPr/>
                  </p:nvGrpSpPr>
                  <p:grpSpPr>
                    <a:xfrm>
                      <a:off x="7034572" y="4922157"/>
                      <a:ext cx="315351" cy="452185"/>
                      <a:chOff x="7836091" y="5035047"/>
                      <a:chExt cx="315351" cy="452185"/>
                    </a:xfrm>
                  </p:grpSpPr>
                  <p:sp>
                    <p:nvSpPr>
                      <p:cNvPr id="612" name="Down Arrow 6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069"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070" name="Group 395"/>
                  <p:cNvGrpSpPr/>
                  <p:nvPr/>
                </p:nvGrpSpPr>
                <p:grpSpPr>
                  <a:xfrm>
                    <a:off x="5326940" y="3038938"/>
                    <a:ext cx="2022983" cy="455500"/>
                    <a:chOff x="5326940" y="3038937"/>
                    <a:chExt cx="2022983" cy="455500"/>
                  </a:xfrm>
                </p:grpSpPr>
                <p:grpSp>
                  <p:nvGrpSpPr>
                    <p:cNvPr id="2071" name="Group 378"/>
                    <p:cNvGrpSpPr/>
                    <p:nvPr/>
                  </p:nvGrpSpPr>
                  <p:grpSpPr>
                    <a:xfrm>
                      <a:off x="5896151" y="3040986"/>
                      <a:ext cx="315351" cy="452185"/>
                      <a:chOff x="6144878" y="3040986"/>
                      <a:chExt cx="315351" cy="452185"/>
                    </a:xfrm>
                  </p:grpSpPr>
                  <p:sp>
                    <p:nvSpPr>
                      <p:cNvPr id="602" name="Down Arrow 6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072" name="Group 377"/>
                    <p:cNvGrpSpPr/>
                    <p:nvPr/>
                  </p:nvGrpSpPr>
                  <p:grpSpPr>
                    <a:xfrm>
                      <a:off x="5326940" y="3038937"/>
                      <a:ext cx="315351" cy="452185"/>
                      <a:chOff x="5326940" y="3038937"/>
                      <a:chExt cx="315351" cy="452185"/>
                    </a:xfrm>
                  </p:grpSpPr>
                  <p:sp>
                    <p:nvSpPr>
                      <p:cNvPr id="600" name="Down Arrow 5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073" name="Group 230"/>
                    <p:cNvGrpSpPr/>
                    <p:nvPr/>
                  </p:nvGrpSpPr>
                  <p:grpSpPr>
                    <a:xfrm flipV="1">
                      <a:off x="6465362" y="3038939"/>
                      <a:ext cx="315351" cy="452185"/>
                      <a:chOff x="2660385" y="1689916"/>
                      <a:chExt cx="315351" cy="452185"/>
                    </a:xfrm>
                  </p:grpSpPr>
                  <p:sp>
                    <p:nvSpPr>
                      <p:cNvPr id="598" name="Down Arrow 5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74" name="Group 379"/>
                    <p:cNvGrpSpPr/>
                    <p:nvPr/>
                  </p:nvGrpSpPr>
                  <p:grpSpPr>
                    <a:xfrm>
                      <a:off x="7034572" y="3042252"/>
                      <a:ext cx="315351" cy="452185"/>
                      <a:chOff x="7836091" y="3042252"/>
                      <a:chExt cx="315351" cy="452185"/>
                    </a:xfrm>
                  </p:grpSpPr>
                  <p:sp>
                    <p:nvSpPr>
                      <p:cNvPr id="596" name="Down Arrow 5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75" name="Group 394"/>
                  <p:cNvGrpSpPr/>
                  <p:nvPr/>
                </p:nvGrpSpPr>
                <p:grpSpPr>
                  <a:xfrm>
                    <a:off x="5326940" y="3624179"/>
                    <a:ext cx="2022983" cy="455500"/>
                    <a:chOff x="5326940" y="3669335"/>
                    <a:chExt cx="2022983" cy="455500"/>
                  </a:xfrm>
                </p:grpSpPr>
                <p:grpSp>
                  <p:nvGrpSpPr>
                    <p:cNvPr id="2076" name="Group 382"/>
                    <p:cNvGrpSpPr/>
                    <p:nvPr/>
                  </p:nvGrpSpPr>
                  <p:grpSpPr>
                    <a:xfrm>
                      <a:off x="5896151" y="3671384"/>
                      <a:ext cx="315351" cy="452185"/>
                      <a:chOff x="6144878" y="3705251"/>
                      <a:chExt cx="315351" cy="452185"/>
                    </a:xfrm>
                  </p:grpSpPr>
                  <p:sp>
                    <p:nvSpPr>
                      <p:cNvPr id="590" name="Down Arrow 5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77" name="Group 235"/>
                    <p:cNvGrpSpPr/>
                    <p:nvPr/>
                  </p:nvGrpSpPr>
                  <p:grpSpPr>
                    <a:xfrm flipV="1">
                      <a:off x="5326940" y="3669335"/>
                      <a:ext cx="315351" cy="452185"/>
                      <a:chOff x="704140" y="2354179"/>
                      <a:chExt cx="315351" cy="452185"/>
                    </a:xfrm>
                  </p:grpSpPr>
                  <p:sp>
                    <p:nvSpPr>
                      <p:cNvPr id="588" name="Down Arrow 5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78" name="Group 381"/>
                    <p:cNvGrpSpPr/>
                    <p:nvPr/>
                  </p:nvGrpSpPr>
                  <p:grpSpPr>
                    <a:xfrm>
                      <a:off x="6465362" y="3669337"/>
                      <a:ext cx="315351" cy="452185"/>
                      <a:chOff x="7012249" y="3703204"/>
                      <a:chExt cx="315351" cy="452185"/>
                    </a:xfrm>
                  </p:grpSpPr>
                  <p:sp>
                    <p:nvSpPr>
                      <p:cNvPr id="586" name="Down Arrow 5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79" name="Group 380"/>
                    <p:cNvGrpSpPr/>
                    <p:nvPr/>
                  </p:nvGrpSpPr>
                  <p:grpSpPr>
                    <a:xfrm>
                      <a:off x="7034572" y="3672650"/>
                      <a:ext cx="315351" cy="452185"/>
                      <a:chOff x="7836091" y="3706517"/>
                      <a:chExt cx="315351" cy="452185"/>
                    </a:xfrm>
                  </p:grpSpPr>
                  <p:sp>
                    <p:nvSpPr>
                      <p:cNvPr id="584" name="Down Arrow 5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112" name="Group 393"/>
                  <p:cNvGrpSpPr/>
                  <p:nvPr/>
                </p:nvGrpSpPr>
                <p:grpSpPr>
                  <a:xfrm>
                    <a:off x="5326940" y="4209422"/>
                    <a:ext cx="2022983" cy="455500"/>
                    <a:chOff x="5326940" y="4333600"/>
                    <a:chExt cx="2022983" cy="455500"/>
                  </a:xfrm>
                </p:grpSpPr>
                <p:grpSp>
                  <p:nvGrpSpPr>
                    <p:cNvPr id="2113" name="Group 231"/>
                    <p:cNvGrpSpPr/>
                    <p:nvPr/>
                  </p:nvGrpSpPr>
                  <p:grpSpPr>
                    <a:xfrm flipV="1">
                      <a:off x="5896151" y="4335649"/>
                      <a:ext cx="315351" cy="452185"/>
                      <a:chOff x="1680124" y="3020493"/>
                      <a:chExt cx="315351" cy="452185"/>
                    </a:xfrm>
                  </p:grpSpPr>
                  <p:sp>
                    <p:nvSpPr>
                      <p:cNvPr id="578" name="Down Arrow 5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14" name="Group 383"/>
                    <p:cNvGrpSpPr/>
                    <p:nvPr/>
                  </p:nvGrpSpPr>
                  <p:grpSpPr>
                    <a:xfrm>
                      <a:off x="5326940" y="4333600"/>
                      <a:ext cx="315351" cy="452185"/>
                      <a:chOff x="5326940" y="4367467"/>
                      <a:chExt cx="315351" cy="452185"/>
                    </a:xfrm>
                  </p:grpSpPr>
                  <p:sp>
                    <p:nvSpPr>
                      <p:cNvPr id="576" name="Down Arrow 5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115" name="Group 229"/>
                    <p:cNvGrpSpPr/>
                    <p:nvPr/>
                  </p:nvGrpSpPr>
                  <p:grpSpPr>
                    <a:xfrm flipV="1">
                      <a:off x="6465362" y="4333602"/>
                      <a:ext cx="315351" cy="452185"/>
                      <a:chOff x="2660385" y="3018446"/>
                      <a:chExt cx="315351" cy="452185"/>
                    </a:xfrm>
                  </p:grpSpPr>
                  <p:sp>
                    <p:nvSpPr>
                      <p:cNvPr id="574" name="Down Arrow 5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16" name="Group 234"/>
                    <p:cNvGrpSpPr/>
                    <p:nvPr/>
                  </p:nvGrpSpPr>
                  <p:grpSpPr>
                    <a:xfrm flipV="1">
                      <a:off x="7034572" y="4336915"/>
                      <a:ext cx="315351" cy="452185"/>
                      <a:chOff x="3687429" y="3021759"/>
                      <a:chExt cx="315351" cy="452185"/>
                    </a:xfrm>
                  </p:grpSpPr>
                  <p:sp>
                    <p:nvSpPr>
                      <p:cNvPr id="572" name="Down Arrow 5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17" name="Group 392"/>
                  <p:cNvGrpSpPr/>
                  <p:nvPr/>
                </p:nvGrpSpPr>
                <p:grpSpPr>
                  <a:xfrm>
                    <a:off x="5326940" y="4794663"/>
                    <a:ext cx="2022983" cy="455500"/>
                    <a:chOff x="5326940" y="4918842"/>
                    <a:chExt cx="2022983" cy="455500"/>
                  </a:xfrm>
                </p:grpSpPr>
                <p:grpSp>
                  <p:nvGrpSpPr>
                    <p:cNvPr id="2118" name="Group 385"/>
                    <p:cNvGrpSpPr/>
                    <p:nvPr/>
                  </p:nvGrpSpPr>
                  <p:grpSpPr>
                    <a:xfrm>
                      <a:off x="5896151" y="4920891"/>
                      <a:ext cx="315351" cy="452185"/>
                      <a:chOff x="6144878" y="5033781"/>
                      <a:chExt cx="315351" cy="452185"/>
                    </a:xfrm>
                  </p:grpSpPr>
                  <p:sp>
                    <p:nvSpPr>
                      <p:cNvPr id="566" name="Down Arrow 5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19" name="Group 384"/>
                    <p:cNvGrpSpPr/>
                    <p:nvPr/>
                  </p:nvGrpSpPr>
                  <p:grpSpPr>
                    <a:xfrm>
                      <a:off x="5326940" y="4918842"/>
                      <a:ext cx="315351" cy="452185"/>
                      <a:chOff x="5326940" y="5031732"/>
                      <a:chExt cx="315351" cy="452185"/>
                    </a:xfrm>
                  </p:grpSpPr>
                  <p:sp>
                    <p:nvSpPr>
                      <p:cNvPr id="564" name="Down Arrow 5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120" name="Group 386"/>
                    <p:cNvGrpSpPr/>
                    <p:nvPr/>
                  </p:nvGrpSpPr>
                  <p:grpSpPr>
                    <a:xfrm>
                      <a:off x="6465362" y="4918844"/>
                      <a:ext cx="315351" cy="452185"/>
                      <a:chOff x="7012249" y="5031734"/>
                      <a:chExt cx="315351" cy="452185"/>
                    </a:xfrm>
                  </p:grpSpPr>
                  <p:sp>
                    <p:nvSpPr>
                      <p:cNvPr id="562" name="Down Arrow 5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121" name="Group 387"/>
                    <p:cNvGrpSpPr/>
                    <p:nvPr/>
                  </p:nvGrpSpPr>
                  <p:grpSpPr>
                    <a:xfrm>
                      <a:off x="7034572" y="4922157"/>
                      <a:ext cx="315351" cy="452185"/>
                      <a:chOff x="7836091" y="5035047"/>
                      <a:chExt cx="315351" cy="452185"/>
                    </a:xfrm>
                  </p:grpSpPr>
                  <p:sp>
                    <p:nvSpPr>
                      <p:cNvPr id="560" name="Down Arrow 5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22"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123" name="Group 395"/>
                  <p:cNvGrpSpPr/>
                  <p:nvPr/>
                </p:nvGrpSpPr>
                <p:grpSpPr>
                  <a:xfrm>
                    <a:off x="5326940" y="3038938"/>
                    <a:ext cx="2022983" cy="455500"/>
                    <a:chOff x="5326940" y="3038937"/>
                    <a:chExt cx="2022983" cy="455500"/>
                  </a:xfrm>
                </p:grpSpPr>
                <p:grpSp>
                  <p:nvGrpSpPr>
                    <p:cNvPr id="2124" name="Group 378"/>
                    <p:cNvGrpSpPr/>
                    <p:nvPr/>
                  </p:nvGrpSpPr>
                  <p:grpSpPr>
                    <a:xfrm>
                      <a:off x="5896151" y="3040986"/>
                      <a:ext cx="315351" cy="452185"/>
                      <a:chOff x="6144878" y="3040986"/>
                      <a:chExt cx="315351" cy="452185"/>
                    </a:xfrm>
                  </p:grpSpPr>
                  <p:sp>
                    <p:nvSpPr>
                      <p:cNvPr id="550" name="Down Arrow 5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126" name="Group 377"/>
                    <p:cNvGrpSpPr/>
                    <p:nvPr/>
                  </p:nvGrpSpPr>
                  <p:grpSpPr>
                    <a:xfrm>
                      <a:off x="5326940" y="3038937"/>
                      <a:ext cx="315351" cy="452185"/>
                      <a:chOff x="5326940" y="3038937"/>
                      <a:chExt cx="315351" cy="452185"/>
                    </a:xfrm>
                  </p:grpSpPr>
                  <p:sp>
                    <p:nvSpPr>
                      <p:cNvPr id="548" name="Down Arrow 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127" name="Group 230"/>
                    <p:cNvGrpSpPr/>
                    <p:nvPr/>
                  </p:nvGrpSpPr>
                  <p:grpSpPr>
                    <a:xfrm flipV="1">
                      <a:off x="6465362" y="3038939"/>
                      <a:ext cx="315351" cy="452185"/>
                      <a:chOff x="2660385" y="1689916"/>
                      <a:chExt cx="315351" cy="452185"/>
                    </a:xfrm>
                  </p:grpSpPr>
                  <p:sp>
                    <p:nvSpPr>
                      <p:cNvPr id="546" name="Down Arrow 5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128" name="Group 379"/>
                    <p:cNvGrpSpPr/>
                    <p:nvPr/>
                  </p:nvGrpSpPr>
                  <p:grpSpPr>
                    <a:xfrm>
                      <a:off x="7034572" y="3042252"/>
                      <a:ext cx="315351" cy="452185"/>
                      <a:chOff x="7836091" y="3042252"/>
                      <a:chExt cx="315351" cy="452185"/>
                    </a:xfrm>
                  </p:grpSpPr>
                  <p:sp>
                    <p:nvSpPr>
                      <p:cNvPr id="544" name="Down Arrow 5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129" name="Group 394"/>
                  <p:cNvGrpSpPr/>
                  <p:nvPr/>
                </p:nvGrpSpPr>
                <p:grpSpPr>
                  <a:xfrm>
                    <a:off x="5326940" y="3624179"/>
                    <a:ext cx="2022983" cy="455500"/>
                    <a:chOff x="5326940" y="3669335"/>
                    <a:chExt cx="2022983" cy="455500"/>
                  </a:xfrm>
                </p:grpSpPr>
                <p:grpSp>
                  <p:nvGrpSpPr>
                    <p:cNvPr id="2130" name="Group 382"/>
                    <p:cNvGrpSpPr/>
                    <p:nvPr/>
                  </p:nvGrpSpPr>
                  <p:grpSpPr>
                    <a:xfrm>
                      <a:off x="5896151" y="3671384"/>
                      <a:ext cx="315351" cy="452185"/>
                      <a:chOff x="6144878" y="3705251"/>
                      <a:chExt cx="315351" cy="452185"/>
                    </a:xfrm>
                  </p:grpSpPr>
                  <p:sp>
                    <p:nvSpPr>
                      <p:cNvPr id="538" name="Down Arrow 5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131" name="Group 235"/>
                    <p:cNvGrpSpPr/>
                    <p:nvPr/>
                  </p:nvGrpSpPr>
                  <p:grpSpPr>
                    <a:xfrm flipV="1">
                      <a:off x="5326940" y="3669335"/>
                      <a:ext cx="315351" cy="452185"/>
                      <a:chOff x="704140" y="2354179"/>
                      <a:chExt cx="315351" cy="452185"/>
                    </a:xfrm>
                  </p:grpSpPr>
                  <p:sp>
                    <p:nvSpPr>
                      <p:cNvPr id="536" name="Down Arrow 5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132" name="Group 381"/>
                    <p:cNvGrpSpPr/>
                    <p:nvPr/>
                  </p:nvGrpSpPr>
                  <p:grpSpPr>
                    <a:xfrm>
                      <a:off x="6465362" y="3669337"/>
                      <a:ext cx="315351" cy="452185"/>
                      <a:chOff x="7012249" y="3703204"/>
                      <a:chExt cx="315351" cy="452185"/>
                    </a:xfrm>
                  </p:grpSpPr>
                  <p:sp>
                    <p:nvSpPr>
                      <p:cNvPr id="534" name="Down Arrow 5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133" name="Group 380"/>
                    <p:cNvGrpSpPr/>
                    <p:nvPr/>
                  </p:nvGrpSpPr>
                  <p:grpSpPr>
                    <a:xfrm>
                      <a:off x="7034572" y="3672650"/>
                      <a:ext cx="315351" cy="452185"/>
                      <a:chOff x="7836091" y="3706517"/>
                      <a:chExt cx="315351" cy="452185"/>
                    </a:xfrm>
                  </p:grpSpPr>
                  <p:sp>
                    <p:nvSpPr>
                      <p:cNvPr id="532" name="Down Arrow 5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134" name="Group 393"/>
                  <p:cNvGrpSpPr/>
                  <p:nvPr/>
                </p:nvGrpSpPr>
                <p:grpSpPr>
                  <a:xfrm>
                    <a:off x="5326940" y="4209422"/>
                    <a:ext cx="2022983" cy="455500"/>
                    <a:chOff x="5326940" y="4333600"/>
                    <a:chExt cx="2022983" cy="455500"/>
                  </a:xfrm>
                </p:grpSpPr>
                <p:grpSp>
                  <p:nvGrpSpPr>
                    <p:cNvPr id="2135" name="Group 231"/>
                    <p:cNvGrpSpPr/>
                    <p:nvPr/>
                  </p:nvGrpSpPr>
                  <p:grpSpPr>
                    <a:xfrm flipV="1">
                      <a:off x="5896151" y="4335649"/>
                      <a:ext cx="315351" cy="452185"/>
                      <a:chOff x="1680124" y="3020493"/>
                      <a:chExt cx="315351" cy="452185"/>
                    </a:xfrm>
                  </p:grpSpPr>
                  <p:sp>
                    <p:nvSpPr>
                      <p:cNvPr id="526" name="Down Arrow 5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36" name="Group 383"/>
                    <p:cNvGrpSpPr/>
                    <p:nvPr/>
                  </p:nvGrpSpPr>
                  <p:grpSpPr>
                    <a:xfrm>
                      <a:off x="5326940" y="4333600"/>
                      <a:ext cx="315351" cy="452185"/>
                      <a:chOff x="5326940" y="4367467"/>
                      <a:chExt cx="315351" cy="452185"/>
                    </a:xfrm>
                  </p:grpSpPr>
                  <p:sp>
                    <p:nvSpPr>
                      <p:cNvPr id="524" name="Down Arrow 5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137" name="Group 229"/>
                    <p:cNvGrpSpPr/>
                    <p:nvPr/>
                  </p:nvGrpSpPr>
                  <p:grpSpPr>
                    <a:xfrm flipV="1">
                      <a:off x="6465362" y="4333602"/>
                      <a:ext cx="315351" cy="452185"/>
                      <a:chOff x="2660385" y="3018446"/>
                      <a:chExt cx="315351" cy="452185"/>
                    </a:xfrm>
                  </p:grpSpPr>
                  <p:sp>
                    <p:nvSpPr>
                      <p:cNvPr id="522" name="Down Arrow 5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38" name="Group 234"/>
                    <p:cNvGrpSpPr/>
                    <p:nvPr/>
                  </p:nvGrpSpPr>
                  <p:grpSpPr>
                    <a:xfrm flipV="1">
                      <a:off x="7034572" y="4336915"/>
                      <a:ext cx="315351" cy="452185"/>
                      <a:chOff x="3687429" y="3021759"/>
                      <a:chExt cx="315351" cy="452185"/>
                    </a:xfrm>
                  </p:grpSpPr>
                  <p:sp>
                    <p:nvSpPr>
                      <p:cNvPr id="520" name="Down Arrow 5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39" name="Group 392"/>
                  <p:cNvGrpSpPr/>
                  <p:nvPr/>
                </p:nvGrpSpPr>
                <p:grpSpPr>
                  <a:xfrm>
                    <a:off x="5326940" y="4794663"/>
                    <a:ext cx="2022983" cy="455500"/>
                    <a:chOff x="5326940" y="4918842"/>
                    <a:chExt cx="2022983" cy="455500"/>
                  </a:xfrm>
                </p:grpSpPr>
                <p:grpSp>
                  <p:nvGrpSpPr>
                    <p:cNvPr id="2140" name="Group 385"/>
                    <p:cNvGrpSpPr/>
                    <p:nvPr/>
                  </p:nvGrpSpPr>
                  <p:grpSpPr>
                    <a:xfrm>
                      <a:off x="5896151" y="4920891"/>
                      <a:ext cx="315351" cy="452185"/>
                      <a:chOff x="6144878" y="5033781"/>
                      <a:chExt cx="315351" cy="452185"/>
                    </a:xfrm>
                  </p:grpSpPr>
                  <p:sp>
                    <p:nvSpPr>
                      <p:cNvPr id="514" name="Down Arrow 5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41" name="Group 384"/>
                    <p:cNvGrpSpPr/>
                    <p:nvPr/>
                  </p:nvGrpSpPr>
                  <p:grpSpPr>
                    <a:xfrm>
                      <a:off x="5326940" y="4918842"/>
                      <a:ext cx="315351" cy="452185"/>
                      <a:chOff x="5326940" y="5031732"/>
                      <a:chExt cx="315351" cy="452185"/>
                    </a:xfrm>
                  </p:grpSpPr>
                  <p:sp>
                    <p:nvSpPr>
                      <p:cNvPr id="512" name="Down Arrow 5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00" name="Group 386"/>
                    <p:cNvGrpSpPr/>
                    <p:nvPr/>
                  </p:nvGrpSpPr>
                  <p:grpSpPr>
                    <a:xfrm>
                      <a:off x="6465362" y="4918844"/>
                      <a:ext cx="315351" cy="452185"/>
                      <a:chOff x="7012249" y="5031734"/>
                      <a:chExt cx="315351" cy="452185"/>
                    </a:xfrm>
                  </p:grpSpPr>
                  <p:sp>
                    <p:nvSpPr>
                      <p:cNvPr id="510" name="Down Arrow 5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01" name="Group 387"/>
                    <p:cNvGrpSpPr/>
                    <p:nvPr/>
                  </p:nvGrpSpPr>
                  <p:grpSpPr>
                    <a:xfrm>
                      <a:off x="7034572" y="4922157"/>
                      <a:ext cx="315351" cy="452185"/>
                      <a:chOff x="7836091" y="5035047"/>
                      <a:chExt cx="315351" cy="452185"/>
                    </a:xfrm>
                  </p:grpSpPr>
                  <p:sp>
                    <p:nvSpPr>
                      <p:cNvPr id="508" name="Down Arrow 5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02"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803" name="Group 395"/>
                  <p:cNvGrpSpPr/>
                  <p:nvPr/>
                </p:nvGrpSpPr>
                <p:grpSpPr>
                  <a:xfrm>
                    <a:off x="5326940" y="3038938"/>
                    <a:ext cx="2022983" cy="455500"/>
                    <a:chOff x="5326940" y="3038937"/>
                    <a:chExt cx="2022983" cy="455500"/>
                  </a:xfrm>
                </p:grpSpPr>
                <p:grpSp>
                  <p:nvGrpSpPr>
                    <p:cNvPr id="804" name="Group 378"/>
                    <p:cNvGrpSpPr/>
                    <p:nvPr/>
                  </p:nvGrpSpPr>
                  <p:grpSpPr>
                    <a:xfrm>
                      <a:off x="5896151" y="3040986"/>
                      <a:ext cx="315351" cy="452185"/>
                      <a:chOff x="6144878" y="3040986"/>
                      <a:chExt cx="315351" cy="452185"/>
                    </a:xfrm>
                  </p:grpSpPr>
                  <p:sp>
                    <p:nvSpPr>
                      <p:cNvPr id="498" name="Down Arrow 4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805" name="Group 377"/>
                    <p:cNvGrpSpPr/>
                    <p:nvPr/>
                  </p:nvGrpSpPr>
                  <p:grpSpPr>
                    <a:xfrm>
                      <a:off x="5326940" y="3038937"/>
                      <a:ext cx="315351" cy="452185"/>
                      <a:chOff x="5326940" y="3038937"/>
                      <a:chExt cx="315351" cy="452185"/>
                    </a:xfrm>
                  </p:grpSpPr>
                  <p:sp>
                    <p:nvSpPr>
                      <p:cNvPr id="496" name="Down Arrow 4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806" name="Group 230"/>
                    <p:cNvGrpSpPr/>
                    <p:nvPr/>
                  </p:nvGrpSpPr>
                  <p:grpSpPr>
                    <a:xfrm flipV="1">
                      <a:off x="6465362" y="3038939"/>
                      <a:ext cx="315351" cy="452185"/>
                      <a:chOff x="2660385" y="1689916"/>
                      <a:chExt cx="315351" cy="452185"/>
                    </a:xfrm>
                  </p:grpSpPr>
                  <p:sp>
                    <p:nvSpPr>
                      <p:cNvPr id="494" name="Down Arrow 4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807" name="Group 379"/>
                    <p:cNvGrpSpPr/>
                    <p:nvPr/>
                  </p:nvGrpSpPr>
                  <p:grpSpPr>
                    <a:xfrm>
                      <a:off x="7034572" y="3042252"/>
                      <a:ext cx="315351" cy="452185"/>
                      <a:chOff x="7836091" y="3042252"/>
                      <a:chExt cx="315351" cy="452185"/>
                    </a:xfrm>
                  </p:grpSpPr>
                  <p:sp>
                    <p:nvSpPr>
                      <p:cNvPr id="492" name="Down Arrow 4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11" name="Group 394"/>
                  <p:cNvGrpSpPr/>
                  <p:nvPr/>
                </p:nvGrpSpPr>
                <p:grpSpPr>
                  <a:xfrm>
                    <a:off x="5326940" y="3624179"/>
                    <a:ext cx="2022983" cy="455500"/>
                    <a:chOff x="5326940" y="3669335"/>
                    <a:chExt cx="2022983" cy="455500"/>
                  </a:xfrm>
                </p:grpSpPr>
                <p:grpSp>
                  <p:nvGrpSpPr>
                    <p:cNvPr id="812" name="Group 382"/>
                    <p:cNvGrpSpPr/>
                    <p:nvPr/>
                  </p:nvGrpSpPr>
                  <p:grpSpPr>
                    <a:xfrm>
                      <a:off x="5896151" y="3671384"/>
                      <a:ext cx="315351" cy="452185"/>
                      <a:chOff x="6144878" y="3705251"/>
                      <a:chExt cx="315351" cy="452185"/>
                    </a:xfrm>
                  </p:grpSpPr>
                  <p:sp>
                    <p:nvSpPr>
                      <p:cNvPr id="486" name="Down Arrow 4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13" name="Group 235"/>
                    <p:cNvGrpSpPr/>
                    <p:nvPr/>
                  </p:nvGrpSpPr>
                  <p:grpSpPr>
                    <a:xfrm flipV="1">
                      <a:off x="5326940" y="3669335"/>
                      <a:ext cx="315351" cy="452185"/>
                      <a:chOff x="704140" y="2354179"/>
                      <a:chExt cx="315351" cy="452185"/>
                    </a:xfrm>
                  </p:grpSpPr>
                  <p:sp>
                    <p:nvSpPr>
                      <p:cNvPr id="484" name="Down Arrow 4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14" name="Group 381"/>
                    <p:cNvGrpSpPr/>
                    <p:nvPr/>
                  </p:nvGrpSpPr>
                  <p:grpSpPr>
                    <a:xfrm>
                      <a:off x="6465362" y="3669337"/>
                      <a:ext cx="315351" cy="452185"/>
                      <a:chOff x="7012249" y="3703204"/>
                      <a:chExt cx="315351" cy="452185"/>
                    </a:xfrm>
                  </p:grpSpPr>
                  <p:sp>
                    <p:nvSpPr>
                      <p:cNvPr id="482" name="Down Arrow 4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15" name="Group 380"/>
                    <p:cNvGrpSpPr/>
                    <p:nvPr/>
                  </p:nvGrpSpPr>
                  <p:grpSpPr>
                    <a:xfrm>
                      <a:off x="7034572" y="3672650"/>
                      <a:ext cx="315351" cy="452185"/>
                      <a:chOff x="7836091" y="3706517"/>
                      <a:chExt cx="315351" cy="452185"/>
                    </a:xfrm>
                  </p:grpSpPr>
                  <p:sp>
                    <p:nvSpPr>
                      <p:cNvPr id="480" name="Down Arrow 4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16" name="Group 393"/>
                  <p:cNvGrpSpPr/>
                  <p:nvPr/>
                </p:nvGrpSpPr>
                <p:grpSpPr>
                  <a:xfrm>
                    <a:off x="5326940" y="4209422"/>
                    <a:ext cx="2022983" cy="455500"/>
                    <a:chOff x="5326940" y="4333600"/>
                    <a:chExt cx="2022983" cy="455500"/>
                  </a:xfrm>
                </p:grpSpPr>
                <p:grpSp>
                  <p:nvGrpSpPr>
                    <p:cNvPr id="817" name="Group 231"/>
                    <p:cNvGrpSpPr/>
                    <p:nvPr/>
                  </p:nvGrpSpPr>
                  <p:grpSpPr>
                    <a:xfrm flipV="1">
                      <a:off x="5896151" y="4335649"/>
                      <a:ext cx="315351" cy="452185"/>
                      <a:chOff x="1680124" y="3020493"/>
                      <a:chExt cx="315351" cy="452185"/>
                    </a:xfrm>
                  </p:grpSpPr>
                  <p:sp>
                    <p:nvSpPr>
                      <p:cNvPr id="474" name="Down Arrow 4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18" name="Group 383"/>
                    <p:cNvGrpSpPr/>
                    <p:nvPr/>
                  </p:nvGrpSpPr>
                  <p:grpSpPr>
                    <a:xfrm>
                      <a:off x="5326940" y="4333600"/>
                      <a:ext cx="315351" cy="452185"/>
                      <a:chOff x="5326940" y="4367467"/>
                      <a:chExt cx="315351" cy="452185"/>
                    </a:xfrm>
                  </p:grpSpPr>
                  <p:sp>
                    <p:nvSpPr>
                      <p:cNvPr id="472" name="Down Arrow 4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19" name="Group 229"/>
                    <p:cNvGrpSpPr/>
                    <p:nvPr/>
                  </p:nvGrpSpPr>
                  <p:grpSpPr>
                    <a:xfrm flipV="1">
                      <a:off x="6465362" y="4333602"/>
                      <a:ext cx="315351" cy="452185"/>
                      <a:chOff x="2660385" y="3018446"/>
                      <a:chExt cx="315351" cy="452185"/>
                    </a:xfrm>
                  </p:grpSpPr>
                  <p:sp>
                    <p:nvSpPr>
                      <p:cNvPr id="470" name="Down Arrow 4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20" name="Group 234"/>
                    <p:cNvGrpSpPr/>
                    <p:nvPr/>
                  </p:nvGrpSpPr>
                  <p:grpSpPr>
                    <a:xfrm flipV="1">
                      <a:off x="7034572" y="4336915"/>
                      <a:ext cx="315351" cy="452185"/>
                      <a:chOff x="3687429" y="3021759"/>
                      <a:chExt cx="315351" cy="452185"/>
                    </a:xfrm>
                  </p:grpSpPr>
                  <p:sp>
                    <p:nvSpPr>
                      <p:cNvPr id="468" name="Down Arrow 4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21" name="Group 392"/>
                  <p:cNvGrpSpPr/>
                  <p:nvPr/>
                </p:nvGrpSpPr>
                <p:grpSpPr>
                  <a:xfrm>
                    <a:off x="5326940" y="4794663"/>
                    <a:ext cx="2022983" cy="455500"/>
                    <a:chOff x="5326940" y="4918842"/>
                    <a:chExt cx="2022983" cy="455500"/>
                  </a:xfrm>
                </p:grpSpPr>
                <p:grpSp>
                  <p:nvGrpSpPr>
                    <p:cNvPr id="822" name="Group 385"/>
                    <p:cNvGrpSpPr/>
                    <p:nvPr/>
                  </p:nvGrpSpPr>
                  <p:grpSpPr>
                    <a:xfrm>
                      <a:off x="5896151" y="4920891"/>
                      <a:ext cx="315351" cy="452185"/>
                      <a:chOff x="6144878" y="5033781"/>
                      <a:chExt cx="315351" cy="452185"/>
                    </a:xfrm>
                  </p:grpSpPr>
                  <p:sp>
                    <p:nvSpPr>
                      <p:cNvPr id="462" name="Down Arrow 4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23" name="Group 384"/>
                    <p:cNvGrpSpPr/>
                    <p:nvPr/>
                  </p:nvGrpSpPr>
                  <p:grpSpPr>
                    <a:xfrm>
                      <a:off x="5326940" y="4918842"/>
                      <a:ext cx="315351" cy="452185"/>
                      <a:chOff x="5326940" y="5031732"/>
                      <a:chExt cx="315351" cy="452185"/>
                    </a:xfrm>
                  </p:grpSpPr>
                  <p:sp>
                    <p:nvSpPr>
                      <p:cNvPr id="460" name="Down Arrow 4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24" name="Group 386"/>
                    <p:cNvGrpSpPr/>
                    <p:nvPr/>
                  </p:nvGrpSpPr>
                  <p:grpSpPr>
                    <a:xfrm>
                      <a:off x="6465362" y="4918844"/>
                      <a:ext cx="315351" cy="452185"/>
                      <a:chOff x="7012249" y="5031734"/>
                      <a:chExt cx="315351" cy="452185"/>
                    </a:xfrm>
                  </p:grpSpPr>
                  <p:sp>
                    <p:nvSpPr>
                      <p:cNvPr id="458" name="Down Arrow 4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25" name="Group 387"/>
                    <p:cNvGrpSpPr/>
                    <p:nvPr/>
                  </p:nvGrpSpPr>
                  <p:grpSpPr>
                    <a:xfrm>
                      <a:off x="7034572" y="4922157"/>
                      <a:ext cx="315351" cy="452185"/>
                      <a:chOff x="7836091" y="5035047"/>
                      <a:chExt cx="315351" cy="452185"/>
                    </a:xfrm>
                  </p:grpSpPr>
                  <p:sp>
                    <p:nvSpPr>
                      <p:cNvPr id="456" name="Down Arrow 4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grpSp>
        <p:nvGrpSpPr>
          <p:cNvPr id="769" name="Group 768"/>
          <p:cNvGrpSpPr/>
          <p:nvPr/>
        </p:nvGrpSpPr>
        <p:grpSpPr>
          <a:xfrm>
            <a:off x="6043099" y="2563438"/>
            <a:ext cx="2652416" cy="1490798"/>
            <a:chOff x="6043099" y="2563438"/>
            <a:chExt cx="2652416" cy="1490798"/>
          </a:xfrm>
          <a:solidFill>
            <a:schemeClr val="tx2">
              <a:lumMod val="50000"/>
            </a:schemeClr>
          </a:solidFill>
        </p:grpSpPr>
        <p:sp>
          <p:nvSpPr>
            <p:cNvPr id="770" name="Rounded Rectangular Callout 769"/>
            <p:cNvSpPr/>
            <p:nvPr/>
          </p:nvSpPr>
          <p:spPr bwMode="auto">
            <a:xfrm>
              <a:off x="6043099" y="2563438"/>
              <a:ext cx="2643708" cy="1482089"/>
            </a:xfrm>
            <a:prstGeom prst="wedgeRoundRectCallout">
              <a:avLst>
                <a:gd name="adj1" fmla="val -92943"/>
                <a:gd name="adj2" fmla="val 151490"/>
                <a:gd name="adj3" fmla="val 16667"/>
              </a:avLst>
            </a:prstGeom>
            <a:grp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 was just presented with a picture of a happy person!”</a:t>
              </a:r>
            </a:p>
          </p:txBody>
        </p:sp>
        <p:sp>
          <p:nvSpPr>
            <p:cNvPr id="771" name="Rounded Rectangular Callout 770"/>
            <p:cNvSpPr/>
            <p:nvPr/>
          </p:nvSpPr>
          <p:spPr bwMode="auto">
            <a:xfrm>
              <a:off x="6051807" y="2572147"/>
              <a:ext cx="2643708" cy="1482089"/>
            </a:xfrm>
            <a:prstGeom prst="wedgeRoundRectCallout">
              <a:avLst>
                <a:gd name="adj1" fmla="val -57861"/>
                <a:gd name="adj2" fmla="val 149727"/>
                <a:gd name="adj3" fmla="val 16667"/>
              </a:avLst>
            </a:prstGeom>
            <a:grp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 was just presented with a picture of a happy person!”</a:t>
              </a:r>
            </a:p>
          </p:txBody>
        </p:sp>
      </p:grpSp>
      <p:sp>
        <p:nvSpPr>
          <p:cNvPr id="772"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1257" name="Group 1256"/>
          <p:cNvGrpSpPr/>
          <p:nvPr/>
        </p:nvGrpSpPr>
        <p:grpSpPr>
          <a:xfrm>
            <a:off x="7664893" y="146711"/>
            <a:ext cx="1367624" cy="205602"/>
            <a:chOff x="7696863" y="287379"/>
            <a:chExt cx="1367624" cy="205602"/>
          </a:xfrm>
        </p:grpSpPr>
        <p:pic>
          <p:nvPicPr>
            <p:cNvPr id="1258"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59" name="Right Arrow 1258"/>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2" name="Right Arrow 126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4" name="Right Arrow 126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5" name="Picture 1264"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266" name="Rounded Rectangle 1265"/>
          <p:cNvSpPr/>
          <p:nvPr/>
        </p:nvSpPr>
        <p:spPr bwMode="auto">
          <a:xfrm>
            <a:off x="845864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7"/>
                                        </p:tgtEl>
                                        <p:attrNameLst>
                                          <p:attrName>style.visibility</p:attrName>
                                        </p:attrNameLst>
                                      </p:cBhvr>
                                      <p:to>
                                        <p:strVal val="visible"/>
                                      </p:to>
                                    </p:set>
                                    <p:animEffect transition="in" filter="fade">
                                      <p:cBhvr>
                                        <p:cTn id="15" dur="2000"/>
                                        <p:tgtEl>
                                          <p:spTgt spid="6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61"/>
                                        </p:tgtEl>
                                        <p:attrNameLst>
                                          <p:attrName>style.visibility</p:attrName>
                                        </p:attrNameLst>
                                      </p:cBhvr>
                                      <p:to>
                                        <p:strVal val="visible"/>
                                      </p:to>
                                    </p:set>
                                    <p:animEffect transition="in" filter="fade">
                                      <p:cBhvr>
                                        <p:cTn id="23" dur="2000"/>
                                        <p:tgtEl>
                                          <p:spTgt spid="12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75"/>
                                        </p:tgtEl>
                                        <p:attrNameLst>
                                          <p:attrName>style.visibility</p:attrName>
                                        </p:attrNameLst>
                                      </p:cBhvr>
                                      <p:to>
                                        <p:strVal val="visible"/>
                                      </p:to>
                                    </p:set>
                                    <p:animEffect transition="in" filter="fade">
                                      <p:cBhvr>
                                        <p:cTn id="33" dur="2000"/>
                                        <p:tgtEl>
                                          <p:spTgt spid="8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68"/>
                                        </p:tgtEl>
                                        <p:attrNameLst>
                                          <p:attrName>style.visibility</p:attrName>
                                        </p:attrNameLst>
                                      </p:cBhvr>
                                      <p:to>
                                        <p:strVal val="visible"/>
                                      </p:to>
                                    </p:set>
                                    <p:animEffect transition="in" filter="fade">
                                      <p:cBhvr>
                                        <p:cTn id="36" dur="2000"/>
                                        <p:tgtEl>
                                          <p:spTgt spid="7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69"/>
                                        </p:tgtEl>
                                        <p:attrNameLst>
                                          <p:attrName>style.visibility</p:attrName>
                                        </p:attrNameLst>
                                      </p:cBhvr>
                                      <p:to>
                                        <p:strVal val="visible"/>
                                      </p:to>
                                    </p:set>
                                    <p:animEffect transition="in" filter="wipe(down)">
                                      <p:cBhvr>
                                        <p:cTn id="41" dur="500"/>
                                        <p:tgtEl>
                                          <p:spTgt spid="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1" grpId="0" animBg="1"/>
      <p:bldP spid="768" grpId="0" animBg="1"/>
      <p:bldP spid="875" grpId="0" animBg="1"/>
      <p:bldP spid="3285" grpId="0"/>
      <p:bldP spid="20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Rounded Rectangle 1141"/>
          <p:cNvSpPr/>
          <p:nvPr/>
        </p:nvSpPr>
        <p:spPr bwMode="auto">
          <a:xfrm>
            <a:off x="5756403"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77" name="Group 806"/>
          <p:cNvGrpSpPr/>
          <p:nvPr/>
        </p:nvGrpSpPr>
        <p:grpSpPr>
          <a:xfrm>
            <a:off x="4937448" y="4370946"/>
            <a:ext cx="756774" cy="346234"/>
            <a:chOff x="2229054" y="3769788"/>
            <a:chExt cx="756774" cy="346234"/>
          </a:xfrm>
        </p:grpSpPr>
        <p:sp>
          <p:nvSpPr>
            <p:cNvPr id="778" name="Rounded Rectangle 77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9" name="Rounded Rectangle 778"/>
            <p:cNvSpPr/>
            <p:nvPr/>
          </p:nvSpPr>
          <p:spPr bwMode="auto">
            <a:xfrm>
              <a:off x="2792073"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0" name="Rounded Rectangle 77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773" name="Group 867"/>
          <p:cNvGrpSpPr/>
          <p:nvPr/>
        </p:nvGrpSpPr>
        <p:grpSpPr>
          <a:xfrm>
            <a:off x="4557780" y="4904508"/>
            <a:ext cx="1546509" cy="346234"/>
            <a:chOff x="2229054" y="3769788"/>
            <a:chExt cx="1546509" cy="346234"/>
          </a:xfrm>
        </p:grpSpPr>
        <p:sp>
          <p:nvSpPr>
            <p:cNvPr id="774" name="Rounded Rectangle 773"/>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5" name="Rounded Rectangle 774"/>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6" name="Rounded Rectangle 775"/>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875" name="Rounded Rectangle 874"/>
          <p:cNvSpPr/>
          <p:nvPr/>
        </p:nvSpPr>
        <p:spPr bwMode="auto">
          <a:xfrm>
            <a:off x="4807169" y="54377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 name="Group 867"/>
          <p:cNvGrpSpPr/>
          <p:nvPr/>
        </p:nvGrpSpPr>
        <p:grpSpPr>
          <a:xfrm>
            <a:off x="5105705" y="4907991"/>
            <a:ext cx="998584" cy="335663"/>
            <a:chOff x="2776979" y="3780359"/>
            <a:chExt cx="998584" cy="335663"/>
          </a:xfrm>
        </p:grpSpPr>
        <p:sp>
          <p:nvSpPr>
            <p:cNvPr id="869" name="Rounded Rectangle 868"/>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0" name="Rounded Rectangle 869"/>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 name="Group 806"/>
          <p:cNvGrpSpPr/>
          <p:nvPr/>
        </p:nvGrpSpPr>
        <p:grpSpPr>
          <a:xfrm>
            <a:off x="4945707" y="4370947"/>
            <a:ext cx="400862" cy="340536"/>
            <a:chOff x="2229054" y="3769788"/>
            <a:chExt cx="400862" cy="340536"/>
          </a:xfrm>
        </p:grpSpPr>
        <p:sp>
          <p:nvSpPr>
            <p:cNvPr id="808" name="Rounded Rectangle 80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10" name="Rounded Rectangle 80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38</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The Deep Belief Network: Reconstruction</a:t>
            </a:r>
            <a:endParaRPr lang="en-US" dirty="0"/>
          </a:p>
        </p:txBody>
      </p:sp>
      <p:sp>
        <p:nvSpPr>
          <p:cNvPr id="3285" name="TextBox 3284"/>
          <p:cNvSpPr txBox="1"/>
          <p:nvPr/>
        </p:nvSpPr>
        <p:spPr bwMode="ltGray">
          <a:xfrm>
            <a:off x="537263" y="1119406"/>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Even more exciting, the network can reproduce the original image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from an incomplete or partial input!</a:t>
            </a:r>
            <a:endParaRPr lang="en-US" sz="2000" dirty="0" smtClean="0">
              <a:solidFill>
                <a:schemeClr val="accent2">
                  <a:lumMod val="40000"/>
                  <a:lumOff val="60000"/>
                </a:schemeClr>
              </a:solidFill>
              <a:latin typeface="Calibri" pitchFamily="34" charset="0"/>
            </a:endParaRPr>
          </a:p>
        </p:txBody>
      </p:sp>
      <p:sp>
        <p:nvSpPr>
          <p:cNvPr id="2048" name="TextBox 2047"/>
          <p:cNvSpPr txBox="1"/>
          <p:nvPr/>
        </p:nvSpPr>
        <p:spPr bwMode="ltGray">
          <a:xfrm>
            <a:off x="537263" y="1813596"/>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All you have to do is propagate down and back up!</a:t>
            </a:r>
            <a:endParaRPr lang="en-US" sz="2000" dirty="0" smtClean="0">
              <a:solidFill>
                <a:schemeClr val="accent2">
                  <a:lumMod val="40000"/>
                  <a:lumOff val="60000"/>
                </a:schemeClr>
              </a:solidFill>
              <a:latin typeface="Calibri" pitchFamily="34" charset="0"/>
            </a:endParaRPr>
          </a:p>
        </p:txBody>
      </p:sp>
      <p:grpSp>
        <p:nvGrpSpPr>
          <p:cNvPr id="646" name="Group 428"/>
          <p:cNvGrpSpPr/>
          <p:nvPr/>
        </p:nvGrpSpPr>
        <p:grpSpPr>
          <a:xfrm>
            <a:off x="3702946" y="2227859"/>
            <a:ext cx="2150049" cy="2226846"/>
            <a:chOff x="5842197" y="1593958"/>
            <a:chExt cx="2150049" cy="2226846"/>
          </a:xfrm>
        </p:grpSpPr>
        <p:sp>
          <p:nvSpPr>
            <p:cNvPr id="431" name="Rounded Rectangle 430"/>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2" name="Rounded Rectangle 431"/>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4" name="Rounded Rectangle 433"/>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47" name="Group 1479"/>
            <p:cNvGrpSpPr/>
            <p:nvPr/>
          </p:nvGrpSpPr>
          <p:grpSpPr>
            <a:xfrm>
              <a:off x="5842197" y="1593958"/>
              <a:ext cx="2150049" cy="2226846"/>
              <a:chOff x="5842197" y="1792078"/>
              <a:chExt cx="2150049" cy="2226846"/>
            </a:xfrm>
          </p:grpSpPr>
          <p:sp>
            <p:nvSpPr>
              <p:cNvPr id="436" name="Rounded Rectangle 435"/>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7" name="Rounded Rectangle 436"/>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8" name="Rounded Rectangle 437"/>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6" name="Group 1149"/>
              <p:cNvGrpSpPr/>
              <p:nvPr/>
            </p:nvGrpSpPr>
            <p:grpSpPr>
              <a:xfrm>
                <a:off x="5842197" y="1792078"/>
                <a:ext cx="2150049" cy="2226846"/>
                <a:chOff x="6884295" y="3041841"/>
                <a:chExt cx="2150049" cy="2226846"/>
              </a:xfrm>
            </p:grpSpPr>
            <p:sp>
              <p:nvSpPr>
                <p:cNvPr id="440" name="Rounded Rectangle 439"/>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7"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658" name="Group 395"/>
                  <p:cNvGrpSpPr/>
                  <p:nvPr/>
                </p:nvGrpSpPr>
                <p:grpSpPr>
                  <a:xfrm>
                    <a:off x="5326940" y="3038938"/>
                    <a:ext cx="2022983" cy="455500"/>
                    <a:chOff x="5326940" y="3038937"/>
                    <a:chExt cx="2022983" cy="455500"/>
                  </a:xfrm>
                </p:grpSpPr>
                <p:grpSp>
                  <p:nvGrpSpPr>
                    <p:cNvPr id="659" name="Group 378"/>
                    <p:cNvGrpSpPr/>
                    <p:nvPr/>
                  </p:nvGrpSpPr>
                  <p:grpSpPr>
                    <a:xfrm>
                      <a:off x="5896151" y="3040986"/>
                      <a:ext cx="315351" cy="452185"/>
                      <a:chOff x="6144878" y="3040986"/>
                      <a:chExt cx="315351" cy="452185"/>
                    </a:xfrm>
                  </p:grpSpPr>
                  <p:sp>
                    <p:nvSpPr>
                      <p:cNvPr id="7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660" name="Group 377"/>
                    <p:cNvGrpSpPr/>
                    <p:nvPr/>
                  </p:nvGrpSpPr>
                  <p:grpSpPr>
                    <a:xfrm>
                      <a:off x="5326940" y="3038937"/>
                      <a:ext cx="315351" cy="452185"/>
                      <a:chOff x="5326940" y="3038937"/>
                      <a:chExt cx="315351" cy="452185"/>
                    </a:xfrm>
                  </p:grpSpPr>
                  <p:sp>
                    <p:nvSpPr>
                      <p:cNvPr id="7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661" name="Group 230"/>
                    <p:cNvGrpSpPr/>
                    <p:nvPr/>
                  </p:nvGrpSpPr>
                  <p:grpSpPr>
                    <a:xfrm flipV="1">
                      <a:off x="6465362" y="3038939"/>
                      <a:ext cx="315351" cy="452185"/>
                      <a:chOff x="2660385" y="1689916"/>
                      <a:chExt cx="315351" cy="452185"/>
                    </a:xfrm>
                  </p:grpSpPr>
                  <p:sp>
                    <p:nvSpPr>
                      <p:cNvPr id="754" name="Down Arrow 7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662" name="Group 379"/>
                    <p:cNvGrpSpPr/>
                    <p:nvPr/>
                  </p:nvGrpSpPr>
                  <p:grpSpPr>
                    <a:xfrm>
                      <a:off x="7034572" y="3042252"/>
                      <a:ext cx="315351" cy="452185"/>
                      <a:chOff x="7836091" y="3042252"/>
                      <a:chExt cx="315351" cy="452185"/>
                    </a:xfrm>
                  </p:grpSpPr>
                  <p:sp>
                    <p:nvSpPr>
                      <p:cNvPr id="752" name="Down Arrow 7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663" name="Group 394"/>
                  <p:cNvGrpSpPr/>
                  <p:nvPr/>
                </p:nvGrpSpPr>
                <p:grpSpPr>
                  <a:xfrm>
                    <a:off x="5326940" y="3624179"/>
                    <a:ext cx="2022983" cy="455500"/>
                    <a:chOff x="5326940" y="3669335"/>
                    <a:chExt cx="2022983" cy="455500"/>
                  </a:xfrm>
                </p:grpSpPr>
                <p:grpSp>
                  <p:nvGrpSpPr>
                    <p:cNvPr id="672" name="Group 382"/>
                    <p:cNvGrpSpPr/>
                    <p:nvPr/>
                  </p:nvGrpSpPr>
                  <p:grpSpPr>
                    <a:xfrm>
                      <a:off x="5896151" y="3671384"/>
                      <a:ext cx="315351" cy="452185"/>
                      <a:chOff x="6144878" y="3705251"/>
                      <a:chExt cx="315351" cy="452185"/>
                    </a:xfrm>
                  </p:grpSpPr>
                  <p:sp>
                    <p:nvSpPr>
                      <p:cNvPr id="7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673" name="Group 235"/>
                    <p:cNvGrpSpPr/>
                    <p:nvPr/>
                  </p:nvGrpSpPr>
                  <p:grpSpPr>
                    <a:xfrm flipV="1">
                      <a:off x="5326940" y="3669335"/>
                      <a:ext cx="315351" cy="452185"/>
                      <a:chOff x="704140" y="2354179"/>
                      <a:chExt cx="315351" cy="452185"/>
                    </a:xfrm>
                  </p:grpSpPr>
                  <p:sp>
                    <p:nvSpPr>
                      <p:cNvPr id="7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674" name="Group 381"/>
                    <p:cNvGrpSpPr/>
                    <p:nvPr/>
                  </p:nvGrpSpPr>
                  <p:grpSpPr>
                    <a:xfrm>
                      <a:off x="6465362" y="3669337"/>
                      <a:ext cx="315351" cy="452185"/>
                      <a:chOff x="7012249" y="3703204"/>
                      <a:chExt cx="315351" cy="452185"/>
                    </a:xfrm>
                  </p:grpSpPr>
                  <p:sp>
                    <p:nvSpPr>
                      <p:cNvPr id="742" name="Down Arrow 7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675" name="Group 380"/>
                    <p:cNvGrpSpPr/>
                    <p:nvPr/>
                  </p:nvGrpSpPr>
                  <p:grpSpPr>
                    <a:xfrm>
                      <a:off x="7034572" y="3672650"/>
                      <a:ext cx="315351" cy="452185"/>
                      <a:chOff x="7836091" y="3706517"/>
                      <a:chExt cx="315351" cy="452185"/>
                    </a:xfrm>
                  </p:grpSpPr>
                  <p:sp>
                    <p:nvSpPr>
                      <p:cNvPr id="740" name="Down Arrow 7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684" name="Group 393"/>
                  <p:cNvGrpSpPr/>
                  <p:nvPr/>
                </p:nvGrpSpPr>
                <p:grpSpPr>
                  <a:xfrm>
                    <a:off x="5326940" y="4209422"/>
                    <a:ext cx="2022983" cy="455500"/>
                    <a:chOff x="5326940" y="4333600"/>
                    <a:chExt cx="2022983" cy="455500"/>
                  </a:xfrm>
                </p:grpSpPr>
                <p:grpSp>
                  <p:nvGrpSpPr>
                    <p:cNvPr id="685" name="Group 231"/>
                    <p:cNvGrpSpPr/>
                    <p:nvPr/>
                  </p:nvGrpSpPr>
                  <p:grpSpPr>
                    <a:xfrm flipV="1">
                      <a:off x="5896151" y="4335649"/>
                      <a:ext cx="315351" cy="452185"/>
                      <a:chOff x="1680124" y="3020493"/>
                      <a:chExt cx="315351" cy="452185"/>
                    </a:xfrm>
                  </p:grpSpPr>
                  <p:sp>
                    <p:nvSpPr>
                      <p:cNvPr id="7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686" name="Group 383"/>
                    <p:cNvGrpSpPr/>
                    <p:nvPr/>
                  </p:nvGrpSpPr>
                  <p:grpSpPr>
                    <a:xfrm>
                      <a:off x="5326940" y="4333600"/>
                      <a:ext cx="315351" cy="452185"/>
                      <a:chOff x="5326940" y="4367467"/>
                      <a:chExt cx="315351" cy="452185"/>
                    </a:xfrm>
                  </p:grpSpPr>
                  <p:sp>
                    <p:nvSpPr>
                      <p:cNvPr id="7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687" name="Group 229"/>
                    <p:cNvGrpSpPr/>
                    <p:nvPr/>
                  </p:nvGrpSpPr>
                  <p:grpSpPr>
                    <a:xfrm flipV="1">
                      <a:off x="6465362" y="4333602"/>
                      <a:ext cx="315351" cy="452185"/>
                      <a:chOff x="2660385" y="3018446"/>
                      <a:chExt cx="315351" cy="452185"/>
                    </a:xfrm>
                  </p:grpSpPr>
                  <p:sp>
                    <p:nvSpPr>
                      <p:cNvPr id="7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696" name="Group 234"/>
                    <p:cNvGrpSpPr/>
                    <p:nvPr/>
                  </p:nvGrpSpPr>
                  <p:grpSpPr>
                    <a:xfrm flipV="1">
                      <a:off x="7034572" y="4336915"/>
                      <a:ext cx="315351" cy="452185"/>
                      <a:chOff x="3687429" y="3021759"/>
                      <a:chExt cx="315351" cy="452185"/>
                    </a:xfrm>
                  </p:grpSpPr>
                  <p:sp>
                    <p:nvSpPr>
                      <p:cNvPr id="7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697" name="Group 392"/>
                  <p:cNvGrpSpPr/>
                  <p:nvPr/>
                </p:nvGrpSpPr>
                <p:grpSpPr>
                  <a:xfrm>
                    <a:off x="5326940" y="4794663"/>
                    <a:ext cx="2022983" cy="455500"/>
                    <a:chOff x="5326940" y="4918842"/>
                    <a:chExt cx="2022983" cy="455500"/>
                  </a:xfrm>
                </p:grpSpPr>
                <p:grpSp>
                  <p:nvGrpSpPr>
                    <p:cNvPr id="698" name="Group 385"/>
                    <p:cNvGrpSpPr/>
                    <p:nvPr/>
                  </p:nvGrpSpPr>
                  <p:grpSpPr>
                    <a:xfrm>
                      <a:off x="5896151" y="4920891"/>
                      <a:ext cx="315351" cy="452185"/>
                      <a:chOff x="6144878" y="5033781"/>
                      <a:chExt cx="315351" cy="452185"/>
                    </a:xfrm>
                  </p:grpSpPr>
                  <p:sp>
                    <p:nvSpPr>
                      <p:cNvPr id="722" name="Down Arrow 7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699" name="Group 384"/>
                    <p:cNvGrpSpPr/>
                    <p:nvPr/>
                  </p:nvGrpSpPr>
                  <p:grpSpPr>
                    <a:xfrm>
                      <a:off x="5326940" y="4918842"/>
                      <a:ext cx="315351" cy="452185"/>
                      <a:chOff x="5326940" y="5031732"/>
                      <a:chExt cx="315351" cy="452185"/>
                    </a:xfrm>
                  </p:grpSpPr>
                  <p:sp>
                    <p:nvSpPr>
                      <p:cNvPr id="720" name="Down Arrow 7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08" name="Group 386"/>
                    <p:cNvGrpSpPr/>
                    <p:nvPr/>
                  </p:nvGrpSpPr>
                  <p:grpSpPr>
                    <a:xfrm>
                      <a:off x="6465362" y="4918844"/>
                      <a:ext cx="315351" cy="452185"/>
                      <a:chOff x="7012249" y="5031734"/>
                      <a:chExt cx="315351" cy="452185"/>
                    </a:xfrm>
                  </p:grpSpPr>
                  <p:sp>
                    <p:nvSpPr>
                      <p:cNvPr id="7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09" name="Group 387"/>
                    <p:cNvGrpSpPr/>
                    <p:nvPr/>
                  </p:nvGrpSpPr>
                  <p:grpSpPr>
                    <a:xfrm>
                      <a:off x="7034572" y="4922157"/>
                      <a:ext cx="315351" cy="452185"/>
                      <a:chOff x="7836091" y="5035047"/>
                      <a:chExt cx="315351" cy="452185"/>
                    </a:xfrm>
                  </p:grpSpPr>
                  <p:sp>
                    <p:nvSpPr>
                      <p:cNvPr id="7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10"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711" name="Group 395"/>
                  <p:cNvGrpSpPr/>
                  <p:nvPr/>
                </p:nvGrpSpPr>
                <p:grpSpPr>
                  <a:xfrm>
                    <a:off x="5326940" y="3038938"/>
                    <a:ext cx="2022983" cy="455500"/>
                    <a:chOff x="5326940" y="3038937"/>
                    <a:chExt cx="2022983" cy="455500"/>
                  </a:xfrm>
                </p:grpSpPr>
                <p:grpSp>
                  <p:nvGrpSpPr>
                    <p:cNvPr id="712" name="Group 378"/>
                    <p:cNvGrpSpPr/>
                    <p:nvPr/>
                  </p:nvGrpSpPr>
                  <p:grpSpPr>
                    <a:xfrm>
                      <a:off x="5896151" y="3040986"/>
                      <a:ext cx="315351" cy="452185"/>
                      <a:chOff x="6144878" y="3040986"/>
                      <a:chExt cx="315351" cy="452185"/>
                    </a:xfrm>
                  </p:grpSpPr>
                  <p:sp>
                    <p:nvSpPr>
                      <p:cNvPr id="706" name="Down Arrow 7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13" name="Group 377"/>
                    <p:cNvGrpSpPr/>
                    <p:nvPr/>
                  </p:nvGrpSpPr>
                  <p:grpSpPr>
                    <a:xfrm>
                      <a:off x="5326940" y="3038937"/>
                      <a:ext cx="315351" cy="452185"/>
                      <a:chOff x="5326940" y="3038937"/>
                      <a:chExt cx="315351" cy="452185"/>
                    </a:xfrm>
                  </p:grpSpPr>
                  <p:sp>
                    <p:nvSpPr>
                      <p:cNvPr id="704" name="Down Arrow 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14" name="Group 230"/>
                    <p:cNvGrpSpPr/>
                    <p:nvPr/>
                  </p:nvGrpSpPr>
                  <p:grpSpPr>
                    <a:xfrm flipV="1">
                      <a:off x="6465362" y="3038939"/>
                      <a:ext cx="315351" cy="452185"/>
                      <a:chOff x="2660385" y="1689916"/>
                      <a:chExt cx="315351" cy="452185"/>
                    </a:xfrm>
                  </p:grpSpPr>
                  <p:sp>
                    <p:nvSpPr>
                      <p:cNvPr id="702" name="Down Arrow 7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715" name="Group 379"/>
                    <p:cNvGrpSpPr/>
                    <p:nvPr/>
                  </p:nvGrpSpPr>
                  <p:grpSpPr>
                    <a:xfrm>
                      <a:off x="7034572" y="3042252"/>
                      <a:ext cx="315351" cy="452185"/>
                      <a:chOff x="7836091" y="3042252"/>
                      <a:chExt cx="315351" cy="452185"/>
                    </a:xfrm>
                  </p:grpSpPr>
                  <p:sp>
                    <p:nvSpPr>
                      <p:cNvPr id="700" name="Down Arrow 6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724" name="Group 394"/>
                  <p:cNvGrpSpPr/>
                  <p:nvPr/>
                </p:nvGrpSpPr>
                <p:grpSpPr>
                  <a:xfrm>
                    <a:off x="5326940" y="3624179"/>
                    <a:ext cx="2022983" cy="455500"/>
                    <a:chOff x="5326940" y="3669335"/>
                    <a:chExt cx="2022983" cy="455500"/>
                  </a:xfrm>
                </p:grpSpPr>
                <p:grpSp>
                  <p:nvGrpSpPr>
                    <p:cNvPr id="725" name="Group 382"/>
                    <p:cNvGrpSpPr/>
                    <p:nvPr/>
                  </p:nvGrpSpPr>
                  <p:grpSpPr>
                    <a:xfrm>
                      <a:off x="5896151" y="3671384"/>
                      <a:ext cx="315351" cy="452185"/>
                      <a:chOff x="6144878" y="3705251"/>
                      <a:chExt cx="315351" cy="452185"/>
                    </a:xfrm>
                  </p:grpSpPr>
                  <p:sp>
                    <p:nvSpPr>
                      <p:cNvPr id="694" name="Down Arrow 6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726" name="Group 235"/>
                    <p:cNvGrpSpPr/>
                    <p:nvPr/>
                  </p:nvGrpSpPr>
                  <p:grpSpPr>
                    <a:xfrm flipV="1">
                      <a:off x="5326940" y="3669335"/>
                      <a:ext cx="315351" cy="452185"/>
                      <a:chOff x="704140" y="2354179"/>
                      <a:chExt cx="315351" cy="452185"/>
                    </a:xfrm>
                  </p:grpSpPr>
                  <p:sp>
                    <p:nvSpPr>
                      <p:cNvPr id="692" name="Down Arrow 6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727" name="Group 381"/>
                    <p:cNvGrpSpPr/>
                    <p:nvPr/>
                  </p:nvGrpSpPr>
                  <p:grpSpPr>
                    <a:xfrm>
                      <a:off x="6465362" y="3669337"/>
                      <a:ext cx="315351" cy="452185"/>
                      <a:chOff x="7012249" y="3703204"/>
                      <a:chExt cx="315351" cy="452185"/>
                    </a:xfrm>
                  </p:grpSpPr>
                  <p:sp>
                    <p:nvSpPr>
                      <p:cNvPr id="690" name="Down Arrow 6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736" name="Group 380"/>
                    <p:cNvGrpSpPr/>
                    <p:nvPr/>
                  </p:nvGrpSpPr>
                  <p:grpSpPr>
                    <a:xfrm>
                      <a:off x="7034572" y="3672650"/>
                      <a:ext cx="315351" cy="452185"/>
                      <a:chOff x="7836091" y="3706517"/>
                      <a:chExt cx="315351" cy="452185"/>
                    </a:xfrm>
                  </p:grpSpPr>
                  <p:sp>
                    <p:nvSpPr>
                      <p:cNvPr id="688" name="Down Arrow 6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737" name="Group 393"/>
                  <p:cNvGrpSpPr/>
                  <p:nvPr/>
                </p:nvGrpSpPr>
                <p:grpSpPr>
                  <a:xfrm>
                    <a:off x="5326940" y="4209422"/>
                    <a:ext cx="2022983" cy="455500"/>
                    <a:chOff x="5326940" y="4333600"/>
                    <a:chExt cx="2022983" cy="455500"/>
                  </a:xfrm>
                </p:grpSpPr>
                <p:grpSp>
                  <p:nvGrpSpPr>
                    <p:cNvPr id="738" name="Group 231"/>
                    <p:cNvGrpSpPr/>
                    <p:nvPr/>
                  </p:nvGrpSpPr>
                  <p:grpSpPr>
                    <a:xfrm flipV="1">
                      <a:off x="5896151" y="4335649"/>
                      <a:ext cx="315351" cy="452185"/>
                      <a:chOff x="1680124" y="3020493"/>
                      <a:chExt cx="315351" cy="452185"/>
                    </a:xfrm>
                  </p:grpSpPr>
                  <p:sp>
                    <p:nvSpPr>
                      <p:cNvPr id="682" name="Down Arrow 6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739" name="Group 383"/>
                    <p:cNvGrpSpPr/>
                    <p:nvPr/>
                  </p:nvGrpSpPr>
                  <p:grpSpPr>
                    <a:xfrm>
                      <a:off x="5326940" y="4333600"/>
                      <a:ext cx="315351" cy="452185"/>
                      <a:chOff x="5326940" y="4367467"/>
                      <a:chExt cx="315351" cy="452185"/>
                    </a:xfrm>
                  </p:grpSpPr>
                  <p:sp>
                    <p:nvSpPr>
                      <p:cNvPr id="680" name="Down Arrow 6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748" name="Group 229"/>
                    <p:cNvGrpSpPr/>
                    <p:nvPr/>
                  </p:nvGrpSpPr>
                  <p:grpSpPr>
                    <a:xfrm flipV="1">
                      <a:off x="6465362" y="4333602"/>
                      <a:ext cx="315351" cy="452185"/>
                      <a:chOff x="2660385" y="3018446"/>
                      <a:chExt cx="315351" cy="452185"/>
                    </a:xfrm>
                  </p:grpSpPr>
                  <p:sp>
                    <p:nvSpPr>
                      <p:cNvPr id="678" name="Down Arrow 6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749" name="Group 234"/>
                    <p:cNvGrpSpPr/>
                    <p:nvPr/>
                  </p:nvGrpSpPr>
                  <p:grpSpPr>
                    <a:xfrm flipV="1">
                      <a:off x="7034572" y="4336915"/>
                      <a:ext cx="315351" cy="452185"/>
                      <a:chOff x="3687429" y="3021759"/>
                      <a:chExt cx="315351" cy="452185"/>
                    </a:xfrm>
                  </p:grpSpPr>
                  <p:sp>
                    <p:nvSpPr>
                      <p:cNvPr id="676" name="Down Arrow 6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50" name="Group 392"/>
                  <p:cNvGrpSpPr/>
                  <p:nvPr/>
                </p:nvGrpSpPr>
                <p:grpSpPr>
                  <a:xfrm>
                    <a:off x="5326940" y="4794663"/>
                    <a:ext cx="2022983" cy="455500"/>
                    <a:chOff x="5326940" y="4918842"/>
                    <a:chExt cx="2022983" cy="455500"/>
                  </a:xfrm>
                </p:grpSpPr>
                <p:grpSp>
                  <p:nvGrpSpPr>
                    <p:cNvPr id="751" name="Group 385"/>
                    <p:cNvGrpSpPr/>
                    <p:nvPr/>
                  </p:nvGrpSpPr>
                  <p:grpSpPr>
                    <a:xfrm>
                      <a:off x="5896151" y="4920891"/>
                      <a:ext cx="315351" cy="452185"/>
                      <a:chOff x="6144878" y="5033781"/>
                      <a:chExt cx="315351" cy="452185"/>
                    </a:xfrm>
                  </p:grpSpPr>
                  <p:sp>
                    <p:nvSpPr>
                      <p:cNvPr id="670" name="Down Arrow 6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60" name="Group 384"/>
                    <p:cNvGrpSpPr/>
                    <p:nvPr/>
                  </p:nvGrpSpPr>
                  <p:grpSpPr>
                    <a:xfrm>
                      <a:off x="5326940" y="4918842"/>
                      <a:ext cx="315351" cy="452185"/>
                      <a:chOff x="5326940" y="5031732"/>
                      <a:chExt cx="315351" cy="452185"/>
                    </a:xfrm>
                  </p:grpSpPr>
                  <p:sp>
                    <p:nvSpPr>
                      <p:cNvPr id="668" name="Down Arrow 6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61" name="Group 386"/>
                    <p:cNvGrpSpPr/>
                    <p:nvPr/>
                  </p:nvGrpSpPr>
                  <p:grpSpPr>
                    <a:xfrm>
                      <a:off x="6465362" y="4918844"/>
                      <a:ext cx="315351" cy="452185"/>
                      <a:chOff x="7012249" y="5031734"/>
                      <a:chExt cx="315351" cy="452185"/>
                    </a:xfrm>
                  </p:grpSpPr>
                  <p:sp>
                    <p:nvSpPr>
                      <p:cNvPr id="666" name="Down Arrow 6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62" name="Group 387"/>
                    <p:cNvGrpSpPr/>
                    <p:nvPr/>
                  </p:nvGrpSpPr>
                  <p:grpSpPr>
                    <a:xfrm>
                      <a:off x="7034572" y="4922157"/>
                      <a:ext cx="315351" cy="452185"/>
                      <a:chOff x="7836091" y="5035047"/>
                      <a:chExt cx="315351" cy="452185"/>
                    </a:xfrm>
                  </p:grpSpPr>
                  <p:sp>
                    <p:nvSpPr>
                      <p:cNvPr id="664" name="Down Arrow 6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63"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764" name="Group 395"/>
                  <p:cNvGrpSpPr/>
                  <p:nvPr/>
                </p:nvGrpSpPr>
                <p:grpSpPr>
                  <a:xfrm>
                    <a:off x="5326940" y="3038938"/>
                    <a:ext cx="2022983" cy="455500"/>
                    <a:chOff x="5326940" y="3038937"/>
                    <a:chExt cx="2022983" cy="455500"/>
                  </a:xfrm>
                </p:grpSpPr>
                <p:grpSp>
                  <p:nvGrpSpPr>
                    <p:cNvPr id="765" name="Group 378"/>
                    <p:cNvGrpSpPr/>
                    <p:nvPr/>
                  </p:nvGrpSpPr>
                  <p:grpSpPr>
                    <a:xfrm>
                      <a:off x="5896151" y="3040986"/>
                      <a:ext cx="315351" cy="452185"/>
                      <a:chOff x="6144878" y="3040986"/>
                      <a:chExt cx="315351" cy="452185"/>
                    </a:xfrm>
                  </p:grpSpPr>
                  <p:sp>
                    <p:nvSpPr>
                      <p:cNvPr id="654" name="Down Arrow 6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66" name="Group 377"/>
                    <p:cNvGrpSpPr/>
                    <p:nvPr/>
                  </p:nvGrpSpPr>
                  <p:grpSpPr>
                    <a:xfrm>
                      <a:off x="5326940" y="3038937"/>
                      <a:ext cx="315351" cy="452185"/>
                      <a:chOff x="5326940" y="3038937"/>
                      <a:chExt cx="315351" cy="452185"/>
                    </a:xfrm>
                  </p:grpSpPr>
                  <p:sp>
                    <p:nvSpPr>
                      <p:cNvPr id="652" name="Down Arrow 6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67" name="Group 230"/>
                    <p:cNvGrpSpPr/>
                    <p:nvPr/>
                  </p:nvGrpSpPr>
                  <p:grpSpPr>
                    <a:xfrm flipV="1">
                      <a:off x="6465362" y="3038939"/>
                      <a:ext cx="315351" cy="452185"/>
                      <a:chOff x="2660385" y="1689916"/>
                      <a:chExt cx="315351" cy="452185"/>
                    </a:xfrm>
                  </p:grpSpPr>
                  <p:sp>
                    <p:nvSpPr>
                      <p:cNvPr id="650" name="Down Arrow 6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49" name="Group 379"/>
                    <p:cNvGrpSpPr/>
                    <p:nvPr/>
                  </p:nvGrpSpPr>
                  <p:grpSpPr>
                    <a:xfrm>
                      <a:off x="7034572" y="3042252"/>
                      <a:ext cx="315351" cy="452185"/>
                      <a:chOff x="7836091" y="3042252"/>
                      <a:chExt cx="315351" cy="452185"/>
                    </a:xfrm>
                  </p:grpSpPr>
                  <p:sp>
                    <p:nvSpPr>
                      <p:cNvPr id="648" name="Down Arrow 6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50" name="Group 394"/>
                  <p:cNvGrpSpPr/>
                  <p:nvPr/>
                </p:nvGrpSpPr>
                <p:grpSpPr>
                  <a:xfrm>
                    <a:off x="5326940" y="3624179"/>
                    <a:ext cx="2022983" cy="455500"/>
                    <a:chOff x="5326940" y="3669335"/>
                    <a:chExt cx="2022983" cy="455500"/>
                  </a:xfrm>
                </p:grpSpPr>
                <p:grpSp>
                  <p:nvGrpSpPr>
                    <p:cNvPr id="2051" name="Group 382"/>
                    <p:cNvGrpSpPr/>
                    <p:nvPr/>
                  </p:nvGrpSpPr>
                  <p:grpSpPr>
                    <a:xfrm>
                      <a:off x="5896151" y="3671384"/>
                      <a:ext cx="315351" cy="452185"/>
                      <a:chOff x="6144878" y="3705251"/>
                      <a:chExt cx="315351" cy="452185"/>
                    </a:xfrm>
                  </p:grpSpPr>
                  <p:sp>
                    <p:nvSpPr>
                      <p:cNvPr id="642" name="Down Arrow 6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52" name="Group 235"/>
                    <p:cNvGrpSpPr/>
                    <p:nvPr/>
                  </p:nvGrpSpPr>
                  <p:grpSpPr>
                    <a:xfrm flipV="1">
                      <a:off x="5326940" y="3669335"/>
                      <a:ext cx="315351" cy="452185"/>
                      <a:chOff x="704140" y="2354179"/>
                      <a:chExt cx="315351" cy="452185"/>
                    </a:xfrm>
                  </p:grpSpPr>
                  <p:sp>
                    <p:nvSpPr>
                      <p:cNvPr id="640" name="Down Arrow 6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53" name="Group 381"/>
                    <p:cNvGrpSpPr/>
                    <p:nvPr/>
                  </p:nvGrpSpPr>
                  <p:grpSpPr>
                    <a:xfrm>
                      <a:off x="6465362" y="3669337"/>
                      <a:ext cx="315351" cy="452185"/>
                      <a:chOff x="7012249" y="3703204"/>
                      <a:chExt cx="315351" cy="452185"/>
                    </a:xfrm>
                  </p:grpSpPr>
                  <p:sp>
                    <p:nvSpPr>
                      <p:cNvPr id="638" name="Down Arrow 6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54" name="Group 380"/>
                    <p:cNvGrpSpPr/>
                    <p:nvPr/>
                  </p:nvGrpSpPr>
                  <p:grpSpPr>
                    <a:xfrm>
                      <a:off x="7034572" y="3672650"/>
                      <a:ext cx="315351" cy="452185"/>
                      <a:chOff x="7836091" y="3706517"/>
                      <a:chExt cx="315351" cy="452185"/>
                    </a:xfrm>
                  </p:grpSpPr>
                  <p:sp>
                    <p:nvSpPr>
                      <p:cNvPr id="636" name="Down Arrow 6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055" name="Group 393"/>
                  <p:cNvGrpSpPr/>
                  <p:nvPr/>
                </p:nvGrpSpPr>
                <p:grpSpPr>
                  <a:xfrm>
                    <a:off x="5326940" y="4209422"/>
                    <a:ext cx="2022983" cy="455500"/>
                    <a:chOff x="5326940" y="4333600"/>
                    <a:chExt cx="2022983" cy="455500"/>
                  </a:xfrm>
                </p:grpSpPr>
                <p:grpSp>
                  <p:nvGrpSpPr>
                    <p:cNvPr id="2056" name="Group 231"/>
                    <p:cNvGrpSpPr/>
                    <p:nvPr/>
                  </p:nvGrpSpPr>
                  <p:grpSpPr>
                    <a:xfrm flipV="1">
                      <a:off x="5896151" y="4335649"/>
                      <a:ext cx="315351" cy="452185"/>
                      <a:chOff x="1680124" y="3020493"/>
                      <a:chExt cx="315351" cy="452185"/>
                    </a:xfrm>
                  </p:grpSpPr>
                  <p:sp>
                    <p:nvSpPr>
                      <p:cNvPr id="630" name="Down Arrow 6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057" name="Group 383"/>
                    <p:cNvGrpSpPr/>
                    <p:nvPr/>
                  </p:nvGrpSpPr>
                  <p:grpSpPr>
                    <a:xfrm>
                      <a:off x="5326940" y="4333600"/>
                      <a:ext cx="315351" cy="452185"/>
                      <a:chOff x="5326940" y="4367467"/>
                      <a:chExt cx="315351" cy="452185"/>
                    </a:xfrm>
                  </p:grpSpPr>
                  <p:sp>
                    <p:nvSpPr>
                      <p:cNvPr id="628" name="Down Arrow 6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058" name="Group 229"/>
                    <p:cNvGrpSpPr/>
                    <p:nvPr/>
                  </p:nvGrpSpPr>
                  <p:grpSpPr>
                    <a:xfrm flipV="1">
                      <a:off x="6465362" y="4333602"/>
                      <a:ext cx="315351" cy="452185"/>
                      <a:chOff x="2660385" y="3018446"/>
                      <a:chExt cx="315351" cy="452185"/>
                    </a:xfrm>
                  </p:grpSpPr>
                  <p:sp>
                    <p:nvSpPr>
                      <p:cNvPr id="626" name="Down Arrow 6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059" name="Group 234"/>
                    <p:cNvGrpSpPr/>
                    <p:nvPr/>
                  </p:nvGrpSpPr>
                  <p:grpSpPr>
                    <a:xfrm flipV="1">
                      <a:off x="7034572" y="4336915"/>
                      <a:ext cx="315351" cy="452185"/>
                      <a:chOff x="3687429" y="3021759"/>
                      <a:chExt cx="315351" cy="452185"/>
                    </a:xfrm>
                  </p:grpSpPr>
                  <p:sp>
                    <p:nvSpPr>
                      <p:cNvPr id="624" name="Down Arrow 6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060" name="Group 392"/>
                  <p:cNvGrpSpPr/>
                  <p:nvPr/>
                </p:nvGrpSpPr>
                <p:grpSpPr>
                  <a:xfrm>
                    <a:off x="5326940" y="4794663"/>
                    <a:ext cx="2022983" cy="455500"/>
                    <a:chOff x="5326940" y="4918842"/>
                    <a:chExt cx="2022983" cy="455500"/>
                  </a:xfrm>
                </p:grpSpPr>
                <p:grpSp>
                  <p:nvGrpSpPr>
                    <p:cNvPr id="2061" name="Group 385"/>
                    <p:cNvGrpSpPr/>
                    <p:nvPr/>
                  </p:nvGrpSpPr>
                  <p:grpSpPr>
                    <a:xfrm>
                      <a:off x="5896151" y="4920891"/>
                      <a:ext cx="315351" cy="452185"/>
                      <a:chOff x="6144878" y="5033781"/>
                      <a:chExt cx="315351" cy="452185"/>
                    </a:xfrm>
                  </p:grpSpPr>
                  <p:sp>
                    <p:nvSpPr>
                      <p:cNvPr id="618" name="Down Arrow 6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062" name="Group 384"/>
                    <p:cNvGrpSpPr/>
                    <p:nvPr/>
                  </p:nvGrpSpPr>
                  <p:grpSpPr>
                    <a:xfrm>
                      <a:off x="5326940" y="4918842"/>
                      <a:ext cx="315351" cy="452185"/>
                      <a:chOff x="5326940" y="5031732"/>
                      <a:chExt cx="315351" cy="452185"/>
                    </a:xfrm>
                  </p:grpSpPr>
                  <p:sp>
                    <p:nvSpPr>
                      <p:cNvPr id="616" name="Down Arrow 6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063" name="Group 386"/>
                    <p:cNvGrpSpPr/>
                    <p:nvPr/>
                  </p:nvGrpSpPr>
                  <p:grpSpPr>
                    <a:xfrm>
                      <a:off x="6465362" y="4918844"/>
                      <a:ext cx="315351" cy="452185"/>
                      <a:chOff x="7012249" y="5031734"/>
                      <a:chExt cx="315351" cy="452185"/>
                    </a:xfrm>
                  </p:grpSpPr>
                  <p:sp>
                    <p:nvSpPr>
                      <p:cNvPr id="614" name="Down Arrow 6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064" name="Group 387"/>
                    <p:cNvGrpSpPr/>
                    <p:nvPr/>
                  </p:nvGrpSpPr>
                  <p:grpSpPr>
                    <a:xfrm>
                      <a:off x="7034572" y="4922157"/>
                      <a:ext cx="315351" cy="452185"/>
                      <a:chOff x="7836091" y="5035047"/>
                      <a:chExt cx="315351" cy="452185"/>
                    </a:xfrm>
                  </p:grpSpPr>
                  <p:sp>
                    <p:nvSpPr>
                      <p:cNvPr id="612" name="Down Arrow 6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065"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066" name="Group 395"/>
                  <p:cNvGrpSpPr/>
                  <p:nvPr/>
                </p:nvGrpSpPr>
                <p:grpSpPr>
                  <a:xfrm>
                    <a:off x="5326940" y="3038938"/>
                    <a:ext cx="2022983" cy="455500"/>
                    <a:chOff x="5326940" y="3038937"/>
                    <a:chExt cx="2022983" cy="455500"/>
                  </a:xfrm>
                </p:grpSpPr>
                <p:grpSp>
                  <p:nvGrpSpPr>
                    <p:cNvPr id="2067" name="Group 378"/>
                    <p:cNvGrpSpPr/>
                    <p:nvPr/>
                  </p:nvGrpSpPr>
                  <p:grpSpPr>
                    <a:xfrm>
                      <a:off x="5896151" y="3040986"/>
                      <a:ext cx="315351" cy="452185"/>
                      <a:chOff x="6144878" y="3040986"/>
                      <a:chExt cx="315351" cy="452185"/>
                    </a:xfrm>
                  </p:grpSpPr>
                  <p:sp>
                    <p:nvSpPr>
                      <p:cNvPr id="602" name="Down Arrow 6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068" name="Group 377"/>
                    <p:cNvGrpSpPr/>
                    <p:nvPr/>
                  </p:nvGrpSpPr>
                  <p:grpSpPr>
                    <a:xfrm>
                      <a:off x="5326940" y="3038937"/>
                      <a:ext cx="315351" cy="452185"/>
                      <a:chOff x="5326940" y="3038937"/>
                      <a:chExt cx="315351" cy="452185"/>
                    </a:xfrm>
                  </p:grpSpPr>
                  <p:sp>
                    <p:nvSpPr>
                      <p:cNvPr id="600" name="Down Arrow 5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069" name="Group 230"/>
                    <p:cNvGrpSpPr/>
                    <p:nvPr/>
                  </p:nvGrpSpPr>
                  <p:grpSpPr>
                    <a:xfrm flipV="1">
                      <a:off x="6465362" y="3038939"/>
                      <a:ext cx="315351" cy="452185"/>
                      <a:chOff x="2660385" y="1689916"/>
                      <a:chExt cx="315351" cy="452185"/>
                    </a:xfrm>
                  </p:grpSpPr>
                  <p:sp>
                    <p:nvSpPr>
                      <p:cNvPr id="598" name="Down Arrow 5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70" name="Group 379"/>
                    <p:cNvGrpSpPr/>
                    <p:nvPr/>
                  </p:nvGrpSpPr>
                  <p:grpSpPr>
                    <a:xfrm>
                      <a:off x="7034572" y="3042252"/>
                      <a:ext cx="315351" cy="452185"/>
                      <a:chOff x="7836091" y="3042252"/>
                      <a:chExt cx="315351" cy="452185"/>
                    </a:xfrm>
                  </p:grpSpPr>
                  <p:sp>
                    <p:nvSpPr>
                      <p:cNvPr id="596" name="Down Arrow 5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71" name="Group 394"/>
                  <p:cNvGrpSpPr/>
                  <p:nvPr/>
                </p:nvGrpSpPr>
                <p:grpSpPr>
                  <a:xfrm>
                    <a:off x="5326940" y="3624179"/>
                    <a:ext cx="2022983" cy="455500"/>
                    <a:chOff x="5326940" y="3669335"/>
                    <a:chExt cx="2022983" cy="455500"/>
                  </a:xfrm>
                </p:grpSpPr>
                <p:grpSp>
                  <p:nvGrpSpPr>
                    <p:cNvPr id="2072" name="Group 382"/>
                    <p:cNvGrpSpPr/>
                    <p:nvPr/>
                  </p:nvGrpSpPr>
                  <p:grpSpPr>
                    <a:xfrm>
                      <a:off x="5896151" y="3671384"/>
                      <a:ext cx="315351" cy="452185"/>
                      <a:chOff x="6144878" y="3705251"/>
                      <a:chExt cx="315351" cy="452185"/>
                    </a:xfrm>
                  </p:grpSpPr>
                  <p:sp>
                    <p:nvSpPr>
                      <p:cNvPr id="590" name="Down Arrow 5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73" name="Group 235"/>
                    <p:cNvGrpSpPr/>
                    <p:nvPr/>
                  </p:nvGrpSpPr>
                  <p:grpSpPr>
                    <a:xfrm flipV="1">
                      <a:off x="5326940" y="3669335"/>
                      <a:ext cx="315351" cy="452185"/>
                      <a:chOff x="704140" y="2354179"/>
                      <a:chExt cx="315351" cy="452185"/>
                    </a:xfrm>
                  </p:grpSpPr>
                  <p:sp>
                    <p:nvSpPr>
                      <p:cNvPr id="588" name="Down Arrow 5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74" name="Group 381"/>
                    <p:cNvGrpSpPr/>
                    <p:nvPr/>
                  </p:nvGrpSpPr>
                  <p:grpSpPr>
                    <a:xfrm>
                      <a:off x="6465362" y="3669337"/>
                      <a:ext cx="315351" cy="452185"/>
                      <a:chOff x="7012249" y="3703204"/>
                      <a:chExt cx="315351" cy="452185"/>
                    </a:xfrm>
                  </p:grpSpPr>
                  <p:sp>
                    <p:nvSpPr>
                      <p:cNvPr id="586" name="Down Arrow 5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75" name="Group 380"/>
                    <p:cNvGrpSpPr/>
                    <p:nvPr/>
                  </p:nvGrpSpPr>
                  <p:grpSpPr>
                    <a:xfrm>
                      <a:off x="7034572" y="3672650"/>
                      <a:ext cx="315351" cy="452185"/>
                      <a:chOff x="7836091" y="3706517"/>
                      <a:chExt cx="315351" cy="452185"/>
                    </a:xfrm>
                  </p:grpSpPr>
                  <p:sp>
                    <p:nvSpPr>
                      <p:cNvPr id="584" name="Down Arrow 5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076" name="Group 393"/>
                  <p:cNvGrpSpPr/>
                  <p:nvPr/>
                </p:nvGrpSpPr>
                <p:grpSpPr>
                  <a:xfrm>
                    <a:off x="5326940" y="4209422"/>
                    <a:ext cx="2022983" cy="455500"/>
                    <a:chOff x="5326940" y="4333600"/>
                    <a:chExt cx="2022983" cy="455500"/>
                  </a:xfrm>
                </p:grpSpPr>
                <p:grpSp>
                  <p:nvGrpSpPr>
                    <p:cNvPr id="2077" name="Group 231"/>
                    <p:cNvGrpSpPr/>
                    <p:nvPr/>
                  </p:nvGrpSpPr>
                  <p:grpSpPr>
                    <a:xfrm flipV="1">
                      <a:off x="5896151" y="4335649"/>
                      <a:ext cx="315351" cy="452185"/>
                      <a:chOff x="1680124" y="3020493"/>
                      <a:chExt cx="315351" cy="452185"/>
                    </a:xfrm>
                  </p:grpSpPr>
                  <p:sp>
                    <p:nvSpPr>
                      <p:cNvPr id="578" name="Down Arrow 5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078" name="Group 383"/>
                    <p:cNvGrpSpPr/>
                    <p:nvPr/>
                  </p:nvGrpSpPr>
                  <p:grpSpPr>
                    <a:xfrm>
                      <a:off x="5326940" y="4333600"/>
                      <a:ext cx="315351" cy="452185"/>
                      <a:chOff x="5326940" y="4367467"/>
                      <a:chExt cx="315351" cy="452185"/>
                    </a:xfrm>
                  </p:grpSpPr>
                  <p:sp>
                    <p:nvSpPr>
                      <p:cNvPr id="576" name="Down Arrow 5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079" name="Group 229"/>
                    <p:cNvGrpSpPr/>
                    <p:nvPr/>
                  </p:nvGrpSpPr>
                  <p:grpSpPr>
                    <a:xfrm flipV="1">
                      <a:off x="6465362" y="4333602"/>
                      <a:ext cx="315351" cy="452185"/>
                      <a:chOff x="2660385" y="3018446"/>
                      <a:chExt cx="315351" cy="452185"/>
                    </a:xfrm>
                  </p:grpSpPr>
                  <p:sp>
                    <p:nvSpPr>
                      <p:cNvPr id="574" name="Down Arrow 5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12" name="Group 234"/>
                    <p:cNvGrpSpPr/>
                    <p:nvPr/>
                  </p:nvGrpSpPr>
                  <p:grpSpPr>
                    <a:xfrm flipV="1">
                      <a:off x="7034572" y="4336915"/>
                      <a:ext cx="315351" cy="452185"/>
                      <a:chOff x="3687429" y="3021759"/>
                      <a:chExt cx="315351" cy="452185"/>
                    </a:xfrm>
                  </p:grpSpPr>
                  <p:sp>
                    <p:nvSpPr>
                      <p:cNvPr id="572" name="Down Arrow 5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13" name="Group 392"/>
                  <p:cNvGrpSpPr/>
                  <p:nvPr/>
                </p:nvGrpSpPr>
                <p:grpSpPr>
                  <a:xfrm>
                    <a:off x="5326940" y="4794663"/>
                    <a:ext cx="2022983" cy="455500"/>
                    <a:chOff x="5326940" y="4918842"/>
                    <a:chExt cx="2022983" cy="455500"/>
                  </a:xfrm>
                </p:grpSpPr>
                <p:grpSp>
                  <p:nvGrpSpPr>
                    <p:cNvPr id="2114" name="Group 385"/>
                    <p:cNvGrpSpPr/>
                    <p:nvPr/>
                  </p:nvGrpSpPr>
                  <p:grpSpPr>
                    <a:xfrm>
                      <a:off x="5896151" y="4920891"/>
                      <a:ext cx="315351" cy="452185"/>
                      <a:chOff x="6144878" y="5033781"/>
                      <a:chExt cx="315351" cy="452185"/>
                    </a:xfrm>
                  </p:grpSpPr>
                  <p:sp>
                    <p:nvSpPr>
                      <p:cNvPr id="566" name="Down Arrow 5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15" name="Group 384"/>
                    <p:cNvGrpSpPr/>
                    <p:nvPr/>
                  </p:nvGrpSpPr>
                  <p:grpSpPr>
                    <a:xfrm>
                      <a:off x="5326940" y="4918842"/>
                      <a:ext cx="315351" cy="452185"/>
                      <a:chOff x="5326940" y="5031732"/>
                      <a:chExt cx="315351" cy="452185"/>
                    </a:xfrm>
                  </p:grpSpPr>
                  <p:sp>
                    <p:nvSpPr>
                      <p:cNvPr id="564" name="Down Arrow 5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116" name="Group 386"/>
                    <p:cNvGrpSpPr/>
                    <p:nvPr/>
                  </p:nvGrpSpPr>
                  <p:grpSpPr>
                    <a:xfrm>
                      <a:off x="6465362" y="4918844"/>
                      <a:ext cx="315351" cy="452185"/>
                      <a:chOff x="7012249" y="5031734"/>
                      <a:chExt cx="315351" cy="452185"/>
                    </a:xfrm>
                  </p:grpSpPr>
                  <p:sp>
                    <p:nvSpPr>
                      <p:cNvPr id="562" name="Down Arrow 5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117" name="Group 387"/>
                    <p:cNvGrpSpPr/>
                    <p:nvPr/>
                  </p:nvGrpSpPr>
                  <p:grpSpPr>
                    <a:xfrm>
                      <a:off x="7034572" y="4922157"/>
                      <a:ext cx="315351" cy="452185"/>
                      <a:chOff x="7836091" y="5035047"/>
                      <a:chExt cx="315351" cy="452185"/>
                    </a:xfrm>
                  </p:grpSpPr>
                  <p:sp>
                    <p:nvSpPr>
                      <p:cNvPr id="560" name="Down Arrow 5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1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119" name="Group 395"/>
                  <p:cNvGrpSpPr/>
                  <p:nvPr/>
                </p:nvGrpSpPr>
                <p:grpSpPr>
                  <a:xfrm>
                    <a:off x="5326940" y="3038938"/>
                    <a:ext cx="2022983" cy="455500"/>
                    <a:chOff x="5326940" y="3038937"/>
                    <a:chExt cx="2022983" cy="455500"/>
                  </a:xfrm>
                </p:grpSpPr>
                <p:grpSp>
                  <p:nvGrpSpPr>
                    <p:cNvPr id="2120" name="Group 378"/>
                    <p:cNvGrpSpPr/>
                    <p:nvPr/>
                  </p:nvGrpSpPr>
                  <p:grpSpPr>
                    <a:xfrm>
                      <a:off x="5896151" y="3040986"/>
                      <a:ext cx="315351" cy="452185"/>
                      <a:chOff x="6144878" y="3040986"/>
                      <a:chExt cx="315351" cy="452185"/>
                    </a:xfrm>
                  </p:grpSpPr>
                  <p:sp>
                    <p:nvSpPr>
                      <p:cNvPr id="550" name="Down Arrow 5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121" name="Group 377"/>
                    <p:cNvGrpSpPr/>
                    <p:nvPr/>
                  </p:nvGrpSpPr>
                  <p:grpSpPr>
                    <a:xfrm>
                      <a:off x="5326940" y="3038937"/>
                      <a:ext cx="315351" cy="452185"/>
                      <a:chOff x="5326940" y="3038937"/>
                      <a:chExt cx="315351" cy="452185"/>
                    </a:xfrm>
                  </p:grpSpPr>
                  <p:sp>
                    <p:nvSpPr>
                      <p:cNvPr id="548" name="Down Arrow 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122" name="Group 230"/>
                    <p:cNvGrpSpPr/>
                    <p:nvPr/>
                  </p:nvGrpSpPr>
                  <p:grpSpPr>
                    <a:xfrm flipV="1">
                      <a:off x="6465362" y="3038939"/>
                      <a:ext cx="315351" cy="452185"/>
                      <a:chOff x="2660385" y="1689916"/>
                      <a:chExt cx="315351" cy="452185"/>
                    </a:xfrm>
                  </p:grpSpPr>
                  <p:sp>
                    <p:nvSpPr>
                      <p:cNvPr id="546" name="Down Arrow 5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123" name="Group 379"/>
                    <p:cNvGrpSpPr/>
                    <p:nvPr/>
                  </p:nvGrpSpPr>
                  <p:grpSpPr>
                    <a:xfrm>
                      <a:off x="7034572" y="3042252"/>
                      <a:ext cx="315351" cy="452185"/>
                      <a:chOff x="7836091" y="3042252"/>
                      <a:chExt cx="315351" cy="452185"/>
                    </a:xfrm>
                  </p:grpSpPr>
                  <p:sp>
                    <p:nvSpPr>
                      <p:cNvPr id="544" name="Down Arrow 5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124" name="Group 394"/>
                  <p:cNvGrpSpPr/>
                  <p:nvPr/>
                </p:nvGrpSpPr>
                <p:grpSpPr>
                  <a:xfrm>
                    <a:off x="5326940" y="3624179"/>
                    <a:ext cx="2022983" cy="455500"/>
                    <a:chOff x="5326940" y="3669335"/>
                    <a:chExt cx="2022983" cy="455500"/>
                  </a:xfrm>
                </p:grpSpPr>
                <p:grpSp>
                  <p:nvGrpSpPr>
                    <p:cNvPr id="2126" name="Group 382"/>
                    <p:cNvGrpSpPr/>
                    <p:nvPr/>
                  </p:nvGrpSpPr>
                  <p:grpSpPr>
                    <a:xfrm>
                      <a:off x="5896151" y="3671384"/>
                      <a:ext cx="315351" cy="452185"/>
                      <a:chOff x="6144878" y="3705251"/>
                      <a:chExt cx="315351" cy="452185"/>
                    </a:xfrm>
                  </p:grpSpPr>
                  <p:sp>
                    <p:nvSpPr>
                      <p:cNvPr id="538" name="Down Arrow 5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127" name="Group 235"/>
                    <p:cNvGrpSpPr/>
                    <p:nvPr/>
                  </p:nvGrpSpPr>
                  <p:grpSpPr>
                    <a:xfrm flipV="1">
                      <a:off x="5326940" y="3669335"/>
                      <a:ext cx="315351" cy="452185"/>
                      <a:chOff x="704140" y="2354179"/>
                      <a:chExt cx="315351" cy="452185"/>
                    </a:xfrm>
                  </p:grpSpPr>
                  <p:sp>
                    <p:nvSpPr>
                      <p:cNvPr id="536" name="Down Arrow 5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128" name="Group 381"/>
                    <p:cNvGrpSpPr/>
                    <p:nvPr/>
                  </p:nvGrpSpPr>
                  <p:grpSpPr>
                    <a:xfrm>
                      <a:off x="6465362" y="3669337"/>
                      <a:ext cx="315351" cy="452185"/>
                      <a:chOff x="7012249" y="3703204"/>
                      <a:chExt cx="315351" cy="452185"/>
                    </a:xfrm>
                  </p:grpSpPr>
                  <p:sp>
                    <p:nvSpPr>
                      <p:cNvPr id="534" name="Down Arrow 5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129" name="Group 380"/>
                    <p:cNvGrpSpPr/>
                    <p:nvPr/>
                  </p:nvGrpSpPr>
                  <p:grpSpPr>
                    <a:xfrm>
                      <a:off x="7034572" y="3672650"/>
                      <a:ext cx="315351" cy="452185"/>
                      <a:chOff x="7836091" y="3706517"/>
                      <a:chExt cx="315351" cy="452185"/>
                    </a:xfrm>
                  </p:grpSpPr>
                  <p:sp>
                    <p:nvSpPr>
                      <p:cNvPr id="532" name="Down Arrow 5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130" name="Group 393"/>
                  <p:cNvGrpSpPr/>
                  <p:nvPr/>
                </p:nvGrpSpPr>
                <p:grpSpPr>
                  <a:xfrm>
                    <a:off x="5326940" y="4209422"/>
                    <a:ext cx="2022983" cy="455500"/>
                    <a:chOff x="5326940" y="4333600"/>
                    <a:chExt cx="2022983" cy="455500"/>
                  </a:xfrm>
                </p:grpSpPr>
                <p:grpSp>
                  <p:nvGrpSpPr>
                    <p:cNvPr id="2131" name="Group 231"/>
                    <p:cNvGrpSpPr/>
                    <p:nvPr/>
                  </p:nvGrpSpPr>
                  <p:grpSpPr>
                    <a:xfrm flipV="1">
                      <a:off x="5896151" y="4335649"/>
                      <a:ext cx="315351" cy="452185"/>
                      <a:chOff x="1680124" y="3020493"/>
                      <a:chExt cx="315351" cy="452185"/>
                    </a:xfrm>
                  </p:grpSpPr>
                  <p:sp>
                    <p:nvSpPr>
                      <p:cNvPr id="526" name="Down Arrow 5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32" name="Group 383"/>
                    <p:cNvGrpSpPr/>
                    <p:nvPr/>
                  </p:nvGrpSpPr>
                  <p:grpSpPr>
                    <a:xfrm>
                      <a:off x="5326940" y="4333600"/>
                      <a:ext cx="315351" cy="452185"/>
                      <a:chOff x="5326940" y="4367467"/>
                      <a:chExt cx="315351" cy="452185"/>
                    </a:xfrm>
                  </p:grpSpPr>
                  <p:sp>
                    <p:nvSpPr>
                      <p:cNvPr id="524" name="Down Arrow 5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133" name="Group 229"/>
                    <p:cNvGrpSpPr/>
                    <p:nvPr/>
                  </p:nvGrpSpPr>
                  <p:grpSpPr>
                    <a:xfrm flipV="1">
                      <a:off x="6465362" y="4333602"/>
                      <a:ext cx="315351" cy="452185"/>
                      <a:chOff x="2660385" y="3018446"/>
                      <a:chExt cx="315351" cy="452185"/>
                    </a:xfrm>
                  </p:grpSpPr>
                  <p:sp>
                    <p:nvSpPr>
                      <p:cNvPr id="522" name="Down Arrow 5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34" name="Group 234"/>
                    <p:cNvGrpSpPr/>
                    <p:nvPr/>
                  </p:nvGrpSpPr>
                  <p:grpSpPr>
                    <a:xfrm flipV="1">
                      <a:off x="7034572" y="4336915"/>
                      <a:ext cx="315351" cy="452185"/>
                      <a:chOff x="3687429" y="3021759"/>
                      <a:chExt cx="315351" cy="452185"/>
                    </a:xfrm>
                  </p:grpSpPr>
                  <p:sp>
                    <p:nvSpPr>
                      <p:cNvPr id="520" name="Down Arrow 5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35" name="Group 392"/>
                  <p:cNvGrpSpPr/>
                  <p:nvPr/>
                </p:nvGrpSpPr>
                <p:grpSpPr>
                  <a:xfrm>
                    <a:off x="5326940" y="4794663"/>
                    <a:ext cx="2022983" cy="455500"/>
                    <a:chOff x="5326940" y="4918842"/>
                    <a:chExt cx="2022983" cy="455500"/>
                  </a:xfrm>
                </p:grpSpPr>
                <p:grpSp>
                  <p:nvGrpSpPr>
                    <p:cNvPr id="2136" name="Group 385"/>
                    <p:cNvGrpSpPr/>
                    <p:nvPr/>
                  </p:nvGrpSpPr>
                  <p:grpSpPr>
                    <a:xfrm>
                      <a:off x="5896151" y="4920891"/>
                      <a:ext cx="315351" cy="452185"/>
                      <a:chOff x="6144878" y="5033781"/>
                      <a:chExt cx="315351" cy="452185"/>
                    </a:xfrm>
                  </p:grpSpPr>
                  <p:sp>
                    <p:nvSpPr>
                      <p:cNvPr id="514" name="Down Arrow 5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37" name="Group 384"/>
                    <p:cNvGrpSpPr/>
                    <p:nvPr/>
                  </p:nvGrpSpPr>
                  <p:grpSpPr>
                    <a:xfrm>
                      <a:off x="5326940" y="4918842"/>
                      <a:ext cx="315351" cy="452185"/>
                      <a:chOff x="5326940" y="5031732"/>
                      <a:chExt cx="315351" cy="452185"/>
                    </a:xfrm>
                  </p:grpSpPr>
                  <p:sp>
                    <p:nvSpPr>
                      <p:cNvPr id="512" name="Down Arrow 5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138" name="Group 386"/>
                    <p:cNvGrpSpPr/>
                    <p:nvPr/>
                  </p:nvGrpSpPr>
                  <p:grpSpPr>
                    <a:xfrm>
                      <a:off x="6465362" y="4918844"/>
                      <a:ext cx="315351" cy="452185"/>
                      <a:chOff x="7012249" y="5031734"/>
                      <a:chExt cx="315351" cy="452185"/>
                    </a:xfrm>
                  </p:grpSpPr>
                  <p:sp>
                    <p:nvSpPr>
                      <p:cNvPr id="510" name="Down Arrow 5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139" name="Group 387"/>
                    <p:cNvGrpSpPr/>
                    <p:nvPr/>
                  </p:nvGrpSpPr>
                  <p:grpSpPr>
                    <a:xfrm>
                      <a:off x="7034572" y="4922157"/>
                      <a:ext cx="315351" cy="452185"/>
                      <a:chOff x="7836091" y="5035047"/>
                      <a:chExt cx="315351" cy="452185"/>
                    </a:xfrm>
                  </p:grpSpPr>
                  <p:sp>
                    <p:nvSpPr>
                      <p:cNvPr id="508" name="Down Arrow 5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140"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141" name="Group 395"/>
                  <p:cNvGrpSpPr/>
                  <p:nvPr/>
                </p:nvGrpSpPr>
                <p:grpSpPr>
                  <a:xfrm>
                    <a:off x="5326940" y="3038938"/>
                    <a:ext cx="2022983" cy="455500"/>
                    <a:chOff x="5326940" y="3038937"/>
                    <a:chExt cx="2022983" cy="455500"/>
                  </a:xfrm>
                </p:grpSpPr>
                <p:grpSp>
                  <p:nvGrpSpPr>
                    <p:cNvPr id="800" name="Group 378"/>
                    <p:cNvGrpSpPr/>
                    <p:nvPr/>
                  </p:nvGrpSpPr>
                  <p:grpSpPr>
                    <a:xfrm>
                      <a:off x="5896151" y="3040986"/>
                      <a:ext cx="315351" cy="452185"/>
                      <a:chOff x="6144878" y="3040986"/>
                      <a:chExt cx="315351" cy="452185"/>
                    </a:xfrm>
                  </p:grpSpPr>
                  <p:sp>
                    <p:nvSpPr>
                      <p:cNvPr id="498" name="Down Arrow 4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801" name="Group 377"/>
                    <p:cNvGrpSpPr/>
                    <p:nvPr/>
                  </p:nvGrpSpPr>
                  <p:grpSpPr>
                    <a:xfrm>
                      <a:off x="5326940" y="3038937"/>
                      <a:ext cx="315351" cy="452185"/>
                      <a:chOff x="5326940" y="3038937"/>
                      <a:chExt cx="315351" cy="452185"/>
                    </a:xfrm>
                  </p:grpSpPr>
                  <p:sp>
                    <p:nvSpPr>
                      <p:cNvPr id="496" name="Down Arrow 4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802" name="Group 230"/>
                    <p:cNvGrpSpPr/>
                    <p:nvPr/>
                  </p:nvGrpSpPr>
                  <p:grpSpPr>
                    <a:xfrm flipV="1">
                      <a:off x="6465362" y="3038939"/>
                      <a:ext cx="315351" cy="452185"/>
                      <a:chOff x="2660385" y="1689916"/>
                      <a:chExt cx="315351" cy="452185"/>
                    </a:xfrm>
                  </p:grpSpPr>
                  <p:sp>
                    <p:nvSpPr>
                      <p:cNvPr id="494" name="Down Arrow 4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803" name="Group 379"/>
                    <p:cNvGrpSpPr/>
                    <p:nvPr/>
                  </p:nvGrpSpPr>
                  <p:grpSpPr>
                    <a:xfrm>
                      <a:off x="7034572" y="3042252"/>
                      <a:ext cx="315351" cy="452185"/>
                      <a:chOff x="7836091" y="3042252"/>
                      <a:chExt cx="315351" cy="452185"/>
                    </a:xfrm>
                  </p:grpSpPr>
                  <p:sp>
                    <p:nvSpPr>
                      <p:cNvPr id="492" name="Down Arrow 4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04" name="Group 394"/>
                  <p:cNvGrpSpPr/>
                  <p:nvPr/>
                </p:nvGrpSpPr>
                <p:grpSpPr>
                  <a:xfrm>
                    <a:off x="5326940" y="3624179"/>
                    <a:ext cx="2022983" cy="455500"/>
                    <a:chOff x="5326940" y="3669335"/>
                    <a:chExt cx="2022983" cy="455500"/>
                  </a:xfrm>
                </p:grpSpPr>
                <p:grpSp>
                  <p:nvGrpSpPr>
                    <p:cNvPr id="805" name="Group 382"/>
                    <p:cNvGrpSpPr/>
                    <p:nvPr/>
                  </p:nvGrpSpPr>
                  <p:grpSpPr>
                    <a:xfrm>
                      <a:off x="5896151" y="3671384"/>
                      <a:ext cx="315351" cy="452185"/>
                      <a:chOff x="6144878" y="3705251"/>
                      <a:chExt cx="315351" cy="452185"/>
                    </a:xfrm>
                  </p:grpSpPr>
                  <p:sp>
                    <p:nvSpPr>
                      <p:cNvPr id="486" name="Down Arrow 4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06" name="Group 235"/>
                    <p:cNvGrpSpPr/>
                    <p:nvPr/>
                  </p:nvGrpSpPr>
                  <p:grpSpPr>
                    <a:xfrm flipV="1">
                      <a:off x="5326940" y="3669335"/>
                      <a:ext cx="315351" cy="452185"/>
                      <a:chOff x="704140" y="2354179"/>
                      <a:chExt cx="315351" cy="452185"/>
                    </a:xfrm>
                  </p:grpSpPr>
                  <p:sp>
                    <p:nvSpPr>
                      <p:cNvPr id="484" name="Down Arrow 4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07" name="Group 381"/>
                    <p:cNvGrpSpPr/>
                    <p:nvPr/>
                  </p:nvGrpSpPr>
                  <p:grpSpPr>
                    <a:xfrm>
                      <a:off x="6465362" y="3669337"/>
                      <a:ext cx="315351" cy="452185"/>
                      <a:chOff x="7012249" y="3703204"/>
                      <a:chExt cx="315351" cy="452185"/>
                    </a:xfrm>
                  </p:grpSpPr>
                  <p:sp>
                    <p:nvSpPr>
                      <p:cNvPr id="482" name="Down Arrow 4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11" name="Group 380"/>
                    <p:cNvGrpSpPr/>
                    <p:nvPr/>
                  </p:nvGrpSpPr>
                  <p:grpSpPr>
                    <a:xfrm>
                      <a:off x="7034572" y="3672650"/>
                      <a:ext cx="315351" cy="452185"/>
                      <a:chOff x="7836091" y="3706517"/>
                      <a:chExt cx="315351" cy="452185"/>
                    </a:xfrm>
                  </p:grpSpPr>
                  <p:sp>
                    <p:nvSpPr>
                      <p:cNvPr id="480" name="Down Arrow 4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12" name="Group 393"/>
                  <p:cNvGrpSpPr/>
                  <p:nvPr/>
                </p:nvGrpSpPr>
                <p:grpSpPr>
                  <a:xfrm>
                    <a:off x="5326940" y="4209422"/>
                    <a:ext cx="2022983" cy="455500"/>
                    <a:chOff x="5326940" y="4333600"/>
                    <a:chExt cx="2022983" cy="455500"/>
                  </a:xfrm>
                </p:grpSpPr>
                <p:grpSp>
                  <p:nvGrpSpPr>
                    <p:cNvPr id="813" name="Group 231"/>
                    <p:cNvGrpSpPr/>
                    <p:nvPr/>
                  </p:nvGrpSpPr>
                  <p:grpSpPr>
                    <a:xfrm flipV="1">
                      <a:off x="5896151" y="4335649"/>
                      <a:ext cx="315351" cy="452185"/>
                      <a:chOff x="1680124" y="3020493"/>
                      <a:chExt cx="315351" cy="452185"/>
                    </a:xfrm>
                  </p:grpSpPr>
                  <p:sp>
                    <p:nvSpPr>
                      <p:cNvPr id="474" name="Down Arrow 4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14" name="Group 383"/>
                    <p:cNvGrpSpPr/>
                    <p:nvPr/>
                  </p:nvGrpSpPr>
                  <p:grpSpPr>
                    <a:xfrm>
                      <a:off x="5326940" y="4333600"/>
                      <a:ext cx="315351" cy="452185"/>
                      <a:chOff x="5326940" y="4367467"/>
                      <a:chExt cx="315351" cy="452185"/>
                    </a:xfrm>
                  </p:grpSpPr>
                  <p:sp>
                    <p:nvSpPr>
                      <p:cNvPr id="472" name="Down Arrow 4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15" name="Group 229"/>
                    <p:cNvGrpSpPr/>
                    <p:nvPr/>
                  </p:nvGrpSpPr>
                  <p:grpSpPr>
                    <a:xfrm flipV="1">
                      <a:off x="6465362" y="4333602"/>
                      <a:ext cx="315351" cy="452185"/>
                      <a:chOff x="2660385" y="3018446"/>
                      <a:chExt cx="315351" cy="452185"/>
                    </a:xfrm>
                  </p:grpSpPr>
                  <p:sp>
                    <p:nvSpPr>
                      <p:cNvPr id="470" name="Down Arrow 4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16" name="Group 234"/>
                    <p:cNvGrpSpPr/>
                    <p:nvPr/>
                  </p:nvGrpSpPr>
                  <p:grpSpPr>
                    <a:xfrm flipV="1">
                      <a:off x="7034572" y="4336915"/>
                      <a:ext cx="315351" cy="452185"/>
                      <a:chOff x="3687429" y="3021759"/>
                      <a:chExt cx="315351" cy="452185"/>
                    </a:xfrm>
                  </p:grpSpPr>
                  <p:sp>
                    <p:nvSpPr>
                      <p:cNvPr id="468" name="Down Arrow 4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17" name="Group 392"/>
                  <p:cNvGrpSpPr/>
                  <p:nvPr/>
                </p:nvGrpSpPr>
                <p:grpSpPr>
                  <a:xfrm>
                    <a:off x="5326940" y="4794663"/>
                    <a:ext cx="2022983" cy="455500"/>
                    <a:chOff x="5326940" y="4918842"/>
                    <a:chExt cx="2022983" cy="455500"/>
                  </a:xfrm>
                </p:grpSpPr>
                <p:grpSp>
                  <p:nvGrpSpPr>
                    <p:cNvPr id="818" name="Group 385"/>
                    <p:cNvGrpSpPr/>
                    <p:nvPr/>
                  </p:nvGrpSpPr>
                  <p:grpSpPr>
                    <a:xfrm>
                      <a:off x="5896151" y="4920891"/>
                      <a:ext cx="315351" cy="452185"/>
                      <a:chOff x="6144878" y="5033781"/>
                      <a:chExt cx="315351" cy="452185"/>
                    </a:xfrm>
                  </p:grpSpPr>
                  <p:sp>
                    <p:nvSpPr>
                      <p:cNvPr id="462" name="Down Arrow 4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19" name="Group 384"/>
                    <p:cNvGrpSpPr/>
                    <p:nvPr/>
                  </p:nvGrpSpPr>
                  <p:grpSpPr>
                    <a:xfrm>
                      <a:off x="5326940" y="4918842"/>
                      <a:ext cx="315351" cy="452185"/>
                      <a:chOff x="5326940" y="5031732"/>
                      <a:chExt cx="315351" cy="452185"/>
                    </a:xfrm>
                  </p:grpSpPr>
                  <p:sp>
                    <p:nvSpPr>
                      <p:cNvPr id="460" name="Down Arrow 4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20" name="Group 386"/>
                    <p:cNvGrpSpPr/>
                    <p:nvPr/>
                  </p:nvGrpSpPr>
                  <p:grpSpPr>
                    <a:xfrm>
                      <a:off x="6465362" y="4918844"/>
                      <a:ext cx="315351" cy="452185"/>
                      <a:chOff x="7012249" y="5031734"/>
                      <a:chExt cx="315351" cy="452185"/>
                    </a:xfrm>
                  </p:grpSpPr>
                  <p:sp>
                    <p:nvSpPr>
                      <p:cNvPr id="458" name="Down Arrow 4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21" name="Group 387"/>
                    <p:cNvGrpSpPr/>
                    <p:nvPr/>
                  </p:nvGrpSpPr>
                  <p:grpSpPr>
                    <a:xfrm>
                      <a:off x="7034572" y="4922157"/>
                      <a:ext cx="315351" cy="452185"/>
                      <a:chOff x="7836091" y="5035047"/>
                      <a:chExt cx="315351" cy="452185"/>
                    </a:xfrm>
                  </p:grpSpPr>
                  <p:sp>
                    <p:nvSpPr>
                      <p:cNvPr id="456" name="Down Arrow 4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sp>
        <p:nvSpPr>
          <p:cNvPr id="768" name="Down Arrow 767"/>
          <p:cNvSpPr/>
          <p:nvPr/>
        </p:nvSpPr>
        <p:spPr bwMode="auto">
          <a:xfrm>
            <a:off x="1385454" y="2466109"/>
            <a:ext cx="2563091" cy="3255818"/>
          </a:xfrm>
          <a:prstGeom prst="downArrow">
            <a:avLst/>
          </a:prstGeom>
          <a:solidFill>
            <a:schemeClr val="accent1"/>
          </a:solidFill>
          <a:ln w="19050" cap="flat" cmpd="sng" algn="ctr">
            <a:solidFill>
              <a:srgbClr val="B3231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First we propagate</a:t>
            </a:r>
            <a:r>
              <a:rPr kumimoji="0" lang="en-US" sz="2000" i="0" u="none" strike="noStrike" cap="none" normalizeH="0" dirty="0" smtClean="0">
                <a:ln>
                  <a:noFill/>
                </a:ln>
                <a:effectLst/>
                <a:latin typeface="+mn-lt"/>
              </a:rPr>
              <a:t> down…</a:t>
            </a:r>
            <a:endParaRPr kumimoji="0" lang="en-US" sz="2000" i="0" u="none" strike="noStrike" cap="none" normalizeH="0" baseline="0" dirty="0" smtClean="0">
              <a:ln>
                <a:noFill/>
              </a:ln>
              <a:effectLst/>
              <a:latin typeface="+mn-lt"/>
            </a:endParaRPr>
          </a:p>
        </p:txBody>
      </p:sp>
      <p:sp>
        <p:nvSpPr>
          <p:cNvPr id="772" name="Up Arrow 771"/>
          <p:cNvSpPr/>
          <p:nvPr/>
        </p:nvSpPr>
        <p:spPr bwMode="auto">
          <a:xfrm>
            <a:off x="5957454" y="2369126"/>
            <a:ext cx="2466109" cy="3241963"/>
          </a:xfrm>
          <a:prstGeom prst="upArrow">
            <a:avLst/>
          </a:prstGeom>
          <a:solidFill>
            <a:schemeClr val="accent1"/>
          </a:solidFill>
          <a:ln w="19050" cap="flat" cmpd="sng" algn="ctr">
            <a:solidFill>
              <a:srgbClr val="B32317"/>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i="0" u="none" strike="noStrike" cap="none" normalizeH="0" baseline="0" dirty="0" smtClean="0">
                <a:ln>
                  <a:noFill/>
                </a:ln>
                <a:effectLst/>
                <a:latin typeface="+mn-lt"/>
              </a:rPr>
              <a:t>Then we fix our bottom layer and  propagate back up…</a:t>
            </a:r>
          </a:p>
        </p:txBody>
      </p:sp>
      <p:grpSp>
        <p:nvGrpSpPr>
          <p:cNvPr id="781" name="Group 780"/>
          <p:cNvGrpSpPr/>
          <p:nvPr/>
        </p:nvGrpSpPr>
        <p:grpSpPr>
          <a:xfrm>
            <a:off x="3702941" y="2227854"/>
            <a:ext cx="2150049" cy="2226846"/>
            <a:chOff x="5842197" y="1593958"/>
            <a:chExt cx="2150049" cy="2226846"/>
          </a:xfrm>
        </p:grpSpPr>
        <p:sp>
          <p:nvSpPr>
            <p:cNvPr id="782" name="Rounded Rectangle 781"/>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3" name="Rounded Rectangle 782"/>
            <p:cNvSpPr/>
            <p:nvPr/>
          </p:nvSpPr>
          <p:spPr bwMode="auto">
            <a:xfrm>
              <a:off x="6523223" y="28951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4" name="Rounded Rectangle 783"/>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5" name="Rounded Rectangle 784"/>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6" name="Rounded Rectangle 785"/>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87" name="Group 1479"/>
            <p:cNvGrpSpPr/>
            <p:nvPr/>
          </p:nvGrpSpPr>
          <p:grpSpPr>
            <a:xfrm>
              <a:off x="5842197" y="1593958"/>
              <a:ext cx="2150049" cy="2226846"/>
              <a:chOff x="5842197" y="1792078"/>
              <a:chExt cx="2150049" cy="2226846"/>
            </a:xfrm>
          </p:grpSpPr>
          <p:sp>
            <p:nvSpPr>
              <p:cNvPr id="788" name="Rounded Rectangle 787"/>
              <p:cNvSpPr/>
              <p:nvPr/>
            </p:nvSpPr>
            <p:spPr bwMode="auto">
              <a:xfrm>
                <a:off x="6218847" y="231182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9" name="Rounded Rectangle 788"/>
              <p:cNvSpPr/>
              <p:nvPr/>
            </p:nvSpPr>
            <p:spPr bwMode="auto">
              <a:xfrm>
                <a:off x="5947076" y="21826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90" name="Rounded Rectangle 789"/>
              <p:cNvSpPr/>
              <p:nvPr/>
            </p:nvSpPr>
            <p:spPr bwMode="auto">
              <a:xfrm>
                <a:off x="6803530" y="231240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91" name="Group 1149"/>
              <p:cNvGrpSpPr/>
              <p:nvPr/>
            </p:nvGrpSpPr>
            <p:grpSpPr>
              <a:xfrm>
                <a:off x="5842197" y="1792078"/>
                <a:ext cx="2150049" cy="2226846"/>
                <a:chOff x="6884295" y="3041841"/>
                <a:chExt cx="2150049" cy="2226846"/>
              </a:xfrm>
            </p:grpSpPr>
            <p:sp>
              <p:nvSpPr>
                <p:cNvPr id="792" name="Rounded Rectangle 791"/>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93" name="Rounded Rectangle 792"/>
                <p:cNvSpPr/>
                <p:nvPr/>
              </p:nvSpPr>
              <p:spPr bwMode="auto">
                <a:xfrm>
                  <a:off x="7953988" y="344105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94"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087" name="Group 395"/>
                  <p:cNvGrpSpPr/>
                  <p:nvPr/>
                </p:nvGrpSpPr>
                <p:grpSpPr>
                  <a:xfrm>
                    <a:off x="5326940" y="3038938"/>
                    <a:ext cx="2022983" cy="455500"/>
                    <a:chOff x="5326940" y="3038937"/>
                    <a:chExt cx="2022983" cy="455500"/>
                  </a:xfrm>
                </p:grpSpPr>
                <p:grpSp>
                  <p:nvGrpSpPr>
                    <p:cNvPr id="1127" name="Group 378"/>
                    <p:cNvGrpSpPr/>
                    <p:nvPr/>
                  </p:nvGrpSpPr>
                  <p:grpSpPr>
                    <a:xfrm>
                      <a:off x="5896151" y="3040986"/>
                      <a:ext cx="315351" cy="452185"/>
                      <a:chOff x="6144878" y="3040986"/>
                      <a:chExt cx="315351" cy="452185"/>
                    </a:xfrm>
                  </p:grpSpPr>
                  <p:sp>
                    <p:nvSpPr>
                      <p:cNvPr id="1137"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128" name="Group 377"/>
                    <p:cNvGrpSpPr/>
                    <p:nvPr/>
                  </p:nvGrpSpPr>
                  <p:grpSpPr>
                    <a:xfrm>
                      <a:off x="5326940" y="3038937"/>
                      <a:ext cx="315351" cy="452185"/>
                      <a:chOff x="5326940" y="3038937"/>
                      <a:chExt cx="315351" cy="452185"/>
                    </a:xfrm>
                  </p:grpSpPr>
                  <p:sp>
                    <p:nvSpPr>
                      <p:cNvPr id="1135"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129" name="Group 230"/>
                    <p:cNvGrpSpPr/>
                    <p:nvPr/>
                  </p:nvGrpSpPr>
                  <p:grpSpPr>
                    <a:xfrm flipV="1">
                      <a:off x="6465362" y="3038939"/>
                      <a:ext cx="315351" cy="452185"/>
                      <a:chOff x="2660385" y="1689916"/>
                      <a:chExt cx="315351" cy="452185"/>
                    </a:xfrm>
                  </p:grpSpPr>
                  <p:sp>
                    <p:nvSpPr>
                      <p:cNvPr id="1133" name="Down Arrow 113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130" name="Group 379"/>
                    <p:cNvGrpSpPr/>
                    <p:nvPr/>
                  </p:nvGrpSpPr>
                  <p:grpSpPr>
                    <a:xfrm>
                      <a:off x="7034572" y="3042252"/>
                      <a:ext cx="315351" cy="452185"/>
                      <a:chOff x="7836091" y="3042252"/>
                      <a:chExt cx="315351" cy="452185"/>
                    </a:xfrm>
                  </p:grpSpPr>
                  <p:sp>
                    <p:nvSpPr>
                      <p:cNvPr id="1131" name="Down Arrow 113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88" name="Group 394"/>
                  <p:cNvGrpSpPr/>
                  <p:nvPr/>
                </p:nvGrpSpPr>
                <p:grpSpPr>
                  <a:xfrm>
                    <a:off x="5326940" y="3624179"/>
                    <a:ext cx="2022983" cy="455500"/>
                    <a:chOff x="5326940" y="3669335"/>
                    <a:chExt cx="2022983" cy="455500"/>
                  </a:xfrm>
                </p:grpSpPr>
                <p:grpSp>
                  <p:nvGrpSpPr>
                    <p:cNvPr id="1115" name="Group 382"/>
                    <p:cNvGrpSpPr/>
                    <p:nvPr/>
                  </p:nvGrpSpPr>
                  <p:grpSpPr>
                    <a:xfrm>
                      <a:off x="5896151" y="3671384"/>
                      <a:ext cx="315351" cy="452185"/>
                      <a:chOff x="6144878" y="3705251"/>
                      <a:chExt cx="315351" cy="452185"/>
                    </a:xfrm>
                  </p:grpSpPr>
                  <p:sp>
                    <p:nvSpPr>
                      <p:cNvPr id="1125"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16" name="Group 235"/>
                    <p:cNvGrpSpPr/>
                    <p:nvPr/>
                  </p:nvGrpSpPr>
                  <p:grpSpPr>
                    <a:xfrm flipV="1">
                      <a:off x="5326940" y="3669335"/>
                      <a:ext cx="315351" cy="452185"/>
                      <a:chOff x="704140" y="2354179"/>
                      <a:chExt cx="315351" cy="452185"/>
                    </a:xfrm>
                  </p:grpSpPr>
                  <p:sp>
                    <p:nvSpPr>
                      <p:cNvPr id="1123"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17" name="Group 381"/>
                    <p:cNvGrpSpPr/>
                    <p:nvPr/>
                  </p:nvGrpSpPr>
                  <p:grpSpPr>
                    <a:xfrm>
                      <a:off x="6465362" y="3669337"/>
                      <a:ext cx="315351" cy="452185"/>
                      <a:chOff x="7012249" y="3703204"/>
                      <a:chExt cx="315351" cy="452185"/>
                    </a:xfrm>
                  </p:grpSpPr>
                  <p:sp>
                    <p:nvSpPr>
                      <p:cNvPr id="1121" name="Down Arrow 112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18" name="Group 380"/>
                    <p:cNvGrpSpPr/>
                    <p:nvPr/>
                  </p:nvGrpSpPr>
                  <p:grpSpPr>
                    <a:xfrm>
                      <a:off x="7034572" y="3672650"/>
                      <a:ext cx="315351" cy="452185"/>
                      <a:chOff x="7836091" y="3706517"/>
                      <a:chExt cx="315351" cy="452185"/>
                    </a:xfrm>
                  </p:grpSpPr>
                  <p:sp>
                    <p:nvSpPr>
                      <p:cNvPr id="1119" name="Down Arrow 111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89" name="Group 393"/>
                  <p:cNvGrpSpPr/>
                  <p:nvPr/>
                </p:nvGrpSpPr>
                <p:grpSpPr>
                  <a:xfrm>
                    <a:off x="5326940" y="4209422"/>
                    <a:ext cx="2022983" cy="455500"/>
                    <a:chOff x="5326940" y="4333600"/>
                    <a:chExt cx="2022983" cy="455500"/>
                  </a:xfrm>
                </p:grpSpPr>
                <p:grpSp>
                  <p:nvGrpSpPr>
                    <p:cNvPr id="1103" name="Group 231"/>
                    <p:cNvGrpSpPr/>
                    <p:nvPr/>
                  </p:nvGrpSpPr>
                  <p:grpSpPr>
                    <a:xfrm flipV="1">
                      <a:off x="5896151" y="4335649"/>
                      <a:ext cx="315351" cy="452185"/>
                      <a:chOff x="1680124" y="3020493"/>
                      <a:chExt cx="315351" cy="452185"/>
                    </a:xfrm>
                  </p:grpSpPr>
                  <p:sp>
                    <p:nvSpPr>
                      <p:cNvPr id="1113"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104" name="Group 383"/>
                    <p:cNvGrpSpPr/>
                    <p:nvPr/>
                  </p:nvGrpSpPr>
                  <p:grpSpPr>
                    <a:xfrm>
                      <a:off x="5326940" y="4333600"/>
                      <a:ext cx="315351" cy="452185"/>
                      <a:chOff x="5326940" y="4367467"/>
                      <a:chExt cx="315351" cy="452185"/>
                    </a:xfrm>
                  </p:grpSpPr>
                  <p:sp>
                    <p:nvSpPr>
                      <p:cNvPr id="1111"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105" name="Group 229"/>
                    <p:cNvGrpSpPr/>
                    <p:nvPr/>
                  </p:nvGrpSpPr>
                  <p:grpSpPr>
                    <a:xfrm flipV="1">
                      <a:off x="6465362" y="4333602"/>
                      <a:ext cx="315351" cy="452185"/>
                      <a:chOff x="2660385" y="3018446"/>
                      <a:chExt cx="315351" cy="452185"/>
                    </a:xfrm>
                  </p:grpSpPr>
                  <p:sp>
                    <p:nvSpPr>
                      <p:cNvPr id="1109"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106" name="Group 234"/>
                    <p:cNvGrpSpPr/>
                    <p:nvPr/>
                  </p:nvGrpSpPr>
                  <p:grpSpPr>
                    <a:xfrm flipV="1">
                      <a:off x="7034572" y="4336915"/>
                      <a:ext cx="315351" cy="452185"/>
                      <a:chOff x="3687429" y="3021759"/>
                      <a:chExt cx="315351" cy="452185"/>
                    </a:xfrm>
                  </p:grpSpPr>
                  <p:sp>
                    <p:nvSpPr>
                      <p:cNvPr id="1107"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90" name="Group 392"/>
                  <p:cNvGrpSpPr/>
                  <p:nvPr/>
                </p:nvGrpSpPr>
                <p:grpSpPr>
                  <a:xfrm>
                    <a:off x="5326940" y="4794663"/>
                    <a:ext cx="2022983" cy="455500"/>
                    <a:chOff x="5326940" y="4918842"/>
                    <a:chExt cx="2022983" cy="455500"/>
                  </a:xfrm>
                </p:grpSpPr>
                <p:grpSp>
                  <p:nvGrpSpPr>
                    <p:cNvPr id="1091" name="Group 385"/>
                    <p:cNvGrpSpPr/>
                    <p:nvPr/>
                  </p:nvGrpSpPr>
                  <p:grpSpPr>
                    <a:xfrm>
                      <a:off x="5896151" y="4920891"/>
                      <a:ext cx="315351" cy="452185"/>
                      <a:chOff x="6144878" y="5033781"/>
                      <a:chExt cx="315351" cy="452185"/>
                    </a:xfrm>
                  </p:grpSpPr>
                  <p:sp>
                    <p:nvSpPr>
                      <p:cNvPr id="1101" name="Down Arrow 110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92" name="Group 384"/>
                    <p:cNvGrpSpPr/>
                    <p:nvPr/>
                  </p:nvGrpSpPr>
                  <p:grpSpPr>
                    <a:xfrm>
                      <a:off x="5326940" y="4918842"/>
                      <a:ext cx="315351" cy="452185"/>
                      <a:chOff x="5326940" y="5031732"/>
                      <a:chExt cx="315351" cy="452185"/>
                    </a:xfrm>
                  </p:grpSpPr>
                  <p:sp>
                    <p:nvSpPr>
                      <p:cNvPr id="1099" name="Down Arrow 109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093" name="Group 386"/>
                    <p:cNvGrpSpPr/>
                    <p:nvPr/>
                  </p:nvGrpSpPr>
                  <p:grpSpPr>
                    <a:xfrm>
                      <a:off x="6465362" y="4918844"/>
                      <a:ext cx="315351" cy="452185"/>
                      <a:chOff x="7012249" y="5031734"/>
                      <a:chExt cx="315351" cy="452185"/>
                    </a:xfrm>
                  </p:grpSpPr>
                  <p:sp>
                    <p:nvSpPr>
                      <p:cNvPr id="1097"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094" name="Group 387"/>
                    <p:cNvGrpSpPr/>
                    <p:nvPr/>
                  </p:nvGrpSpPr>
                  <p:grpSpPr>
                    <a:xfrm>
                      <a:off x="7034572" y="4922157"/>
                      <a:ext cx="315351" cy="452185"/>
                      <a:chOff x="7836091" y="5035047"/>
                      <a:chExt cx="315351" cy="452185"/>
                    </a:xfrm>
                  </p:grpSpPr>
                  <p:sp>
                    <p:nvSpPr>
                      <p:cNvPr id="1095"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5"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035" name="Group 395"/>
                  <p:cNvGrpSpPr/>
                  <p:nvPr/>
                </p:nvGrpSpPr>
                <p:grpSpPr>
                  <a:xfrm>
                    <a:off x="5326940" y="3038938"/>
                    <a:ext cx="2022983" cy="455500"/>
                    <a:chOff x="5326940" y="3038937"/>
                    <a:chExt cx="2022983" cy="455500"/>
                  </a:xfrm>
                </p:grpSpPr>
                <p:grpSp>
                  <p:nvGrpSpPr>
                    <p:cNvPr id="1075" name="Group 378"/>
                    <p:cNvGrpSpPr/>
                    <p:nvPr/>
                  </p:nvGrpSpPr>
                  <p:grpSpPr>
                    <a:xfrm>
                      <a:off x="5896151" y="3040986"/>
                      <a:ext cx="315351" cy="452185"/>
                      <a:chOff x="6144878" y="3040986"/>
                      <a:chExt cx="315351" cy="452185"/>
                    </a:xfrm>
                  </p:grpSpPr>
                  <p:sp>
                    <p:nvSpPr>
                      <p:cNvPr id="1085" name="Down Arrow 108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076" name="Group 377"/>
                    <p:cNvGrpSpPr/>
                    <p:nvPr/>
                  </p:nvGrpSpPr>
                  <p:grpSpPr>
                    <a:xfrm>
                      <a:off x="5326940" y="3038937"/>
                      <a:ext cx="315351" cy="452185"/>
                      <a:chOff x="5326940" y="3038937"/>
                      <a:chExt cx="315351" cy="452185"/>
                    </a:xfrm>
                  </p:grpSpPr>
                  <p:sp>
                    <p:nvSpPr>
                      <p:cNvPr id="1083" name="Down Arrow 10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077" name="Group 230"/>
                    <p:cNvGrpSpPr/>
                    <p:nvPr/>
                  </p:nvGrpSpPr>
                  <p:grpSpPr>
                    <a:xfrm flipV="1">
                      <a:off x="6465362" y="3038939"/>
                      <a:ext cx="315351" cy="452185"/>
                      <a:chOff x="2660385" y="1689916"/>
                      <a:chExt cx="315351" cy="452185"/>
                    </a:xfrm>
                  </p:grpSpPr>
                  <p:sp>
                    <p:nvSpPr>
                      <p:cNvPr id="1081" name="Down Arrow 108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078" name="Group 379"/>
                    <p:cNvGrpSpPr/>
                    <p:nvPr/>
                  </p:nvGrpSpPr>
                  <p:grpSpPr>
                    <a:xfrm>
                      <a:off x="7034572" y="3042252"/>
                      <a:ext cx="315351" cy="452185"/>
                      <a:chOff x="7836091" y="3042252"/>
                      <a:chExt cx="315351" cy="452185"/>
                    </a:xfrm>
                  </p:grpSpPr>
                  <p:sp>
                    <p:nvSpPr>
                      <p:cNvPr id="1079" name="Down Arrow 107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036" name="Group 394"/>
                  <p:cNvGrpSpPr/>
                  <p:nvPr/>
                </p:nvGrpSpPr>
                <p:grpSpPr>
                  <a:xfrm>
                    <a:off x="5326940" y="3624179"/>
                    <a:ext cx="2022983" cy="455500"/>
                    <a:chOff x="5326940" y="3669335"/>
                    <a:chExt cx="2022983" cy="455500"/>
                  </a:xfrm>
                </p:grpSpPr>
                <p:grpSp>
                  <p:nvGrpSpPr>
                    <p:cNvPr id="1063" name="Group 382"/>
                    <p:cNvGrpSpPr/>
                    <p:nvPr/>
                  </p:nvGrpSpPr>
                  <p:grpSpPr>
                    <a:xfrm>
                      <a:off x="5896151" y="3671384"/>
                      <a:ext cx="315351" cy="452185"/>
                      <a:chOff x="6144878" y="3705251"/>
                      <a:chExt cx="315351" cy="452185"/>
                    </a:xfrm>
                  </p:grpSpPr>
                  <p:sp>
                    <p:nvSpPr>
                      <p:cNvPr id="1073" name="Down Arrow 107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064" name="Group 235"/>
                    <p:cNvGrpSpPr/>
                    <p:nvPr/>
                  </p:nvGrpSpPr>
                  <p:grpSpPr>
                    <a:xfrm flipV="1">
                      <a:off x="5326940" y="3669335"/>
                      <a:ext cx="315351" cy="452185"/>
                      <a:chOff x="704140" y="2354179"/>
                      <a:chExt cx="315351" cy="452185"/>
                    </a:xfrm>
                  </p:grpSpPr>
                  <p:sp>
                    <p:nvSpPr>
                      <p:cNvPr id="1071" name="Down Arrow 107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065" name="Group 381"/>
                    <p:cNvGrpSpPr/>
                    <p:nvPr/>
                  </p:nvGrpSpPr>
                  <p:grpSpPr>
                    <a:xfrm>
                      <a:off x="6465362" y="3669337"/>
                      <a:ext cx="315351" cy="452185"/>
                      <a:chOff x="7012249" y="3703204"/>
                      <a:chExt cx="315351" cy="452185"/>
                    </a:xfrm>
                  </p:grpSpPr>
                  <p:sp>
                    <p:nvSpPr>
                      <p:cNvPr id="1069" name="Down Arrow 106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066" name="Group 380"/>
                    <p:cNvGrpSpPr/>
                    <p:nvPr/>
                  </p:nvGrpSpPr>
                  <p:grpSpPr>
                    <a:xfrm>
                      <a:off x="7034572" y="3672650"/>
                      <a:ext cx="315351" cy="452185"/>
                      <a:chOff x="7836091" y="3706517"/>
                      <a:chExt cx="315351" cy="452185"/>
                    </a:xfrm>
                  </p:grpSpPr>
                  <p:sp>
                    <p:nvSpPr>
                      <p:cNvPr id="1067" name="Down Arrow 106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037" name="Group 393"/>
                  <p:cNvGrpSpPr/>
                  <p:nvPr/>
                </p:nvGrpSpPr>
                <p:grpSpPr>
                  <a:xfrm>
                    <a:off x="5326940" y="4209422"/>
                    <a:ext cx="2022983" cy="455500"/>
                    <a:chOff x="5326940" y="4333600"/>
                    <a:chExt cx="2022983" cy="455500"/>
                  </a:xfrm>
                </p:grpSpPr>
                <p:grpSp>
                  <p:nvGrpSpPr>
                    <p:cNvPr id="1051" name="Group 231"/>
                    <p:cNvGrpSpPr/>
                    <p:nvPr/>
                  </p:nvGrpSpPr>
                  <p:grpSpPr>
                    <a:xfrm flipV="1">
                      <a:off x="5896151" y="4335649"/>
                      <a:ext cx="315351" cy="452185"/>
                      <a:chOff x="1680124" y="3020493"/>
                      <a:chExt cx="315351" cy="452185"/>
                    </a:xfrm>
                  </p:grpSpPr>
                  <p:sp>
                    <p:nvSpPr>
                      <p:cNvPr id="1061" name="Down Arrow 10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052" name="Group 383"/>
                    <p:cNvGrpSpPr/>
                    <p:nvPr/>
                  </p:nvGrpSpPr>
                  <p:grpSpPr>
                    <a:xfrm>
                      <a:off x="5326940" y="4333600"/>
                      <a:ext cx="315351" cy="452185"/>
                      <a:chOff x="5326940" y="4367467"/>
                      <a:chExt cx="315351" cy="452185"/>
                    </a:xfrm>
                  </p:grpSpPr>
                  <p:sp>
                    <p:nvSpPr>
                      <p:cNvPr id="1059" name="Down Arrow 105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053" name="Group 229"/>
                    <p:cNvGrpSpPr/>
                    <p:nvPr/>
                  </p:nvGrpSpPr>
                  <p:grpSpPr>
                    <a:xfrm flipV="1">
                      <a:off x="6465362" y="4333602"/>
                      <a:ext cx="315351" cy="452185"/>
                      <a:chOff x="2660385" y="3018446"/>
                      <a:chExt cx="315351" cy="452185"/>
                    </a:xfrm>
                  </p:grpSpPr>
                  <p:sp>
                    <p:nvSpPr>
                      <p:cNvPr id="1057" name="Down Arrow 105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054" name="Group 234"/>
                    <p:cNvGrpSpPr/>
                    <p:nvPr/>
                  </p:nvGrpSpPr>
                  <p:grpSpPr>
                    <a:xfrm flipV="1">
                      <a:off x="7034572" y="4336915"/>
                      <a:ext cx="315351" cy="452185"/>
                      <a:chOff x="3687429" y="3021759"/>
                      <a:chExt cx="315351" cy="452185"/>
                    </a:xfrm>
                  </p:grpSpPr>
                  <p:sp>
                    <p:nvSpPr>
                      <p:cNvPr id="1055" name="Down Arrow 105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038" name="Group 392"/>
                  <p:cNvGrpSpPr/>
                  <p:nvPr/>
                </p:nvGrpSpPr>
                <p:grpSpPr>
                  <a:xfrm>
                    <a:off x="5326940" y="4794663"/>
                    <a:ext cx="2022983" cy="455500"/>
                    <a:chOff x="5326940" y="4918842"/>
                    <a:chExt cx="2022983" cy="455500"/>
                  </a:xfrm>
                </p:grpSpPr>
                <p:grpSp>
                  <p:nvGrpSpPr>
                    <p:cNvPr id="1039" name="Group 385"/>
                    <p:cNvGrpSpPr/>
                    <p:nvPr/>
                  </p:nvGrpSpPr>
                  <p:grpSpPr>
                    <a:xfrm>
                      <a:off x="5896151" y="4920891"/>
                      <a:ext cx="315351" cy="452185"/>
                      <a:chOff x="6144878" y="5033781"/>
                      <a:chExt cx="315351" cy="452185"/>
                    </a:xfrm>
                  </p:grpSpPr>
                  <p:sp>
                    <p:nvSpPr>
                      <p:cNvPr id="1049" name="Down Arrow 104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040" name="Group 384"/>
                    <p:cNvGrpSpPr/>
                    <p:nvPr/>
                  </p:nvGrpSpPr>
                  <p:grpSpPr>
                    <a:xfrm>
                      <a:off x="5326940" y="4918842"/>
                      <a:ext cx="315351" cy="452185"/>
                      <a:chOff x="5326940" y="5031732"/>
                      <a:chExt cx="315351" cy="452185"/>
                    </a:xfrm>
                  </p:grpSpPr>
                  <p:sp>
                    <p:nvSpPr>
                      <p:cNvPr id="1047" name="Down Arrow 104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041" name="Group 386"/>
                    <p:cNvGrpSpPr/>
                    <p:nvPr/>
                  </p:nvGrpSpPr>
                  <p:grpSpPr>
                    <a:xfrm>
                      <a:off x="6465362" y="4918844"/>
                      <a:ext cx="315351" cy="452185"/>
                      <a:chOff x="7012249" y="5031734"/>
                      <a:chExt cx="315351" cy="452185"/>
                    </a:xfrm>
                  </p:grpSpPr>
                  <p:sp>
                    <p:nvSpPr>
                      <p:cNvPr id="1045" name="Down Arrow 104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042" name="Group 387"/>
                    <p:cNvGrpSpPr/>
                    <p:nvPr/>
                  </p:nvGrpSpPr>
                  <p:grpSpPr>
                    <a:xfrm>
                      <a:off x="7034572" y="4922157"/>
                      <a:ext cx="315351" cy="452185"/>
                      <a:chOff x="7836091" y="5035047"/>
                      <a:chExt cx="315351" cy="452185"/>
                    </a:xfrm>
                  </p:grpSpPr>
                  <p:sp>
                    <p:nvSpPr>
                      <p:cNvPr id="1043" name="Down Arrow 104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6"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983" name="Group 395"/>
                  <p:cNvGrpSpPr/>
                  <p:nvPr/>
                </p:nvGrpSpPr>
                <p:grpSpPr>
                  <a:xfrm>
                    <a:off x="5326940" y="3038938"/>
                    <a:ext cx="2022983" cy="455500"/>
                    <a:chOff x="5326940" y="3038937"/>
                    <a:chExt cx="2022983" cy="455500"/>
                  </a:xfrm>
                </p:grpSpPr>
                <p:grpSp>
                  <p:nvGrpSpPr>
                    <p:cNvPr id="1023" name="Group 378"/>
                    <p:cNvGrpSpPr/>
                    <p:nvPr/>
                  </p:nvGrpSpPr>
                  <p:grpSpPr>
                    <a:xfrm>
                      <a:off x="5896151" y="3040986"/>
                      <a:ext cx="315351" cy="452185"/>
                      <a:chOff x="6144878" y="3040986"/>
                      <a:chExt cx="315351" cy="452185"/>
                    </a:xfrm>
                  </p:grpSpPr>
                  <p:sp>
                    <p:nvSpPr>
                      <p:cNvPr id="1033" name="Down Arrow 103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024" name="Group 377"/>
                    <p:cNvGrpSpPr/>
                    <p:nvPr/>
                  </p:nvGrpSpPr>
                  <p:grpSpPr>
                    <a:xfrm>
                      <a:off x="5326940" y="3038937"/>
                      <a:ext cx="315351" cy="452185"/>
                      <a:chOff x="5326940" y="3038937"/>
                      <a:chExt cx="315351" cy="452185"/>
                    </a:xfrm>
                  </p:grpSpPr>
                  <p:sp>
                    <p:nvSpPr>
                      <p:cNvPr id="1031" name="Down Arrow 10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025" name="Group 230"/>
                    <p:cNvGrpSpPr/>
                    <p:nvPr/>
                  </p:nvGrpSpPr>
                  <p:grpSpPr>
                    <a:xfrm flipV="1">
                      <a:off x="6465362" y="3038939"/>
                      <a:ext cx="315351" cy="452185"/>
                      <a:chOff x="2660385" y="1689916"/>
                      <a:chExt cx="315351" cy="452185"/>
                    </a:xfrm>
                  </p:grpSpPr>
                  <p:sp>
                    <p:nvSpPr>
                      <p:cNvPr id="1029" name="Down Arrow 102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026" name="Group 379"/>
                    <p:cNvGrpSpPr/>
                    <p:nvPr/>
                  </p:nvGrpSpPr>
                  <p:grpSpPr>
                    <a:xfrm>
                      <a:off x="7034572" y="3042252"/>
                      <a:ext cx="315351" cy="452185"/>
                      <a:chOff x="7836091" y="3042252"/>
                      <a:chExt cx="315351" cy="452185"/>
                    </a:xfrm>
                  </p:grpSpPr>
                  <p:sp>
                    <p:nvSpPr>
                      <p:cNvPr id="1027" name="Down Arrow 102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984" name="Group 394"/>
                  <p:cNvGrpSpPr/>
                  <p:nvPr/>
                </p:nvGrpSpPr>
                <p:grpSpPr>
                  <a:xfrm>
                    <a:off x="5326940" y="3624179"/>
                    <a:ext cx="2022983" cy="455500"/>
                    <a:chOff x="5326940" y="3669335"/>
                    <a:chExt cx="2022983" cy="455500"/>
                  </a:xfrm>
                </p:grpSpPr>
                <p:grpSp>
                  <p:nvGrpSpPr>
                    <p:cNvPr id="1011" name="Group 382"/>
                    <p:cNvGrpSpPr/>
                    <p:nvPr/>
                  </p:nvGrpSpPr>
                  <p:grpSpPr>
                    <a:xfrm>
                      <a:off x="5896151" y="3671384"/>
                      <a:ext cx="315351" cy="452185"/>
                      <a:chOff x="6144878" y="3705251"/>
                      <a:chExt cx="315351" cy="452185"/>
                    </a:xfrm>
                  </p:grpSpPr>
                  <p:sp>
                    <p:nvSpPr>
                      <p:cNvPr id="1021" name="Down Arrow 102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012" name="Group 235"/>
                    <p:cNvGrpSpPr/>
                    <p:nvPr/>
                  </p:nvGrpSpPr>
                  <p:grpSpPr>
                    <a:xfrm flipV="1">
                      <a:off x="5326940" y="3669335"/>
                      <a:ext cx="315351" cy="452185"/>
                      <a:chOff x="704140" y="2354179"/>
                      <a:chExt cx="315351" cy="452185"/>
                    </a:xfrm>
                  </p:grpSpPr>
                  <p:sp>
                    <p:nvSpPr>
                      <p:cNvPr id="1019" name="Down Arrow 101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013" name="Group 381"/>
                    <p:cNvGrpSpPr/>
                    <p:nvPr/>
                  </p:nvGrpSpPr>
                  <p:grpSpPr>
                    <a:xfrm>
                      <a:off x="6465362" y="3669337"/>
                      <a:ext cx="315351" cy="452185"/>
                      <a:chOff x="7012249" y="3703204"/>
                      <a:chExt cx="315351" cy="452185"/>
                    </a:xfrm>
                  </p:grpSpPr>
                  <p:sp>
                    <p:nvSpPr>
                      <p:cNvPr id="1017" name="Down Arrow 101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014" name="Group 380"/>
                    <p:cNvGrpSpPr/>
                    <p:nvPr/>
                  </p:nvGrpSpPr>
                  <p:grpSpPr>
                    <a:xfrm>
                      <a:off x="7034572" y="3672650"/>
                      <a:ext cx="315351" cy="452185"/>
                      <a:chOff x="7836091" y="3706517"/>
                      <a:chExt cx="315351" cy="452185"/>
                    </a:xfrm>
                  </p:grpSpPr>
                  <p:sp>
                    <p:nvSpPr>
                      <p:cNvPr id="1015" name="Down Arrow 101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985" name="Group 393"/>
                  <p:cNvGrpSpPr/>
                  <p:nvPr/>
                </p:nvGrpSpPr>
                <p:grpSpPr>
                  <a:xfrm>
                    <a:off x="5326940" y="4209422"/>
                    <a:ext cx="2022983" cy="455500"/>
                    <a:chOff x="5326940" y="4333600"/>
                    <a:chExt cx="2022983" cy="455500"/>
                  </a:xfrm>
                </p:grpSpPr>
                <p:grpSp>
                  <p:nvGrpSpPr>
                    <p:cNvPr id="999" name="Group 231"/>
                    <p:cNvGrpSpPr/>
                    <p:nvPr/>
                  </p:nvGrpSpPr>
                  <p:grpSpPr>
                    <a:xfrm flipV="1">
                      <a:off x="5896151" y="4335649"/>
                      <a:ext cx="315351" cy="452185"/>
                      <a:chOff x="1680124" y="3020493"/>
                      <a:chExt cx="315351" cy="452185"/>
                    </a:xfrm>
                  </p:grpSpPr>
                  <p:sp>
                    <p:nvSpPr>
                      <p:cNvPr id="1009" name="Down Arrow 100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000" name="Group 383"/>
                    <p:cNvGrpSpPr/>
                    <p:nvPr/>
                  </p:nvGrpSpPr>
                  <p:grpSpPr>
                    <a:xfrm>
                      <a:off x="5326940" y="4333600"/>
                      <a:ext cx="315351" cy="452185"/>
                      <a:chOff x="5326940" y="4367467"/>
                      <a:chExt cx="315351" cy="452185"/>
                    </a:xfrm>
                  </p:grpSpPr>
                  <p:sp>
                    <p:nvSpPr>
                      <p:cNvPr id="1007" name="Down Arrow 100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001" name="Group 229"/>
                    <p:cNvGrpSpPr/>
                    <p:nvPr/>
                  </p:nvGrpSpPr>
                  <p:grpSpPr>
                    <a:xfrm flipV="1">
                      <a:off x="6465362" y="4333602"/>
                      <a:ext cx="315351" cy="452185"/>
                      <a:chOff x="2660385" y="3018446"/>
                      <a:chExt cx="315351" cy="452185"/>
                    </a:xfrm>
                  </p:grpSpPr>
                  <p:sp>
                    <p:nvSpPr>
                      <p:cNvPr id="1005" name="Down Arrow 100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002" name="Group 234"/>
                    <p:cNvGrpSpPr/>
                    <p:nvPr/>
                  </p:nvGrpSpPr>
                  <p:grpSpPr>
                    <a:xfrm flipV="1">
                      <a:off x="7034572" y="4336915"/>
                      <a:ext cx="315351" cy="452185"/>
                      <a:chOff x="3687429" y="3021759"/>
                      <a:chExt cx="315351" cy="452185"/>
                    </a:xfrm>
                  </p:grpSpPr>
                  <p:sp>
                    <p:nvSpPr>
                      <p:cNvPr id="1003" name="Down Arrow 100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986" name="Group 392"/>
                  <p:cNvGrpSpPr/>
                  <p:nvPr/>
                </p:nvGrpSpPr>
                <p:grpSpPr>
                  <a:xfrm>
                    <a:off x="5326940" y="4794663"/>
                    <a:ext cx="2022983" cy="455500"/>
                    <a:chOff x="5326940" y="4918842"/>
                    <a:chExt cx="2022983" cy="455500"/>
                  </a:xfrm>
                </p:grpSpPr>
                <p:grpSp>
                  <p:nvGrpSpPr>
                    <p:cNvPr id="987" name="Group 385"/>
                    <p:cNvGrpSpPr/>
                    <p:nvPr/>
                  </p:nvGrpSpPr>
                  <p:grpSpPr>
                    <a:xfrm>
                      <a:off x="5896151" y="4920891"/>
                      <a:ext cx="315351" cy="452185"/>
                      <a:chOff x="6144878" y="5033781"/>
                      <a:chExt cx="315351" cy="452185"/>
                    </a:xfrm>
                  </p:grpSpPr>
                  <p:sp>
                    <p:nvSpPr>
                      <p:cNvPr id="997" name="Down Arrow 99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988" name="Group 384"/>
                    <p:cNvGrpSpPr/>
                    <p:nvPr/>
                  </p:nvGrpSpPr>
                  <p:grpSpPr>
                    <a:xfrm>
                      <a:off x="5326940" y="4918842"/>
                      <a:ext cx="315351" cy="452185"/>
                      <a:chOff x="5326940" y="5031732"/>
                      <a:chExt cx="315351" cy="452185"/>
                    </a:xfrm>
                  </p:grpSpPr>
                  <p:sp>
                    <p:nvSpPr>
                      <p:cNvPr id="995" name="Down Arrow 99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989" name="Group 386"/>
                    <p:cNvGrpSpPr/>
                    <p:nvPr/>
                  </p:nvGrpSpPr>
                  <p:grpSpPr>
                    <a:xfrm>
                      <a:off x="6465362" y="4918844"/>
                      <a:ext cx="315351" cy="452185"/>
                      <a:chOff x="7012249" y="5031734"/>
                      <a:chExt cx="315351" cy="452185"/>
                    </a:xfrm>
                  </p:grpSpPr>
                  <p:sp>
                    <p:nvSpPr>
                      <p:cNvPr id="993" name="Down Arrow 99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990" name="Group 387"/>
                    <p:cNvGrpSpPr/>
                    <p:nvPr/>
                  </p:nvGrpSpPr>
                  <p:grpSpPr>
                    <a:xfrm>
                      <a:off x="7034572" y="4922157"/>
                      <a:ext cx="315351" cy="452185"/>
                      <a:chOff x="7836091" y="5035047"/>
                      <a:chExt cx="315351" cy="452185"/>
                    </a:xfrm>
                  </p:grpSpPr>
                  <p:sp>
                    <p:nvSpPr>
                      <p:cNvPr id="991" name="Down Arrow 99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931" name="Group 395"/>
                  <p:cNvGrpSpPr/>
                  <p:nvPr/>
                </p:nvGrpSpPr>
                <p:grpSpPr>
                  <a:xfrm>
                    <a:off x="5326940" y="3038938"/>
                    <a:ext cx="2022983" cy="455500"/>
                    <a:chOff x="5326940" y="3038937"/>
                    <a:chExt cx="2022983" cy="455500"/>
                  </a:xfrm>
                </p:grpSpPr>
                <p:grpSp>
                  <p:nvGrpSpPr>
                    <p:cNvPr id="971" name="Group 378"/>
                    <p:cNvGrpSpPr/>
                    <p:nvPr/>
                  </p:nvGrpSpPr>
                  <p:grpSpPr>
                    <a:xfrm>
                      <a:off x="5896151" y="3040986"/>
                      <a:ext cx="315351" cy="452185"/>
                      <a:chOff x="6144878" y="3040986"/>
                      <a:chExt cx="315351" cy="452185"/>
                    </a:xfrm>
                  </p:grpSpPr>
                  <p:sp>
                    <p:nvSpPr>
                      <p:cNvPr id="981" name="Down Arrow 98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972" name="Group 377"/>
                    <p:cNvGrpSpPr/>
                    <p:nvPr/>
                  </p:nvGrpSpPr>
                  <p:grpSpPr>
                    <a:xfrm>
                      <a:off x="5326940" y="3038937"/>
                      <a:ext cx="315351" cy="452185"/>
                      <a:chOff x="5326940" y="3038937"/>
                      <a:chExt cx="315351" cy="452185"/>
                    </a:xfrm>
                  </p:grpSpPr>
                  <p:sp>
                    <p:nvSpPr>
                      <p:cNvPr id="979" name="Down Arrow 9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973" name="Group 230"/>
                    <p:cNvGrpSpPr/>
                    <p:nvPr/>
                  </p:nvGrpSpPr>
                  <p:grpSpPr>
                    <a:xfrm flipV="1">
                      <a:off x="6465362" y="3038939"/>
                      <a:ext cx="315351" cy="452185"/>
                      <a:chOff x="2660385" y="1689916"/>
                      <a:chExt cx="315351" cy="452185"/>
                    </a:xfrm>
                  </p:grpSpPr>
                  <p:sp>
                    <p:nvSpPr>
                      <p:cNvPr id="977" name="Down Arrow 97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974" name="Group 379"/>
                    <p:cNvGrpSpPr/>
                    <p:nvPr/>
                  </p:nvGrpSpPr>
                  <p:grpSpPr>
                    <a:xfrm>
                      <a:off x="7034572" y="3042252"/>
                      <a:ext cx="315351" cy="452185"/>
                      <a:chOff x="7836091" y="3042252"/>
                      <a:chExt cx="315351" cy="452185"/>
                    </a:xfrm>
                  </p:grpSpPr>
                  <p:sp>
                    <p:nvSpPr>
                      <p:cNvPr id="975" name="Down Arrow 97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932" name="Group 394"/>
                  <p:cNvGrpSpPr/>
                  <p:nvPr/>
                </p:nvGrpSpPr>
                <p:grpSpPr>
                  <a:xfrm>
                    <a:off x="5326940" y="3624179"/>
                    <a:ext cx="2022983" cy="455500"/>
                    <a:chOff x="5326940" y="3669335"/>
                    <a:chExt cx="2022983" cy="455500"/>
                  </a:xfrm>
                </p:grpSpPr>
                <p:grpSp>
                  <p:nvGrpSpPr>
                    <p:cNvPr id="959" name="Group 382"/>
                    <p:cNvGrpSpPr/>
                    <p:nvPr/>
                  </p:nvGrpSpPr>
                  <p:grpSpPr>
                    <a:xfrm>
                      <a:off x="5896151" y="3671384"/>
                      <a:ext cx="315351" cy="452185"/>
                      <a:chOff x="6144878" y="3705251"/>
                      <a:chExt cx="315351" cy="452185"/>
                    </a:xfrm>
                  </p:grpSpPr>
                  <p:sp>
                    <p:nvSpPr>
                      <p:cNvPr id="969" name="Down Arrow 96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960" name="Group 235"/>
                    <p:cNvGrpSpPr/>
                    <p:nvPr/>
                  </p:nvGrpSpPr>
                  <p:grpSpPr>
                    <a:xfrm flipV="1">
                      <a:off x="5326940" y="3669335"/>
                      <a:ext cx="315351" cy="452185"/>
                      <a:chOff x="704140" y="2354179"/>
                      <a:chExt cx="315351" cy="452185"/>
                    </a:xfrm>
                  </p:grpSpPr>
                  <p:sp>
                    <p:nvSpPr>
                      <p:cNvPr id="967" name="Down Arrow 96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961" name="Group 381"/>
                    <p:cNvGrpSpPr/>
                    <p:nvPr/>
                  </p:nvGrpSpPr>
                  <p:grpSpPr>
                    <a:xfrm>
                      <a:off x="6465362" y="3669337"/>
                      <a:ext cx="315351" cy="452185"/>
                      <a:chOff x="7012249" y="3703204"/>
                      <a:chExt cx="315351" cy="452185"/>
                    </a:xfrm>
                  </p:grpSpPr>
                  <p:sp>
                    <p:nvSpPr>
                      <p:cNvPr id="965" name="Down Arrow 96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962" name="Group 380"/>
                    <p:cNvGrpSpPr/>
                    <p:nvPr/>
                  </p:nvGrpSpPr>
                  <p:grpSpPr>
                    <a:xfrm>
                      <a:off x="7034572" y="3672650"/>
                      <a:ext cx="315351" cy="452185"/>
                      <a:chOff x="7836091" y="3706517"/>
                      <a:chExt cx="315351" cy="452185"/>
                    </a:xfrm>
                  </p:grpSpPr>
                  <p:sp>
                    <p:nvSpPr>
                      <p:cNvPr id="963" name="Down Arrow 96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933" name="Group 393"/>
                  <p:cNvGrpSpPr/>
                  <p:nvPr/>
                </p:nvGrpSpPr>
                <p:grpSpPr>
                  <a:xfrm>
                    <a:off x="5326940" y="4209422"/>
                    <a:ext cx="2022983" cy="455500"/>
                    <a:chOff x="5326940" y="4333600"/>
                    <a:chExt cx="2022983" cy="455500"/>
                  </a:xfrm>
                </p:grpSpPr>
                <p:grpSp>
                  <p:nvGrpSpPr>
                    <p:cNvPr id="947" name="Group 231"/>
                    <p:cNvGrpSpPr/>
                    <p:nvPr/>
                  </p:nvGrpSpPr>
                  <p:grpSpPr>
                    <a:xfrm flipV="1">
                      <a:off x="5896151" y="4335649"/>
                      <a:ext cx="315351" cy="452185"/>
                      <a:chOff x="1680124" y="3020493"/>
                      <a:chExt cx="315351" cy="452185"/>
                    </a:xfrm>
                  </p:grpSpPr>
                  <p:sp>
                    <p:nvSpPr>
                      <p:cNvPr id="957" name="Down Arrow 95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948" name="Group 383"/>
                    <p:cNvGrpSpPr/>
                    <p:nvPr/>
                  </p:nvGrpSpPr>
                  <p:grpSpPr>
                    <a:xfrm>
                      <a:off x="5326940" y="4333600"/>
                      <a:ext cx="315351" cy="452185"/>
                      <a:chOff x="5326940" y="4367467"/>
                      <a:chExt cx="315351" cy="452185"/>
                    </a:xfrm>
                  </p:grpSpPr>
                  <p:sp>
                    <p:nvSpPr>
                      <p:cNvPr id="955" name="Down Arrow 95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949" name="Group 229"/>
                    <p:cNvGrpSpPr/>
                    <p:nvPr/>
                  </p:nvGrpSpPr>
                  <p:grpSpPr>
                    <a:xfrm flipV="1">
                      <a:off x="6465362" y="4333602"/>
                      <a:ext cx="315351" cy="452185"/>
                      <a:chOff x="2660385" y="3018446"/>
                      <a:chExt cx="315351" cy="452185"/>
                    </a:xfrm>
                  </p:grpSpPr>
                  <p:sp>
                    <p:nvSpPr>
                      <p:cNvPr id="953" name="Down Arrow 95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950" name="Group 234"/>
                    <p:cNvGrpSpPr/>
                    <p:nvPr/>
                  </p:nvGrpSpPr>
                  <p:grpSpPr>
                    <a:xfrm flipV="1">
                      <a:off x="7034572" y="4336915"/>
                      <a:ext cx="315351" cy="452185"/>
                      <a:chOff x="3687429" y="3021759"/>
                      <a:chExt cx="315351" cy="452185"/>
                    </a:xfrm>
                  </p:grpSpPr>
                  <p:sp>
                    <p:nvSpPr>
                      <p:cNvPr id="951" name="Down Arrow 95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934" name="Group 392"/>
                  <p:cNvGrpSpPr/>
                  <p:nvPr/>
                </p:nvGrpSpPr>
                <p:grpSpPr>
                  <a:xfrm>
                    <a:off x="5326940" y="4794663"/>
                    <a:ext cx="2022983" cy="455500"/>
                    <a:chOff x="5326940" y="4918842"/>
                    <a:chExt cx="2022983" cy="455500"/>
                  </a:xfrm>
                </p:grpSpPr>
                <p:grpSp>
                  <p:nvGrpSpPr>
                    <p:cNvPr id="935" name="Group 385"/>
                    <p:cNvGrpSpPr/>
                    <p:nvPr/>
                  </p:nvGrpSpPr>
                  <p:grpSpPr>
                    <a:xfrm>
                      <a:off x="5896151" y="4920891"/>
                      <a:ext cx="315351" cy="452185"/>
                      <a:chOff x="6144878" y="5033781"/>
                      <a:chExt cx="315351" cy="452185"/>
                    </a:xfrm>
                  </p:grpSpPr>
                  <p:sp>
                    <p:nvSpPr>
                      <p:cNvPr id="945" name="Down Arrow 94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936" name="Group 384"/>
                    <p:cNvGrpSpPr/>
                    <p:nvPr/>
                  </p:nvGrpSpPr>
                  <p:grpSpPr>
                    <a:xfrm>
                      <a:off x="5326940" y="4918842"/>
                      <a:ext cx="315351" cy="452185"/>
                      <a:chOff x="5326940" y="5031732"/>
                      <a:chExt cx="315351" cy="452185"/>
                    </a:xfrm>
                  </p:grpSpPr>
                  <p:sp>
                    <p:nvSpPr>
                      <p:cNvPr id="943" name="Down Arrow 94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937" name="Group 386"/>
                    <p:cNvGrpSpPr/>
                    <p:nvPr/>
                  </p:nvGrpSpPr>
                  <p:grpSpPr>
                    <a:xfrm>
                      <a:off x="6465362" y="4918844"/>
                      <a:ext cx="315351" cy="452185"/>
                      <a:chOff x="7012249" y="5031734"/>
                      <a:chExt cx="315351" cy="452185"/>
                    </a:xfrm>
                  </p:grpSpPr>
                  <p:sp>
                    <p:nvSpPr>
                      <p:cNvPr id="941" name="Down Arrow 94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938" name="Group 387"/>
                    <p:cNvGrpSpPr/>
                    <p:nvPr/>
                  </p:nvGrpSpPr>
                  <p:grpSpPr>
                    <a:xfrm>
                      <a:off x="7034572" y="4922157"/>
                      <a:ext cx="315351" cy="452185"/>
                      <a:chOff x="7836091" y="5035047"/>
                      <a:chExt cx="315351" cy="452185"/>
                    </a:xfrm>
                  </p:grpSpPr>
                  <p:sp>
                    <p:nvSpPr>
                      <p:cNvPr id="939" name="Down Arrow 93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879" name="Group 395"/>
                  <p:cNvGrpSpPr/>
                  <p:nvPr/>
                </p:nvGrpSpPr>
                <p:grpSpPr>
                  <a:xfrm>
                    <a:off x="5326940" y="3038938"/>
                    <a:ext cx="2022983" cy="455500"/>
                    <a:chOff x="5326940" y="3038937"/>
                    <a:chExt cx="2022983" cy="455500"/>
                  </a:xfrm>
                </p:grpSpPr>
                <p:grpSp>
                  <p:nvGrpSpPr>
                    <p:cNvPr id="919" name="Group 378"/>
                    <p:cNvGrpSpPr/>
                    <p:nvPr/>
                  </p:nvGrpSpPr>
                  <p:grpSpPr>
                    <a:xfrm>
                      <a:off x="5896151" y="3040986"/>
                      <a:ext cx="315351" cy="452185"/>
                      <a:chOff x="6144878" y="3040986"/>
                      <a:chExt cx="315351" cy="452185"/>
                    </a:xfrm>
                  </p:grpSpPr>
                  <p:sp>
                    <p:nvSpPr>
                      <p:cNvPr id="929" name="Down Arrow 92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920" name="Group 377"/>
                    <p:cNvGrpSpPr/>
                    <p:nvPr/>
                  </p:nvGrpSpPr>
                  <p:grpSpPr>
                    <a:xfrm>
                      <a:off x="5326940" y="3038937"/>
                      <a:ext cx="315351" cy="452185"/>
                      <a:chOff x="5326940" y="3038937"/>
                      <a:chExt cx="315351" cy="452185"/>
                    </a:xfrm>
                  </p:grpSpPr>
                  <p:sp>
                    <p:nvSpPr>
                      <p:cNvPr id="927" name="Down Arrow 9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921" name="Group 230"/>
                    <p:cNvGrpSpPr/>
                    <p:nvPr/>
                  </p:nvGrpSpPr>
                  <p:grpSpPr>
                    <a:xfrm flipV="1">
                      <a:off x="6465362" y="3038939"/>
                      <a:ext cx="315351" cy="452185"/>
                      <a:chOff x="2660385" y="1689916"/>
                      <a:chExt cx="315351" cy="452185"/>
                    </a:xfrm>
                  </p:grpSpPr>
                  <p:sp>
                    <p:nvSpPr>
                      <p:cNvPr id="925" name="Down Arrow 92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922" name="Group 379"/>
                    <p:cNvGrpSpPr/>
                    <p:nvPr/>
                  </p:nvGrpSpPr>
                  <p:grpSpPr>
                    <a:xfrm>
                      <a:off x="7034572" y="3042252"/>
                      <a:ext cx="315351" cy="452185"/>
                      <a:chOff x="7836091" y="3042252"/>
                      <a:chExt cx="315351" cy="452185"/>
                    </a:xfrm>
                  </p:grpSpPr>
                  <p:sp>
                    <p:nvSpPr>
                      <p:cNvPr id="923" name="Down Arrow 92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80" name="Group 394"/>
                  <p:cNvGrpSpPr/>
                  <p:nvPr/>
                </p:nvGrpSpPr>
                <p:grpSpPr>
                  <a:xfrm>
                    <a:off x="5326940" y="3624179"/>
                    <a:ext cx="2022983" cy="455500"/>
                    <a:chOff x="5326940" y="3669335"/>
                    <a:chExt cx="2022983" cy="455500"/>
                  </a:xfrm>
                </p:grpSpPr>
                <p:grpSp>
                  <p:nvGrpSpPr>
                    <p:cNvPr id="907" name="Group 382"/>
                    <p:cNvGrpSpPr/>
                    <p:nvPr/>
                  </p:nvGrpSpPr>
                  <p:grpSpPr>
                    <a:xfrm>
                      <a:off x="5896151" y="3671384"/>
                      <a:ext cx="315351" cy="452185"/>
                      <a:chOff x="6144878" y="3705251"/>
                      <a:chExt cx="315351" cy="452185"/>
                    </a:xfrm>
                  </p:grpSpPr>
                  <p:sp>
                    <p:nvSpPr>
                      <p:cNvPr id="917" name="Down Arrow 91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908" name="Group 235"/>
                    <p:cNvGrpSpPr/>
                    <p:nvPr/>
                  </p:nvGrpSpPr>
                  <p:grpSpPr>
                    <a:xfrm flipV="1">
                      <a:off x="5326940" y="3669335"/>
                      <a:ext cx="315351" cy="452185"/>
                      <a:chOff x="704140" y="2354179"/>
                      <a:chExt cx="315351" cy="452185"/>
                    </a:xfrm>
                  </p:grpSpPr>
                  <p:sp>
                    <p:nvSpPr>
                      <p:cNvPr id="915" name="Down Arrow 91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909" name="Group 381"/>
                    <p:cNvGrpSpPr/>
                    <p:nvPr/>
                  </p:nvGrpSpPr>
                  <p:grpSpPr>
                    <a:xfrm>
                      <a:off x="6465362" y="3669337"/>
                      <a:ext cx="315351" cy="452185"/>
                      <a:chOff x="7012249" y="3703204"/>
                      <a:chExt cx="315351" cy="452185"/>
                    </a:xfrm>
                  </p:grpSpPr>
                  <p:sp>
                    <p:nvSpPr>
                      <p:cNvPr id="913" name="Down Arrow 91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910" name="Group 380"/>
                    <p:cNvGrpSpPr/>
                    <p:nvPr/>
                  </p:nvGrpSpPr>
                  <p:grpSpPr>
                    <a:xfrm>
                      <a:off x="7034572" y="3672650"/>
                      <a:ext cx="315351" cy="452185"/>
                      <a:chOff x="7836091" y="3706517"/>
                      <a:chExt cx="315351" cy="452185"/>
                    </a:xfrm>
                  </p:grpSpPr>
                  <p:sp>
                    <p:nvSpPr>
                      <p:cNvPr id="911" name="Down Arrow 91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81" name="Group 393"/>
                  <p:cNvGrpSpPr/>
                  <p:nvPr/>
                </p:nvGrpSpPr>
                <p:grpSpPr>
                  <a:xfrm>
                    <a:off x="5326940" y="4209422"/>
                    <a:ext cx="2022983" cy="455500"/>
                    <a:chOff x="5326940" y="4333600"/>
                    <a:chExt cx="2022983" cy="455500"/>
                  </a:xfrm>
                </p:grpSpPr>
                <p:grpSp>
                  <p:nvGrpSpPr>
                    <p:cNvPr id="895" name="Group 231"/>
                    <p:cNvGrpSpPr/>
                    <p:nvPr/>
                  </p:nvGrpSpPr>
                  <p:grpSpPr>
                    <a:xfrm flipV="1">
                      <a:off x="5896151" y="4335649"/>
                      <a:ext cx="315351" cy="452185"/>
                      <a:chOff x="1680124" y="3020493"/>
                      <a:chExt cx="315351" cy="452185"/>
                    </a:xfrm>
                  </p:grpSpPr>
                  <p:sp>
                    <p:nvSpPr>
                      <p:cNvPr id="905" name="Down Arrow 90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96" name="Group 383"/>
                    <p:cNvGrpSpPr/>
                    <p:nvPr/>
                  </p:nvGrpSpPr>
                  <p:grpSpPr>
                    <a:xfrm>
                      <a:off x="5326940" y="4333600"/>
                      <a:ext cx="315351" cy="452185"/>
                      <a:chOff x="5326940" y="4367467"/>
                      <a:chExt cx="315351" cy="452185"/>
                    </a:xfrm>
                  </p:grpSpPr>
                  <p:sp>
                    <p:nvSpPr>
                      <p:cNvPr id="903" name="Down Arrow 90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97" name="Group 229"/>
                    <p:cNvGrpSpPr/>
                    <p:nvPr/>
                  </p:nvGrpSpPr>
                  <p:grpSpPr>
                    <a:xfrm flipV="1">
                      <a:off x="6465362" y="4333602"/>
                      <a:ext cx="315351" cy="452185"/>
                      <a:chOff x="2660385" y="3018446"/>
                      <a:chExt cx="315351" cy="452185"/>
                    </a:xfrm>
                  </p:grpSpPr>
                  <p:sp>
                    <p:nvSpPr>
                      <p:cNvPr id="901" name="Down Arrow 90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98" name="Group 234"/>
                    <p:cNvGrpSpPr/>
                    <p:nvPr/>
                  </p:nvGrpSpPr>
                  <p:grpSpPr>
                    <a:xfrm flipV="1">
                      <a:off x="7034572" y="4336915"/>
                      <a:ext cx="315351" cy="452185"/>
                      <a:chOff x="3687429" y="3021759"/>
                      <a:chExt cx="315351" cy="452185"/>
                    </a:xfrm>
                  </p:grpSpPr>
                  <p:sp>
                    <p:nvSpPr>
                      <p:cNvPr id="899" name="Down Arrow 89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82" name="Group 392"/>
                  <p:cNvGrpSpPr/>
                  <p:nvPr/>
                </p:nvGrpSpPr>
                <p:grpSpPr>
                  <a:xfrm>
                    <a:off x="5326940" y="4794663"/>
                    <a:ext cx="2022983" cy="455500"/>
                    <a:chOff x="5326940" y="4918842"/>
                    <a:chExt cx="2022983" cy="455500"/>
                  </a:xfrm>
                </p:grpSpPr>
                <p:grpSp>
                  <p:nvGrpSpPr>
                    <p:cNvPr id="883" name="Group 385"/>
                    <p:cNvGrpSpPr/>
                    <p:nvPr/>
                  </p:nvGrpSpPr>
                  <p:grpSpPr>
                    <a:xfrm>
                      <a:off x="5896151" y="4920891"/>
                      <a:ext cx="315351" cy="452185"/>
                      <a:chOff x="6144878" y="5033781"/>
                      <a:chExt cx="315351" cy="452185"/>
                    </a:xfrm>
                  </p:grpSpPr>
                  <p:sp>
                    <p:nvSpPr>
                      <p:cNvPr id="893" name="Down Arrow 89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84" name="Group 384"/>
                    <p:cNvGrpSpPr/>
                    <p:nvPr/>
                  </p:nvGrpSpPr>
                  <p:grpSpPr>
                    <a:xfrm>
                      <a:off x="5326940" y="4918842"/>
                      <a:ext cx="315351" cy="452185"/>
                      <a:chOff x="5326940" y="5031732"/>
                      <a:chExt cx="315351" cy="452185"/>
                    </a:xfrm>
                  </p:grpSpPr>
                  <p:sp>
                    <p:nvSpPr>
                      <p:cNvPr id="891" name="Down Arrow 89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85" name="Group 386"/>
                    <p:cNvGrpSpPr/>
                    <p:nvPr/>
                  </p:nvGrpSpPr>
                  <p:grpSpPr>
                    <a:xfrm>
                      <a:off x="6465362" y="4918844"/>
                      <a:ext cx="315351" cy="452185"/>
                      <a:chOff x="7012249" y="5031734"/>
                      <a:chExt cx="315351" cy="452185"/>
                    </a:xfrm>
                  </p:grpSpPr>
                  <p:sp>
                    <p:nvSpPr>
                      <p:cNvPr id="889" name="Down Arrow 88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86" name="Group 387"/>
                    <p:cNvGrpSpPr/>
                    <p:nvPr/>
                  </p:nvGrpSpPr>
                  <p:grpSpPr>
                    <a:xfrm>
                      <a:off x="7034572" y="4922157"/>
                      <a:ext cx="315351" cy="452185"/>
                      <a:chOff x="7836091" y="5035047"/>
                      <a:chExt cx="315351" cy="452185"/>
                    </a:xfrm>
                  </p:grpSpPr>
                  <p:sp>
                    <p:nvSpPr>
                      <p:cNvPr id="887" name="Down Arrow 88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9"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822" name="Group 395"/>
                  <p:cNvGrpSpPr/>
                  <p:nvPr/>
                </p:nvGrpSpPr>
                <p:grpSpPr>
                  <a:xfrm>
                    <a:off x="5326940" y="3038938"/>
                    <a:ext cx="2022983" cy="455500"/>
                    <a:chOff x="5326940" y="3038937"/>
                    <a:chExt cx="2022983" cy="455500"/>
                  </a:xfrm>
                </p:grpSpPr>
                <p:grpSp>
                  <p:nvGrpSpPr>
                    <p:cNvPr id="862" name="Group 378"/>
                    <p:cNvGrpSpPr/>
                    <p:nvPr/>
                  </p:nvGrpSpPr>
                  <p:grpSpPr>
                    <a:xfrm>
                      <a:off x="5896151" y="3040986"/>
                      <a:ext cx="315351" cy="452185"/>
                      <a:chOff x="6144878" y="3040986"/>
                      <a:chExt cx="315351" cy="452185"/>
                    </a:xfrm>
                  </p:grpSpPr>
                  <p:sp>
                    <p:nvSpPr>
                      <p:cNvPr id="876" name="Down Arrow 87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863" name="Group 377"/>
                    <p:cNvGrpSpPr/>
                    <p:nvPr/>
                  </p:nvGrpSpPr>
                  <p:grpSpPr>
                    <a:xfrm>
                      <a:off x="5326940" y="3038937"/>
                      <a:ext cx="315351" cy="452185"/>
                      <a:chOff x="5326940" y="3038937"/>
                      <a:chExt cx="315351" cy="452185"/>
                    </a:xfrm>
                  </p:grpSpPr>
                  <p:sp>
                    <p:nvSpPr>
                      <p:cNvPr id="873" name="Down Arrow 87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864" name="Group 230"/>
                    <p:cNvGrpSpPr/>
                    <p:nvPr/>
                  </p:nvGrpSpPr>
                  <p:grpSpPr>
                    <a:xfrm flipV="1">
                      <a:off x="6465362" y="3038939"/>
                      <a:ext cx="315351" cy="452185"/>
                      <a:chOff x="2660385" y="1689916"/>
                      <a:chExt cx="315351" cy="452185"/>
                    </a:xfrm>
                  </p:grpSpPr>
                  <p:sp>
                    <p:nvSpPr>
                      <p:cNvPr id="868" name="Down Arrow 8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865" name="Group 379"/>
                    <p:cNvGrpSpPr/>
                    <p:nvPr/>
                  </p:nvGrpSpPr>
                  <p:grpSpPr>
                    <a:xfrm>
                      <a:off x="7034572" y="3042252"/>
                      <a:ext cx="315351" cy="452185"/>
                      <a:chOff x="7836091" y="3042252"/>
                      <a:chExt cx="315351" cy="452185"/>
                    </a:xfrm>
                  </p:grpSpPr>
                  <p:sp>
                    <p:nvSpPr>
                      <p:cNvPr id="866" name="Down Arrow 8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23" name="Group 394"/>
                  <p:cNvGrpSpPr/>
                  <p:nvPr/>
                </p:nvGrpSpPr>
                <p:grpSpPr>
                  <a:xfrm>
                    <a:off x="5326940" y="3624179"/>
                    <a:ext cx="2022983" cy="455500"/>
                    <a:chOff x="5326940" y="3669335"/>
                    <a:chExt cx="2022983" cy="455500"/>
                  </a:xfrm>
                </p:grpSpPr>
                <p:grpSp>
                  <p:nvGrpSpPr>
                    <p:cNvPr id="850" name="Group 382"/>
                    <p:cNvGrpSpPr/>
                    <p:nvPr/>
                  </p:nvGrpSpPr>
                  <p:grpSpPr>
                    <a:xfrm>
                      <a:off x="5896151" y="3671384"/>
                      <a:ext cx="315351" cy="452185"/>
                      <a:chOff x="6144878" y="3705251"/>
                      <a:chExt cx="315351" cy="452185"/>
                    </a:xfrm>
                  </p:grpSpPr>
                  <p:sp>
                    <p:nvSpPr>
                      <p:cNvPr id="860" name="Down Arrow 85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51" name="Group 235"/>
                    <p:cNvGrpSpPr/>
                    <p:nvPr/>
                  </p:nvGrpSpPr>
                  <p:grpSpPr>
                    <a:xfrm flipV="1">
                      <a:off x="5326940" y="3669335"/>
                      <a:ext cx="315351" cy="452185"/>
                      <a:chOff x="704140" y="2354179"/>
                      <a:chExt cx="315351" cy="452185"/>
                    </a:xfrm>
                  </p:grpSpPr>
                  <p:sp>
                    <p:nvSpPr>
                      <p:cNvPr id="858" name="Down Arrow 85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52" name="Group 381"/>
                    <p:cNvGrpSpPr/>
                    <p:nvPr/>
                  </p:nvGrpSpPr>
                  <p:grpSpPr>
                    <a:xfrm>
                      <a:off x="6465362" y="3669337"/>
                      <a:ext cx="315351" cy="452185"/>
                      <a:chOff x="7012249" y="3703204"/>
                      <a:chExt cx="315351" cy="452185"/>
                    </a:xfrm>
                  </p:grpSpPr>
                  <p:sp>
                    <p:nvSpPr>
                      <p:cNvPr id="856" name="Down Arrow 8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53" name="Group 380"/>
                    <p:cNvGrpSpPr/>
                    <p:nvPr/>
                  </p:nvGrpSpPr>
                  <p:grpSpPr>
                    <a:xfrm>
                      <a:off x="7034572" y="3672650"/>
                      <a:ext cx="315351" cy="452185"/>
                      <a:chOff x="7836091" y="3706517"/>
                      <a:chExt cx="315351" cy="452185"/>
                    </a:xfrm>
                  </p:grpSpPr>
                  <p:sp>
                    <p:nvSpPr>
                      <p:cNvPr id="854" name="Down Arrow 8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24" name="Group 393"/>
                  <p:cNvGrpSpPr/>
                  <p:nvPr/>
                </p:nvGrpSpPr>
                <p:grpSpPr>
                  <a:xfrm>
                    <a:off x="5326940" y="4209422"/>
                    <a:ext cx="2022983" cy="455500"/>
                    <a:chOff x="5326940" y="4333600"/>
                    <a:chExt cx="2022983" cy="455500"/>
                  </a:xfrm>
                </p:grpSpPr>
                <p:grpSp>
                  <p:nvGrpSpPr>
                    <p:cNvPr id="838" name="Group 231"/>
                    <p:cNvGrpSpPr/>
                    <p:nvPr/>
                  </p:nvGrpSpPr>
                  <p:grpSpPr>
                    <a:xfrm flipV="1">
                      <a:off x="5896151" y="4335649"/>
                      <a:ext cx="315351" cy="452185"/>
                      <a:chOff x="1680124" y="3020493"/>
                      <a:chExt cx="315351" cy="452185"/>
                    </a:xfrm>
                  </p:grpSpPr>
                  <p:sp>
                    <p:nvSpPr>
                      <p:cNvPr id="848" name="Down Arrow 84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39" name="Group 383"/>
                    <p:cNvGrpSpPr/>
                    <p:nvPr/>
                  </p:nvGrpSpPr>
                  <p:grpSpPr>
                    <a:xfrm>
                      <a:off x="5326940" y="4333600"/>
                      <a:ext cx="315351" cy="452185"/>
                      <a:chOff x="5326940" y="4367467"/>
                      <a:chExt cx="315351" cy="452185"/>
                    </a:xfrm>
                  </p:grpSpPr>
                  <p:sp>
                    <p:nvSpPr>
                      <p:cNvPr id="846" name="Down Arrow 84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40" name="Group 229"/>
                    <p:cNvGrpSpPr/>
                    <p:nvPr/>
                  </p:nvGrpSpPr>
                  <p:grpSpPr>
                    <a:xfrm flipV="1">
                      <a:off x="6465362" y="4333602"/>
                      <a:ext cx="315351" cy="452185"/>
                      <a:chOff x="2660385" y="3018446"/>
                      <a:chExt cx="315351" cy="452185"/>
                    </a:xfrm>
                  </p:grpSpPr>
                  <p:sp>
                    <p:nvSpPr>
                      <p:cNvPr id="844" name="Down Arrow 84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41" name="Group 234"/>
                    <p:cNvGrpSpPr/>
                    <p:nvPr/>
                  </p:nvGrpSpPr>
                  <p:grpSpPr>
                    <a:xfrm flipV="1">
                      <a:off x="7034572" y="4336915"/>
                      <a:ext cx="315351" cy="452185"/>
                      <a:chOff x="3687429" y="3021759"/>
                      <a:chExt cx="315351" cy="452185"/>
                    </a:xfrm>
                  </p:grpSpPr>
                  <p:sp>
                    <p:nvSpPr>
                      <p:cNvPr id="842" name="Down Arrow 84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25" name="Group 392"/>
                  <p:cNvGrpSpPr/>
                  <p:nvPr/>
                </p:nvGrpSpPr>
                <p:grpSpPr>
                  <a:xfrm>
                    <a:off x="5326940" y="4794663"/>
                    <a:ext cx="2022983" cy="455500"/>
                    <a:chOff x="5326940" y="4918842"/>
                    <a:chExt cx="2022983" cy="455500"/>
                  </a:xfrm>
                </p:grpSpPr>
                <p:grpSp>
                  <p:nvGrpSpPr>
                    <p:cNvPr id="826" name="Group 385"/>
                    <p:cNvGrpSpPr/>
                    <p:nvPr/>
                  </p:nvGrpSpPr>
                  <p:grpSpPr>
                    <a:xfrm>
                      <a:off x="5896151" y="4920891"/>
                      <a:ext cx="315351" cy="452185"/>
                      <a:chOff x="6144878" y="5033781"/>
                      <a:chExt cx="315351" cy="452185"/>
                    </a:xfrm>
                  </p:grpSpPr>
                  <p:sp>
                    <p:nvSpPr>
                      <p:cNvPr id="836" name="Down Arrow 8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27" name="Group 384"/>
                    <p:cNvGrpSpPr/>
                    <p:nvPr/>
                  </p:nvGrpSpPr>
                  <p:grpSpPr>
                    <a:xfrm>
                      <a:off x="5326940" y="4918842"/>
                      <a:ext cx="315351" cy="452185"/>
                      <a:chOff x="5326940" y="5031732"/>
                      <a:chExt cx="315351" cy="452185"/>
                    </a:xfrm>
                  </p:grpSpPr>
                  <p:sp>
                    <p:nvSpPr>
                      <p:cNvPr id="834" name="Down Arrow 8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28" name="Group 386"/>
                    <p:cNvGrpSpPr/>
                    <p:nvPr/>
                  </p:nvGrpSpPr>
                  <p:grpSpPr>
                    <a:xfrm>
                      <a:off x="6465362" y="4918844"/>
                      <a:ext cx="315351" cy="452185"/>
                      <a:chOff x="7012249" y="5031734"/>
                      <a:chExt cx="315351" cy="452185"/>
                    </a:xfrm>
                  </p:grpSpPr>
                  <p:sp>
                    <p:nvSpPr>
                      <p:cNvPr id="832" name="Down Arrow 83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29" name="Group 387"/>
                    <p:cNvGrpSpPr/>
                    <p:nvPr/>
                  </p:nvGrpSpPr>
                  <p:grpSpPr>
                    <a:xfrm>
                      <a:off x="7034572" y="4922157"/>
                      <a:ext cx="315351" cy="452185"/>
                      <a:chOff x="7836091" y="5035047"/>
                      <a:chExt cx="315351" cy="452185"/>
                    </a:xfrm>
                  </p:grpSpPr>
                  <p:sp>
                    <p:nvSpPr>
                      <p:cNvPr id="830" name="Down Arrow 8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grpSp>
        <p:nvGrpSpPr>
          <p:cNvPr id="1144" name="Group 1143"/>
          <p:cNvGrpSpPr/>
          <p:nvPr/>
        </p:nvGrpSpPr>
        <p:grpSpPr>
          <a:xfrm>
            <a:off x="1000045" y="2452602"/>
            <a:ext cx="2652416" cy="1490798"/>
            <a:chOff x="1000045" y="2452602"/>
            <a:chExt cx="2652416" cy="1490798"/>
          </a:xfrm>
        </p:grpSpPr>
        <p:sp>
          <p:nvSpPr>
            <p:cNvPr id="1140" name="Rounded Rectangular Callout 1139"/>
            <p:cNvSpPr/>
            <p:nvPr/>
          </p:nvSpPr>
          <p:spPr bwMode="auto">
            <a:xfrm>
              <a:off x="1000045" y="2452602"/>
              <a:ext cx="2643708" cy="1482089"/>
            </a:xfrm>
            <a:prstGeom prst="wedgeRoundRectCallout">
              <a:avLst>
                <a:gd name="adj1" fmla="val 96242"/>
                <a:gd name="adj2" fmla="val 161773"/>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“Hmmm. That looks mostly like a happy face, although I’m a bit less confident.”</a:t>
              </a:r>
            </a:p>
          </p:txBody>
        </p:sp>
        <p:sp>
          <p:nvSpPr>
            <p:cNvPr id="1143" name="Rounded Rectangular Callout 1142"/>
            <p:cNvSpPr/>
            <p:nvPr/>
          </p:nvSpPr>
          <p:spPr bwMode="auto">
            <a:xfrm>
              <a:off x="1008753" y="2461311"/>
              <a:ext cx="2643708" cy="1482089"/>
            </a:xfrm>
            <a:prstGeom prst="wedgeRoundRectCallout">
              <a:avLst>
                <a:gd name="adj1" fmla="val 129842"/>
                <a:gd name="adj2" fmla="val 158248"/>
                <a:gd name="adj3" fmla="val 16667"/>
              </a:avLst>
            </a:prstGeom>
            <a:solidFill>
              <a:schemeClr val="bg2">
                <a:lumMod val="65000"/>
                <a:lumOff val="35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“Hmmm. That looks mostly like a happy face, although I’m a bit less confident.”</a:t>
              </a:r>
            </a:p>
          </p:txBody>
        </p:sp>
      </p:grpSp>
      <p:sp>
        <p:nvSpPr>
          <p:cNvPr id="1139"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1141" name="Group 1140"/>
          <p:cNvGrpSpPr/>
          <p:nvPr/>
        </p:nvGrpSpPr>
        <p:grpSpPr>
          <a:xfrm>
            <a:off x="3701218" y="2230883"/>
            <a:ext cx="2763323" cy="3488386"/>
            <a:chOff x="3701218" y="2230883"/>
            <a:chExt cx="2763323" cy="3488386"/>
          </a:xfrm>
        </p:grpSpPr>
        <p:grpSp>
          <p:nvGrpSpPr>
            <p:cNvPr id="1145" name="Group 1144"/>
            <p:cNvGrpSpPr/>
            <p:nvPr/>
          </p:nvGrpSpPr>
          <p:grpSpPr>
            <a:xfrm>
              <a:off x="3701218" y="2230883"/>
              <a:ext cx="2763323" cy="3488386"/>
              <a:chOff x="3701218" y="2230883"/>
              <a:chExt cx="2763323" cy="3488386"/>
            </a:xfrm>
          </p:grpSpPr>
          <p:grpSp>
            <p:nvGrpSpPr>
              <p:cNvPr id="1147" name="Group 1146"/>
              <p:cNvGrpSpPr/>
              <p:nvPr/>
            </p:nvGrpSpPr>
            <p:grpSpPr>
              <a:xfrm>
                <a:off x="3701218" y="2230883"/>
                <a:ext cx="2560752" cy="3488386"/>
                <a:chOff x="3757489" y="2498169"/>
                <a:chExt cx="2560752" cy="3488386"/>
              </a:xfrm>
            </p:grpSpPr>
            <p:grpSp>
              <p:nvGrpSpPr>
                <p:cNvPr id="1182" name="Group 1181"/>
                <p:cNvGrpSpPr/>
                <p:nvPr/>
              </p:nvGrpSpPr>
              <p:grpSpPr>
                <a:xfrm>
                  <a:off x="4667357" y="5346700"/>
                  <a:ext cx="1564939" cy="639855"/>
                  <a:chOff x="4667357" y="5346700"/>
                  <a:chExt cx="1564939" cy="639855"/>
                </a:xfrm>
              </p:grpSpPr>
              <p:grpSp>
                <p:nvGrpSpPr>
                  <p:cNvPr id="1565" name="Group 1564"/>
                  <p:cNvGrpSpPr/>
                  <p:nvPr/>
                </p:nvGrpSpPr>
                <p:grpSpPr>
                  <a:xfrm>
                    <a:off x="4667357" y="5758343"/>
                    <a:ext cx="1504649" cy="228212"/>
                    <a:chOff x="5155453" y="4408132"/>
                    <a:chExt cx="1504649" cy="228212"/>
                  </a:xfrm>
                </p:grpSpPr>
                <p:grpSp>
                  <p:nvGrpSpPr>
                    <p:cNvPr id="1572" name="Group 2490"/>
                    <p:cNvGrpSpPr/>
                    <p:nvPr/>
                  </p:nvGrpSpPr>
                  <p:grpSpPr>
                    <a:xfrm>
                      <a:off x="5155453" y="4408132"/>
                      <a:ext cx="929584" cy="228212"/>
                      <a:chOff x="7043441" y="4495205"/>
                      <a:chExt cx="1369452" cy="416607"/>
                    </a:xfrm>
                  </p:grpSpPr>
                  <p:grpSp>
                    <p:nvGrpSpPr>
                      <p:cNvPr id="158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96" name="Down Arrow 15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8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94" name="Down Arrow 15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8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92" name="Down Arrow 15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8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90" name="Down Arrow 158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8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88" name="Down Arrow 15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573" name="Group 2490"/>
                    <p:cNvGrpSpPr/>
                    <p:nvPr/>
                  </p:nvGrpSpPr>
                  <p:grpSpPr>
                    <a:xfrm>
                      <a:off x="6109365" y="4408132"/>
                      <a:ext cx="550737" cy="228212"/>
                      <a:chOff x="7043441" y="4495205"/>
                      <a:chExt cx="811339" cy="416607"/>
                    </a:xfrm>
                  </p:grpSpPr>
                  <p:grpSp>
                    <p:nvGrpSpPr>
                      <p:cNvPr id="157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81" name="Down Arrow 158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7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79" name="Down Arrow 15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7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77" name="Down Arrow 157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1566" name="Straight Connector 1565"/>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7" name="Straight Connector 1566"/>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Straight Connector 1567"/>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9" name="Straight Connector 1568"/>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0" name="Straight Connector 1569"/>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1" name="Straight Connector 1570"/>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83" name="Group 1182"/>
                <p:cNvGrpSpPr/>
                <p:nvPr/>
              </p:nvGrpSpPr>
              <p:grpSpPr>
                <a:xfrm>
                  <a:off x="4434746" y="5236975"/>
                  <a:ext cx="1883495" cy="228212"/>
                  <a:chOff x="5155453" y="4408132"/>
                  <a:chExt cx="1883495" cy="228212"/>
                </a:xfrm>
              </p:grpSpPr>
              <p:grpSp>
                <p:nvGrpSpPr>
                  <p:cNvPr id="1533" name="Group 2490"/>
                  <p:cNvGrpSpPr/>
                  <p:nvPr/>
                </p:nvGrpSpPr>
                <p:grpSpPr>
                  <a:xfrm>
                    <a:off x="5155453" y="4408132"/>
                    <a:ext cx="929584" cy="228212"/>
                    <a:chOff x="7043441" y="4495205"/>
                    <a:chExt cx="1369452" cy="416607"/>
                  </a:xfrm>
                </p:grpSpPr>
                <p:grpSp>
                  <p:nvGrpSpPr>
                    <p:cNvPr id="155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63" name="Down Arrow 15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5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61" name="Down Arrow 156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5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59" name="Down Arrow 155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5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57" name="Down Arrow 155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5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55" name="Down Arrow 155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534" name="Group 2490"/>
                  <p:cNvGrpSpPr/>
                  <p:nvPr/>
                </p:nvGrpSpPr>
                <p:grpSpPr>
                  <a:xfrm>
                    <a:off x="6109364" y="4408132"/>
                    <a:ext cx="929584" cy="228212"/>
                    <a:chOff x="7043441" y="4495205"/>
                    <a:chExt cx="1369452" cy="416607"/>
                  </a:xfrm>
                </p:grpSpPr>
                <p:grpSp>
                  <p:nvGrpSpPr>
                    <p:cNvPr id="153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48" name="Down Arrow 1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3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46" name="Down Arrow 154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3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44" name="Down Arrow 154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3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42" name="Down Arrow 154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3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40" name="Down Arrow 15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1184" name="Straight Connector 1183"/>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5" name="Straight Connector 1184"/>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6" name="Straight Connector 1185"/>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7" name="Straight Connector 1186"/>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8" name="Straight Connector 1187"/>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89" name="Group 2490"/>
                <p:cNvGrpSpPr/>
                <p:nvPr/>
              </p:nvGrpSpPr>
              <p:grpSpPr>
                <a:xfrm>
                  <a:off x="4829103" y="4695703"/>
                  <a:ext cx="929584" cy="228212"/>
                  <a:chOff x="7043441" y="4495205"/>
                  <a:chExt cx="1369452" cy="416607"/>
                </a:xfrm>
              </p:grpSpPr>
              <p:grpSp>
                <p:nvGrpSpPr>
                  <p:cNvPr id="151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31" name="Down Arrow 15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1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29" name="Down Arrow 152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2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27" name="Down Arrow 15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21"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25" name="Down Arrow 15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522"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23" name="Down Arrow 15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1190" name="Straight Connector 1189"/>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1" name="Straight Connector 1190"/>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2" name="Straight Connector 1191"/>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3" name="Straight Connector 1192"/>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4" name="Straight Connector 1193"/>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5" name="Straight Connector 1194"/>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6" name="Straight Connector 1195"/>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Straight Connector 1196"/>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8" name="Straight Connector 1197"/>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99" name="Group 801"/>
                <p:cNvGrpSpPr/>
                <p:nvPr/>
              </p:nvGrpSpPr>
              <p:grpSpPr>
                <a:xfrm>
                  <a:off x="3757489" y="2498169"/>
                  <a:ext cx="2150049" cy="2226846"/>
                  <a:chOff x="6884295" y="3041841"/>
                  <a:chExt cx="2150049" cy="2226846"/>
                </a:xfrm>
              </p:grpSpPr>
              <p:grpSp>
                <p:nvGrpSpPr>
                  <p:cNvPr id="120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466" name="Group 395"/>
                    <p:cNvGrpSpPr/>
                    <p:nvPr/>
                  </p:nvGrpSpPr>
                  <p:grpSpPr>
                    <a:xfrm>
                      <a:off x="5326940" y="3038938"/>
                      <a:ext cx="2022983" cy="455500"/>
                      <a:chOff x="5326940" y="3038937"/>
                      <a:chExt cx="2022983" cy="455500"/>
                    </a:xfrm>
                  </p:grpSpPr>
                  <p:grpSp>
                    <p:nvGrpSpPr>
                      <p:cNvPr id="1506" name="Group 378"/>
                      <p:cNvGrpSpPr/>
                      <p:nvPr/>
                    </p:nvGrpSpPr>
                    <p:grpSpPr>
                      <a:xfrm>
                        <a:off x="5896151" y="3040986"/>
                        <a:ext cx="315351" cy="452185"/>
                        <a:chOff x="6144878" y="3040986"/>
                        <a:chExt cx="315351" cy="452185"/>
                      </a:xfrm>
                    </p:grpSpPr>
                    <p:sp>
                      <p:nvSpPr>
                        <p:cNvPr id="1516"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507" name="Group 377"/>
                      <p:cNvGrpSpPr/>
                      <p:nvPr/>
                    </p:nvGrpSpPr>
                    <p:grpSpPr>
                      <a:xfrm>
                        <a:off x="5326940" y="3038937"/>
                        <a:ext cx="315351" cy="452185"/>
                        <a:chOff x="5326940" y="3038937"/>
                        <a:chExt cx="315351" cy="452185"/>
                      </a:xfrm>
                    </p:grpSpPr>
                    <p:sp>
                      <p:nvSpPr>
                        <p:cNvPr id="1514"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508" name="Group 230"/>
                      <p:cNvGrpSpPr/>
                      <p:nvPr/>
                    </p:nvGrpSpPr>
                    <p:grpSpPr>
                      <a:xfrm flipV="1">
                        <a:off x="6465362" y="3038939"/>
                        <a:ext cx="315351" cy="452185"/>
                        <a:chOff x="2660385" y="1689916"/>
                        <a:chExt cx="315351" cy="452185"/>
                      </a:xfrm>
                    </p:grpSpPr>
                    <p:sp>
                      <p:nvSpPr>
                        <p:cNvPr id="1512" name="Down Arrow 15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509" name="Group 379"/>
                      <p:cNvGrpSpPr/>
                      <p:nvPr/>
                    </p:nvGrpSpPr>
                    <p:grpSpPr>
                      <a:xfrm>
                        <a:off x="7034572" y="3042252"/>
                        <a:ext cx="315351" cy="452185"/>
                        <a:chOff x="7836091" y="3042252"/>
                        <a:chExt cx="315351" cy="452185"/>
                      </a:xfrm>
                    </p:grpSpPr>
                    <p:sp>
                      <p:nvSpPr>
                        <p:cNvPr id="1510" name="Down Arrow 15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467" name="Group 394"/>
                    <p:cNvGrpSpPr/>
                    <p:nvPr/>
                  </p:nvGrpSpPr>
                  <p:grpSpPr>
                    <a:xfrm>
                      <a:off x="5326940" y="3624179"/>
                      <a:ext cx="2022983" cy="455500"/>
                      <a:chOff x="5326940" y="3669335"/>
                      <a:chExt cx="2022983" cy="455500"/>
                    </a:xfrm>
                  </p:grpSpPr>
                  <p:grpSp>
                    <p:nvGrpSpPr>
                      <p:cNvPr id="1494" name="Group 382"/>
                      <p:cNvGrpSpPr/>
                      <p:nvPr/>
                    </p:nvGrpSpPr>
                    <p:grpSpPr>
                      <a:xfrm>
                        <a:off x="5896151" y="3671384"/>
                        <a:ext cx="315351" cy="452185"/>
                        <a:chOff x="6144878" y="3705251"/>
                        <a:chExt cx="315351" cy="452185"/>
                      </a:xfrm>
                    </p:grpSpPr>
                    <p:sp>
                      <p:nvSpPr>
                        <p:cNvPr id="1504"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495" name="Group 235"/>
                      <p:cNvGrpSpPr/>
                      <p:nvPr/>
                    </p:nvGrpSpPr>
                    <p:grpSpPr>
                      <a:xfrm flipV="1">
                        <a:off x="5326940" y="3669335"/>
                        <a:ext cx="315351" cy="452185"/>
                        <a:chOff x="704140" y="2354179"/>
                        <a:chExt cx="315351" cy="452185"/>
                      </a:xfrm>
                    </p:grpSpPr>
                    <p:sp>
                      <p:nvSpPr>
                        <p:cNvPr id="1502"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496" name="Group 381"/>
                      <p:cNvGrpSpPr/>
                      <p:nvPr/>
                    </p:nvGrpSpPr>
                    <p:grpSpPr>
                      <a:xfrm>
                        <a:off x="6465362" y="3669337"/>
                        <a:ext cx="315351" cy="452185"/>
                        <a:chOff x="7012249" y="3703204"/>
                        <a:chExt cx="315351" cy="452185"/>
                      </a:xfrm>
                    </p:grpSpPr>
                    <p:sp>
                      <p:nvSpPr>
                        <p:cNvPr id="1500" name="Down Arrow 149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497" name="Group 380"/>
                      <p:cNvGrpSpPr/>
                      <p:nvPr/>
                    </p:nvGrpSpPr>
                    <p:grpSpPr>
                      <a:xfrm>
                        <a:off x="7034572" y="3672650"/>
                        <a:ext cx="315351" cy="452185"/>
                        <a:chOff x="7836091" y="3706517"/>
                        <a:chExt cx="315351" cy="452185"/>
                      </a:xfrm>
                    </p:grpSpPr>
                    <p:sp>
                      <p:nvSpPr>
                        <p:cNvPr id="1498" name="Down Arrow 149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468" name="Group 393"/>
                    <p:cNvGrpSpPr/>
                    <p:nvPr/>
                  </p:nvGrpSpPr>
                  <p:grpSpPr>
                    <a:xfrm>
                      <a:off x="5326940" y="4209422"/>
                      <a:ext cx="2022983" cy="455500"/>
                      <a:chOff x="5326940" y="4333600"/>
                      <a:chExt cx="2022983" cy="455500"/>
                    </a:xfrm>
                  </p:grpSpPr>
                  <p:grpSp>
                    <p:nvGrpSpPr>
                      <p:cNvPr id="1482" name="Group 231"/>
                      <p:cNvGrpSpPr/>
                      <p:nvPr/>
                    </p:nvGrpSpPr>
                    <p:grpSpPr>
                      <a:xfrm flipV="1">
                        <a:off x="5896151" y="4335649"/>
                        <a:ext cx="315351" cy="452185"/>
                        <a:chOff x="1680124" y="3020493"/>
                        <a:chExt cx="315351" cy="452185"/>
                      </a:xfrm>
                    </p:grpSpPr>
                    <p:sp>
                      <p:nvSpPr>
                        <p:cNvPr id="1492"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483" name="Group 383"/>
                      <p:cNvGrpSpPr/>
                      <p:nvPr/>
                    </p:nvGrpSpPr>
                    <p:grpSpPr>
                      <a:xfrm>
                        <a:off x="5326940" y="4333600"/>
                        <a:ext cx="315351" cy="452185"/>
                        <a:chOff x="5326940" y="4367467"/>
                        <a:chExt cx="315351" cy="452185"/>
                      </a:xfrm>
                    </p:grpSpPr>
                    <p:sp>
                      <p:nvSpPr>
                        <p:cNvPr id="1490"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484" name="Group 229"/>
                      <p:cNvGrpSpPr/>
                      <p:nvPr/>
                    </p:nvGrpSpPr>
                    <p:grpSpPr>
                      <a:xfrm flipV="1">
                        <a:off x="6465362" y="4333602"/>
                        <a:ext cx="315351" cy="452185"/>
                        <a:chOff x="2660385" y="3018446"/>
                        <a:chExt cx="315351" cy="452185"/>
                      </a:xfrm>
                    </p:grpSpPr>
                    <p:sp>
                      <p:nvSpPr>
                        <p:cNvPr id="1488"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485" name="Group 234"/>
                      <p:cNvGrpSpPr/>
                      <p:nvPr/>
                    </p:nvGrpSpPr>
                    <p:grpSpPr>
                      <a:xfrm flipV="1">
                        <a:off x="7034572" y="4336915"/>
                        <a:ext cx="315351" cy="452185"/>
                        <a:chOff x="3687429" y="3021759"/>
                        <a:chExt cx="315351" cy="452185"/>
                      </a:xfrm>
                    </p:grpSpPr>
                    <p:sp>
                      <p:nvSpPr>
                        <p:cNvPr id="1486"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469" name="Group 392"/>
                    <p:cNvGrpSpPr/>
                    <p:nvPr/>
                  </p:nvGrpSpPr>
                  <p:grpSpPr>
                    <a:xfrm>
                      <a:off x="5326940" y="4794663"/>
                      <a:ext cx="2022983" cy="455500"/>
                      <a:chOff x="5326940" y="4918842"/>
                      <a:chExt cx="2022983" cy="455500"/>
                    </a:xfrm>
                  </p:grpSpPr>
                  <p:grpSp>
                    <p:nvGrpSpPr>
                      <p:cNvPr id="1470" name="Group 385"/>
                      <p:cNvGrpSpPr/>
                      <p:nvPr/>
                    </p:nvGrpSpPr>
                    <p:grpSpPr>
                      <a:xfrm>
                        <a:off x="5896151" y="4920891"/>
                        <a:ext cx="315351" cy="452185"/>
                        <a:chOff x="6144878" y="5033781"/>
                        <a:chExt cx="315351" cy="452185"/>
                      </a:xfrm>
                    </p:grpSpPr>
                    <p:sp>
                      <p:nvSpPr>
                        <p:cNvPr id="1480" name="Down Arrow 147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471" name="Group 384"/>
                      <p:cNvGrpSpPr/>
                      <p:nvPr/>
                    </p:nvGrpSpPr>
                    <p:grpSpPr>
                      <a:xfrm>
                        <a:off x="5326940" y="4918842"/>
                        <a:ext cx="315351" cy="452185"/>
                        <a:chOff x="5326940" y="5031732"/>
                        <a:chExt cx="315351" cy="452185"/>
                      </a:xfrm>
                    </p:grpSpPr>
                    <p:sp>
                      <p:nvSpPr>
                        <p:cNvPr id="1478" name="Down Arrow 147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472" name="Group 386"/>
                      <p:cNvGrpSpPr/>
                      <p:nvPr/>
                    </p:nvGrpSpPr>
                    <p:grpSpPr>
                      <a:xfrm>
                        <a:off x="6465362" y="4918844"/>
                        <a:ext cx="315351" cy="452185"/>
                        <a:chOff x="7012249" y="5031734"/>
                        <a:chExt cx="315351" cy="452185"/>
                      </a:xfrm>
                    </p:grpSpPr>
                    <p:sp>
                      <p:nvSpPr>
                        <p:cNvPr id="1476"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473" name="Group 387"/>
                      <p:cNvGrpSpPr/>
                      <p:nvPr/>
                    </p:nvGrpSpPr>
                    <p:grpSpPr>
                      <a:xfrm>
                        <a:off x="7034572" y="4922157"/>
                        <a:ext cx="315351" cy="452185"/>
                        <a:chOff x="7836091" y="5035047"/>
                        <a:chExt cx="315351" cy="452185"/>
                      </a:xfrm>
                    </p:grpSpPr>
                    <p:sp>
                      <p:nvSpPr>
                        <p:cNvPr id="1474"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20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414" name="Group 395"/>
                    <p:cNvGrpSpPr/>
                    <p:nvPr/>
                  </p:nvGrpSpPr>
                  <p:grpSpPr>
                    <a:xfrm>
                      <a:off x="5326940" y="3038938"/>
                      <a:ext cx="2022983" cy="455500"/>
                      <a:chOff x="5326940" y="3038937"/>
                      <a:chExt cx="2022983" cy="455500"/>
                    </a:xfrm>
                  </p:grpSpPr>
                  <p:grpSp>
                    <p:nvGrpSpPr>
                      <p:cNvPr id="1454" name="Group 378"/>
                      <p:cNvGrpSpPr/>
                      <p:nvPr/>
                    </p:nvGrpSpPr>
                    <p:grpSpPr>
                      <a:xfrm>
                        <a:off x="5896151" y="3040986"/>
                        <a:ext cx="315351" cy="452185"/>
                        <a:chOff x="6144878" y="3040986"/>
                        <a:chExt cx="315351" cy="452185"/>
                      </a:xfrm>
                    </p:grpSpPr>
                    <p:sp>
                      <p:nvSpPr>
                        <p:cNvPr id="1464" name="Down Arrow 146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455" name="Group 377"/>
                      <p:cNvGrpSpPr/>
                      <p:nvPr/>
                    </p:nvGrpSpPr>
                    <p:grpSpPr>
                      <a:xfrm>
                        <a:off x="5326940" y="3038937"/>
                        <a:ext cx="315351" cy="452185"/>
                        <a:chOff x="5326940" y="3038937"/>
                        <a:chExt cx="315351" cy="452185"/>
                      </a:xfrm>
                    </p:grpSpPr>
                    <p:sp>
                      <p:nvSpPr>
                        <p:cNvPr id="1462" name="Down Arrow 146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456" name="Group 230"/>
                      <p:cNvGrpSpPr/>
                      <p:nvPr/>
                    </p:nvGrpSpPr>
                    <p:grpSpPr>
                      <a:xfrm flipV="1">
                        <a:off x="6465362" y="3038939"/>
                        <a:ext cx="315351" cy="452185"/>
                        <a:chOff x="2660385" y="1689916"/>
                        <a:chExt cx="315351" cy="452185"/>
                      </a:xfrm>
                    </p:grpSpPr>
                    <p:sp>
                      <p:nvSpPr>
                        <p:cNvPr id="1460" name="Down Arrow 145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457" name="Group 379"/>
                      <p:cNvGrpSpPr/>
                      <p:nvPr/>
                    </p:nvGrpSpPr>
                    <p:grpSpPr>
                      <a:xfrm>
                        <a:off x="7034572" y="3042252"/>
                        <a:ext cx="315351" cy="452185"/>
                        <a:chOff x="7836091" y="3042252"/>
                        <a:chExt cx="315351" cy="452185"/>
                      </a:xfrm>
                    </p:grpSpPr>
                    <p:sp>
                      <p:nvSpPr>
                        <p:cNvPr id="1458" name="Down Arrow 145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415" name="Group 394"/>
                    <p:cNvGrpSpPr/>
                    <p:nvPr/>
                  </p:nvGrpSpPr>
                  <p:grpSpPr>
                    <a:xfrm>
                      <a:off x="5326940" y="3624179"/>
                      <a:ext cx="2022983" cy="455500"/>
                      <a:chOff x="5326940" y="3669335"/>
                      <a:chExt cx="2022983" cy="455500"/>
                    </a:xfrm>
                  </p:grpSpPr>
                  <p:grpSp>
                    <p:nvGrpSpPr>
                      <p:cNvPr id="1442" name="Group 382"/>
                      <p:cNvGrpSpPr/>
                      <p:nvPr/>
                    </p:nvGrpSpPr>
                    <p:grpSpPr>
                      <a:xfrm>
                        <a:off x="5896151" y="3671384"/>
                        <a:ext cx="315351" cy="452185"/>
                        <a:chOff x="6144878" y="3705251"/>
                        <a:chExt cx="315351" cy="452185"/>
                      </a:xfrm>
                    </p:grpSpPr>
                    <p:sp>
                      <p:nvSpPr>
                        <p:cNvPr id="1452" name="Down Arrow 145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443" name="Group 235"/>
                      <p:cNvGrpSpPr/>
                      <p:nvPr/>
                    </p:nvGrpSpPr>
                    <p:grpSpPr>
                      <a:xfrm flipV="1">
                        <a:off x="5326940" y="3669335"/>
                        <a:ext cx="315351" cy="452185"/>
                        <a:chOff x="704140" y="2354179"/>
                        <a:chExt cx="315351" cy="452185"/>
                      </a:xfrm>
                    </p:grpSpPr>
                    <p:sp>
                      <p:nvSpPr>
                        <p:cNvPr id="1450" name="Down Arrow 144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444" name="Group 381"/>
                      <p:cNvGrpSpPr/>
                      <p:nvPr/>
                    </p:nvGrpSpPr>
                    <p:grpSpPr>
                      <a:xfrm>
                        <a:off x="6465362" y="3669337"/>
                        <a:ext cx="315351" cy="452185"/>
                        <a:chOff x="7012249" y="3703204"/>
                        <a:chExt cx="315351" cy="452185"/>
                      </a:xfrm>
                    </p:grpSpPr>
                    <p:sp>
                      <p:nvSpPr>
                        <p:cNvPr id="1448" name="Down Arrow 144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445" name="Group 380"/>
                      <p:cNvGrpSpPr/>
                      <p:nvPr/>
                    </p:nvGrpSpPr>
                    <p:grpSpPr>
                      <a:xfrm>
                        <a:off x="7034572" y="3672650"/>
                        <a:ext cx="315351" cy="452185"/>
                        <a:chOff x="7836091" y="3706517"/>
                        <a:chExt cx="315351" cy="452185"/>
                      </a:xfrm>
                    </p:grpSpPr>
                    <p:sp>
                      <p:nvSpPr>
                        <p:cNvPr id="1446" name="Down Arrow 144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416" name="Group 393"/>
                    <p:cNvGrpSpPr/>
                    <p:nvPr/>
                  </p:nvGrpSpPr>
                  <p:grpSpPr>
                    <a:xfrm>
                      <a:off x="5326940" y="4209422"/>
                      <a:ext cx="2022983" cy="455500"/>
                      <a:chOff x="5326940" y="4333600"/>
                      <a:chExt cx="2022983" cy="455500"/>
                    </a:xfrm>
                  </p:grpSpPr>
                  <p:grpSp>
                    <p:nvGrpSpPr>
                      <p:cNvPr id="1430" name="Group 231"/>
                      <p:cNvGrpSpPr/>
                      <p:nvPr/>
                    </p:nvGrpSpPr>
                    <p:grpSpPr>
                      <a:xfrm flipV="1">
                        <a:off x="5896151" y="4335649"/>
                        <a:ext cx="315351" cy="452185"/>
                        <a:chOff x="1680124" y="3020493"/>
                        <a:chExt cx="315351" cy="452185"/>
                      </a:xfrm>
                    </p:grpSpPr>
                    <p:sp>
                      <p:nvSpPr>
                        <p:cNvPr id="1440" name="Down Arrow 143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431" name="Group 383"/>
                      <p:cNvGrpSpPr/>
                      <p:nvPr/>
                    </p:nvGrpSpPr>
                    <p:grpSpPr>
                      <a:xfrm>
                        <a:off x="5326940" y="4333600"/>
                        <a:ext cx="315351" cy="452185"/>
                        <a:chOff x="5326940" y="4367467"/>
                        <a:chExt cx="315351" cy="452185"/>
                      </a:xfrm>
                    </p:grpSpPr>
                    <p:sp>
                      <p:nvSpPr>
                        <p:cNvPr id="1438" name="Down Arrow 143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432" name="Group 229"/>
                      <p:cNvGrpSpPr/>
                      <p:nvPr/>
                    </p:nvGrpSpPr>
                    <p:grpSpPr>
                      <a:xfrm flipV="1">
                        <a:off x="6465362" y="4333602"/>
                        <a:ext cx="315351" cy="452185"/>
                        <a:chOff x="2660385" y="3018446"/>
                        <a:chExt cx="315351" cy="452185"/>
                      </a:xfrm>
                    </p:grpSpPr>
                    <p:sp>
                      <p:nvSpPr>
                        <p:cNvPr id="1436" name="Down Arrow 143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433" name="Group 234"/>
                      <p:cNvGrpSpPr/>
                      <p:nvPr/>
                    </p:nvGrpSpPr>
                    <p:grpSpPr>
                      <a:xfrm flipV="1">
                        <a:off x="7034572" y="4336915"/>
                        <a:ext cx="315351" cy="452185"/>
                        <a:chOff x="3687429" y="3021759"/>
                        <a:chExt cx="315351" cy="452185"/>
                      </a:xfrm>
                    </p:grpSpPr>
                    <p:sp>
                      <p:nvSpPr>
                        <p:cNvPr id="1434" name="Down Arrow 143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417" name="Group 392"/>
                    <p:cNvGrpSpPr/>
                    <p:nvPr/>
                  </p:nvGrpSpPr>
                  <p:grpSpPr>
                    <a:xfrm>
                      <a:off x="5326940" y="4794663"/>
                      <a:ext cx="2022983" cy="455500"/>
                      <a:chOff x="5326940" y="4918842"/>
                      <a:chExt cx="2022983" cy="455500"/>
                    </a:xfrm>
                  </p:grpSpPr>
                  <p:grpSp>
                    <p:nvGrpSpPr>
                      <p:cNvPr id="1418" name="Group 385"/>
                      <p:cNvGrpSpPr/>
                      <p:nvPr/>
                    </p:nvGrpSpPr>
                    <p:grpSpPr>
                      <a:xfrm>
                        <a:off x="5896151" y="4920891"/>
                        <a:ext cx="315351" cy="452185"/>
                        <a:chOff x="6144878" y="5033781"/>
                        <a:chExt cx="315351" cy="452185"/>
                      </a:xfrm>
                    </p:grpSpPr>
                    <p:sp>
                      <p:nvSpPr>
                        <p:cNvPr id="1428" name="Down Arrow 142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419" name="Group 384"/>
                      <p:cNvGrpSpPr/>
                      <p:nvPr/>
                    </p:nvGrpSpPr>
                    <p:grpSpPr>
                      <a:xfrm>
                        <a:off x="5326940" y="4918842"/>
                        <a:ext cx="315351" cy="452185"/>
                        <a:chOff x="5326940" y="5031732"/>
                        <a:chExt cx="315351" cy="452185"/>
                      </a:xfrm>
                    </p:grpSpPr>
                    <p:sp>
                      <p:nvSpPr>
                        <p:cNvPr id="1426" name="Down Arrow 14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420" name="Group 386"/>
                      <p:cNvGrpSpPr/>
                      <p:nvPr/>
                    </p:nvGrpSpPr>
                    <p:grpSpPr>
                      <a:xfrm>
                        <a:off x="6465362" y="4918844"/>
                        <a:ext cx="315351" cy="452185"/>
                        <a:chOff x="7012249" y="5031734"/>
                        <a:chExt cx="315351" cy="452185"/>
                      </a:xfrm>
                    </p:grpSpPr>
                    <p:sp>
                      <p:nvSpPr>
                        <p:cNvPr id="1424" name="Down Arrow 142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421" name="Group 387"/>
                      <p:cNvGrpSpPr/>
                      <p:nvPr/>
                    </p:nvGrpSpPr>
                    <p:grpSpPr>
                      <a:xfrm>
                        <a:off x="7034572" y="4922157"/>
                        <a:ext cx="315351" cy="452185"/>
                        <a:chOff x="7836091" y="5035047"/>
                        <a:chExt cx="315351" cy="452185"/>
                      </a:xfrm>
                    </p:grpSpPr>
                    <p:sp>
                      <p:nvSpPr>
                        <p:cNvPr id="1422" name="Down Arrow 142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20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362" name="Group 395"/>
                    <p:cNvGrpSpPr/>
                    <p:nvPr/>
                  </p:nvGrpSpPr>
                  <p:grpSpPr>
                    <a:xfrm>
                      <a:off x="5326940" y="3038938"/>
                      <a:ext cx="2022983" cy="455500"/>
                      <a:chOff x="5326940" y="3038937"/>
                      <a:chExt cx="2022983" cy="455500"/>
                    </a:xfrm>
                  </p:grpSpPr>
                  <p:grpSp>
                    <p:nvGrpSpPr>
                      <p:cNvPr id="1402" name="Group 378"/>
                      <p:cNvGrpSpPr/>
                      <p:nvPr/>
                    </p:nvGrpSpPr>
                    <p:grpSpPr>
                      <a:xfrm>
                        <a:off x="5896151" y="3040986"/>
                        <a:ext cx="315351" cy="452185"/>
                        <a:chOff x="6144878" y="3040986"/>
                        <a:chExt cx="315351" cy="452185"/>
                      </a:xfrm>
                    </p:grpSpPr>
                    <p:sp>
                      <p:nvSpPr>
                        <p:cNvPr id="1412" name="Down Arrow 141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403" name="Group 377"/>
                      <p:cNvGrpSpPr/>
                      <p:nvPr/>
                    </p:nvGrpSpPr>
                    <p:grpSpPr>
                      <a:xfrm>
                        <a:off x="5326940" y="3038937"/>
                        <a:ext cx="315351" cy="452185"/>
                        <a:chOff x="5326940" y="3038937"/>
                        <a:chExt cx="315351" cy="452185"/>
                      </a:xfrm>
                    </p:grpSpPr>
                    <p:sp>
                      <p:nvSpPr>
                        <p:cNvPr id="1410" name="Down Arrow 140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404" name="Group 230"/>
                      <p:cNvGrpSpPr/>
                      <p:nvPr/>
                    </p:nvGrpSpPr>
                    <p:grpSpPr>
                      <a:xfrm flipV="1">
                        <a:off x="6465362" y="3038939"/>
                        <a:ext cx="315351" cy="452185"/>
                        <a:chOff x="2660385" y="1689916"/>
                        <a:chExt cx="315351" cy="452185"/>
                      </a:xfrm>
                    </p:grpSpPr>
                    <p:sp>
                      <p:nvSpPr>
                        <p:cNvPr id="1408" name="Down Arrow 140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405" name="Group 379"/>
                      <p:cNvGrpSpPr/>
                      <p:nvPr/>
                    </p:nvGrpSpPr>
                    <p:grpSpPr>
                      <a:xfrm>
                        <a:off x="7034572" y="3042252"/>
                        <a:ext cx="315351" cy="452185"/>
                        <a:chOff x="7836091" y="3042252"/>
                        <a:chExt cx="315351" cy="452185"/>
                      </a:xfrm>
                    </p:grpSpPr>
                    <p:sp>
                      <p:nvSpPr>
                        <p:cNvPr id="1406" name="Down Arrow 140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363" name="Group 394"/>
                    <p:cNvGrpSpPr/>
                    <p:nvPr/>
                  </p:nvGrpSpPr>
                  <p:grpSpPr>
                    <a:xfrm>
                      <a:off x="5326940" y="3624179"/>
                      <a:ext cx="2022983" cy="455500"/>
                      <a:chOff x="5326940" y="3669335"/>
                      <a:chExt cx="2022983" cy="455500"/>
                    </a:xfrm>
                  </p:grpSpPr>
                  <p:grpSp>
                    <p:nvGrpSpPr>
                      <p:cNvPr id="1390" name="Group 382"/>
                      <p:cNvGrpSpPr/>
                      <p:nvPr/>
                    </p:nvGrpSpPr>
                    <p:grpSpPr>
                      <a:xfrm>
                        <a:off x="5896151" y="3671384"/>
                        <a:ext cx="315351" cy="452185"/>
                        <a:chOff x="6144878" y="3705251"/>
                        <a:chExt cx="315351" cy="452185"/>
                      </a:xfrm>
                    </p:grpSpPr>
                    <p:sp>
                      <p:nvSpPr>
                        <p:cNvPr id="1400" name="Down Arrow 139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391" name="Group 235"/>
                      <p:cNvGrpSpPr/>
                      <p:nvPr/>
                    </p:nvGrpSpPr>
                    <p:grpSpPr>
                      <a:xfrm flipV="1">
                        <a:off x="5326940" y="3669335"/>
                        <a:ext cx="315351" cy="452185"/>
                        <a:chOff x="704140" y="2354179"/>
                        <a:chExt cx="315351" cy="452185"/>
                      </a:xfrm>
                    </p:grpSpPr>
                    <p:sp>
                      <p:nvSpPr>
                        <p:cNvPr id="1398" name="Down Arrow 139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392" name="Group 381"/>
                      <p:cNvGrpSpPr/>
                      <p:nvPr/>
                    </p:nvGrpSpPr>
                    <p:grpSpPr>
                      <a:xfrm>
                        <a:off x="6465362" y="3669337"/>
                        <a:ext cx="315351" cy="452185"/>
                        <a:chOff x="7012249" y="3703204"/>
                        <a:chExt cx="315351" cy="452185"/>
                      </a:xfrm>
                    </p:grpSpPr>
                    <p:sp>
                      <p:nvSpPr>
                        <p:cNvPr id="1396" name="Down Arrow 139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393" name="Group 380"/>
                      <p:cNvGrpSpPr/>
                      <p:nvPr/>
                    </p:nvGrpSpPr>
                    <p:grpSpPr>
                      <a:xfrm>
                        <a:off x="7034572" y="3672650"/>
                        <a:ext cx="315351" cy="452185"/>
                        <a:chOff x="7836091" y="3706517"/>
                        <a:chExt cx="315351" cy="452185"/>
                      </a:xfrm>
                    </p:grpSpPr>
                    <p:sp>
                      <p:nvSpPr>
                        <p:cNvPr id="1394" name="Down Arrow 139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364" name="Group 393"/>
                    <p:cNvGrpSpPr/>
                    <p:nvPr/>
                  </p:nvGrpSpPr>
                  <p:grpSpPr>
                    <a:xfrm>
                      <a:off x="5326940" y="4209422"/>
                      <a:ext cx="2022983" cy="455500"/>
                      <a:chOff x="5326940" y="4333600"/>
                      <a:chExt cx="2022983" cy="455500"/>
                    </a:xfrm>
                  </p:grpSpPr>
                  <p:grpSp>
                    <p:nvGrpSpPr>
                      <p:cNvPr id="1378" name="Group 231"/>
                      <p:cNvGrpSpPr/>
                      <p:nvPr/>
                    </p:nvGrpSpPr>
                    <p:grpSpPr>
                      <a:xfrm flipV="1">
                        <a:off x="5896151" y="4335649"/>
                        <a:ext cx="315351" cy="452185"/>
                        <a:chOff x="1680124" y="3020493"/>
                        <a:chExt cx="315351" cy="452185"/>
                      </a:xfrm>
                    </p:grpSpPr>
                    <p:sp>
                      <p:nvSpPr>
                        <p:cNvPr id="1388" name="Down Arrow 13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379" name="Group 383"/>
                      <p:cNvGrpSpPr/>
                      <p:nvPr/>
                    </p:nvGrpSpPr>
                    <p:grpSpPr>
                      <a:xfrm>
                        <a:off x="5326940" y="4333600"/>
                        <a:ext cx="315351" cy="452185"/>
                        <a:chOff x="5326940" y="4367467"/>
                        <a:chExt cx="315351" cy="452185"/>
                      </a:xfrm>
                    </p:grpSpPr>
                    <p:sp>
                      <p:nvSpPr>
                        <p:cNvPr id="1386" name="Down Arrow 138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380" name="Group 229"/>
                      <p:cNvGrpSpPr/>
                      <p:nvPr/>
                    </p:nvGrpSpPr>
                    <p:grpSpPr>
                      <a:xfrm flipV="1">
                        <a:off x="6465362" y="4333602"/>
                        <a:ext cx="315351" cy="452185"/>
                        <a:chOff x="2660385" y="3018446"/>
                        <a:chExt cx="315351" cy="452185"/>
                      </a:xfrm>
                    </p:grpSpPr>
                    <p:sp>
                      <p:nvSpPr>
                        <p:cNvPr id="1384" name="Down Arrow 138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381" name="Group 234"/>
                      <p:cNvGrpSpPr/>
                      <p:nvPr/>
                    </p:nvGrpSpPr>
                    <p:grpSpPr>
                      <a:xfrm flipV="1">
                        <a:off x="7034572" y="4336915"/>
                        <a:ext cx="315351" cy="452185"/>
                        <a:chOff x="3687429" y="3021759"/>
                        <a:chExt cx="315351" cy="452185"/>
                      </a:xfrm>
                    </p:grpSpPr>
                    <p:sp>
                      <p:nvSpPr>
                        <p:cNvPr id="1382" name="Down Arrow 138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365" name="Group 392"/>
                    <p:cNvGrpSpPr/>
                    <p:nvPr/>
                  </p:nvGrpSpPr>
                  <p:grpSpPr>
                    <a:xfrm>
                      <a:off x="5326940" y="4794663"/>
                      <a:ext cx="2022983" cy="455500"/>
                      <a:chOff x="5326940" y="4918842"/>
                      <a:chExt cx="2022983" cy="455500"/>
                    </a:xfrm>
                  </p:grpSpPr>
                  <p:grpSp>
                    <p:nvGrpSpPr>
                      <p:cNvPr id="1366" name="Group 385"/>
                      <p:cNvGrpSpPr/>
                      <p:nvPr/>
                    </p:nvGrpSpPr>
                    <p:grpSpPr>
                      <a:xfrm>
                        <a:off x="5896151" y="4920891"/>
                        <a:ext cx="315351" cy="452185"/>
                        <a:chOff x="6144878" y="5033781"/>
                        <a:chExt cx="315351" cy="452185"/>
                      </a:xfrm>
                    </p:grpSpPr>
                    <p:sp>
                      <p:nvSpPr>
                        <p:cNvPr id="1376" name="Down Arrow 137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367" name="Group 384"/>
                      <p:cNvGrpSpPr/>
                      <p:nvPr/>
                    </p:nvGrpSpPr>
                    <p:grpSpPr>
                      <a:xfrm>
                        <a:off x="5326940" y="4918842"/>
                        <a:ext cx="315351" cy="452185"/>
                        <a:chOff x="5326940" y="5031732"/>
                        <a:chExt cx="315351" cy="452185"/>
                      </a:xfrm>
                    </p:grpSpPr>
                    <p:sp>
                      <p:nvSpPr>
                        <p:cNvPr id="1374" name="Down Arrow 137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368" name="Group 386"/>
                      <p:cNvGrpSpPr/>
                      <p:nvPr/>
                    </p:nvGrpSpPr>
                    <p:grpSpPr>
                      <a:xfrm>
                        <a:off x="6465362" y="4918844"/>
                        <a:ext cx="315351" cy="452185"/>
                        <a:chOff x="7012249" y="5031734"/>
                        <a:chExt cx="315351" cy="452185"/>
                      </a:xfrm>
                    </p:grpSpPr>
                    <p:sp>
                      <p:nvSpPr>
                        <p:cNvPr id="1372" name="Down Arrow 137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369" name="Group 387"/>
                      <p:cNvGrpSpPr/>
                      <p:nvPr/>
                    </p:nvGrpSpPr>
                    <p:grpSpPr>
                      <a:xfrm>
                        <a:off x="7034572" y="4922157"/>
                        <a:ext cx="315351" cy="452185"/>
                        <a:chOff x="7836091" y="5035047"/>
                        <a:chExt cx="315351" cy="452185"/>
                      </a:xfrm>
                    </p:grpSpPr>
                    <p:sp>
                      <p:nvSpPr>
                        <p:cNvPr id="1370" name="Down Arrow 136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203"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310" name="Group 395"/>
                    <p:cNvGrpSpPr/>
                    <p:nvPr/>
                  </p:nvGrpSpPr>
                  <p:grpSpPr>
                    <a:xfrm>
                      <a:off x="5326940" y="3038938"/>
                      <a:ext cx="2022983" cy="455500"/>
                      <a:chOff x="5326940" y="3038937"/>
                      <a:chExt cx="2022983" cy="455500"/>
                    </a:xfrm>
                  </p:grpSpPr>
                  <p:grpSp>
                    <p:nvGrpSpPr>
                      <p:cNvPr id="1350" name="Group 378"/>
                      <p:cNvGrpSpPr/>
                      <p:nvPr/>
                    </p:nvGrpSpPr>
                    <p:grpSpPr>
                      <a:xfrm>
                        <a:off x="5896151" y="3040986"/>
                        <a:ext cx="315351" cy="452185"/>
                        <a:chOff x="6144878" y="3040986"/>
                        <a:chExt cx="315351" cy="452185"/>
                      </a:xfrm>
                    </p:grpSpPr>
                    <p:sp>
                      <p:nvSpPr>
                        <p:cNvPr id="1360" name="Down Arrow 135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351" name="Group 377"/>
                      <p:cNvGrpSpPr/>
                      <p:nvPr/>
                    </p:nvGrpSpPr>
                    <p:grpSpPr>
                      <a:xfrm>
                        <a:off x="5326940" y="3038937"/>
                        <a:ext cx="315351" cy="452185"/>
                        <a:chOff x="5326940" y="3038937"/>
                        <a:chExt cx="315351" cy="452185"/>
                      </a:xfrm>
                    </p:grpSpPr>
                    <p:sp>
                      <p:nvSpPr>
                        <p:cNvPr id="1358" name="Down Arrow 13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352" name="Group 230"/>
                      <p:cNvGrpSpPr/>
                      <p:nvPr/>
                    </p:nvGrpSpPr>
                    <p:grpSpPr>
                      <a:xfrm flipV="1">
                        <a:off x="6465362" y="3038939"/>
                        <a:ext cx="315351" cy="452185"/>
                        <a:chOff x="2660385" y="1689916"/>
                        <a:chExt cx="315351" cy="452185"/>
                      </a:xfrm>
                    </p:grpSpPr>
                    <p:sp>
                      <p:nvSpPr>
                        <p:cNvPr id="1356" name="Down Arrow 135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353" name="Group 379"/>
                      <p:cNvGrpSpPr/>
                      <p:nvPr/>
                    </p:nvGrpSpPr>
                    <p:grpSpPr>
                      <a:xfrm>
                        <a:off x="7034572" y="3042252"/>
                        <a:ext cx="315351" cy="452185"/>
                        <a:chOff x="7836091" y="3042252"/>
                        <a:chExt cx="315351" cy="452185"/>
                      </a:xfrm>
                    </p:grpSpPr>
                    <p:sp>
                      <p:nvSpPr>
                        <p:cNvPr id="1354" name="Down Arrow 135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311" name="Group 394"/>
                    <p:cNvGrpSpPr/>
                    <p:nvPr/>
                  </p:nvGrpSpPr>
                  <p:grpSpPr>
                    <a:xfrm>
                      <a:off x="5326940" y="3624179"/>
                      <a:ext cx="2022983" cy="455500"/>
                      <a:chOff x="5326940" y="3669335"/>
                      <a:chExt cx="2022983" cy="455500"/>
                    </a:xfrm>
                  </p:grpSpPr>
                  <p:grpSp>
                    <p:nvGrpSpPr>
                      <p:cNvPr id="1338" name="Group 382"/>
                      <p:cNvGrpSpPr/>
                      <p:nvPr/>
                    </p:nvGrpSpPr>
                    <p:grpSpPr>
                      <a:xfrm>
                        <a:off x="5896151" y="3671384"/>
                        <a:ext cx="315351" cy="452185"/>
                        <a:chOff x="6144878" y="3705251"/>
                        <a:chExt cx="315351" cy="452185"/>
                      </a:xfrm>
                    </p:grpSpPr>
                    <p:sp>
                      <p:nvSpPr>
                        <p:cNvPr id="1348" name="Down Arrow 134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339" name="Group 235"/>
                      <p:cNvGrpSpPr/>
                      <p:nvPr/>
                    </p:nvGrpSpPr>
                    <p:grpSpPr>
                      <a:xfrm flipV="1">
                        <a:off x="5326940" y="3669335"/>
                        <a:ext cx="315351" cy="452185"/>
                        <a:chOff x="704140" y="2354179"/>
                        <a:chExt cx="315351" cy="452185"/>
                      </a:xfrm>
                    </p:grpSpPr>
                    <p:sp>
                      <p:nvSpPr>
                        <p:cNvPr id="1346" name="Down Arrow 134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340" name="Group 381"/>
                      <p:cNvGrpSpPr/>
                      <p:nvPr/>
                    </p:nvGrpSpPr>
                    <p:grpSpPr>
                      <a:xfrm>
                        <a:off x="6465362" y="3669337"/>
                        <a:ext cx="315351" cy="452185"/>
                        <a:chOff x="7012249" y="3703204"/>
                        <a:chExt cx="315351" cy="452185"/>
                      </a:xfrm>
                    </p:grpSpPr>
                    <p:sp>
                      <p:nvSpPr>
                        <p:cNvPr id="1344" name="Down Arrow 134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341" name="Group 380"/>
                      <p:cNvGrpSpPr/>
                      <p:nvPr/>
                    </p:nvGrpSpPr>
                    <p:grpSpPr>
                      <a:xfrm>
                        <a:off x="7034572" y="3672650"/>
                        <a:ext cx="315351" cy="452185"/>
                        <a:chOff x="7836091" y="3706517"/>
                        <a:chExt cx="315351" cy="452185"/>
                      </a:xfrm>
                    </p:grpSpPr>
                    <p:sp>
                      <p:nvSpPr>
                        <p:cNvPr id="1342" name="Down Arrow 134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312" name="Group 393"/>
                    <p:cNvGrpSpPr/>
                    <p:nvPr/>
                  </p:nvGrpSpPr>
                  <p:grpSpPr>
                    <a:xfrm>
                      <a:off x="5326940" y="4209422"/>
                      <a:ext cx="2022983" cy="455500"/>
                      <a:chOff x="5326940" y="4333600"/>
                      <a:chExt cx="2022983" cy="455500"/>
                    </a:xfrm>
                  </p:grpSpPr>
                  <p:grpSp>
                    <p:nvGrpSpPr>
                      <p:cNvPr id="1326" name="Group 231"/>
                      <p:cNvGrpSpPr/>
                      <p:nvPr/>
                    </p:nvGrpSpPr>
                    <p:grpSpPr>
                      <a:xfrm flipV="1">
                        <a:off x="5896151" y="4335649"/>
                        <a:ext cx="315351" cy="452185"/>
                        <a:chOff x="1680124" y="3020493"/>
                        <a:chExt cx="315351" cy="452185"/>
                      </a:xfrm>
                    </p:grpSpPr>
                    <p:sp>
                      <p:nvSpPr>
                        <p:cNvPr id="1336" name="Down Arrow 133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327" name="Group 383"/>
                      <p:cNvGrpSpPr/>
                      <p:nvPr/>
                    </p:nvGrpSpPr>
                    <p:grpSpPr>
                      <a:xfrm>
                        <a:off x="5326940" y="4333600"/>
                        <a:ext cx="315351" cy="452185"/>
                        <a:chOff x="5326940" y="4367467"/>
                        <a:chExt cx="315351" cy="452185"/>
                      </a:xfrm>
                    </p:grpSpPr>
                    <p:sp>
                      <p:nvSpPr>
                        <p:cNvPr id="1334" name="Down Arrow 133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328" name="Group 229"/>
                      <p:cNvGrpSpPr/>
                      <p:nvPr/>
                    </p:nvGrpSpPr>
                    <p:grpSpPr>
                      <a:xfrm flipV="1">
                        <a:off x="6465362" y="4333602"/>
                        <a:ext cx="315351" cy="452185"/>
                        <a:chOff x="2660385" y="3018446"/>
                        <a:chExt cx="315351" cy="452185"/>
                      </a:xfrm>
                    </p:grpSpPr>
                    <p:sp>
                      <p:nvSpPr>
                        <p:cNvPr id="1332" name="Down Arrow 133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329" name="Group 234"/>
                      <p:cNvGrpSpPr/>
                      <p:nvPr/>
                    </p:nvGrpSpPr>
                    <p:grpSpPr>
                      <a:xfrm flipV="1">
                        <a:off x="7034572" y="4336915"/>
                        <a:ext cx="315351" cy="452185"/>
                        <a:chOff x="3687429" y="3021759"/>
                        <a:chExt cx="315351" cy="452185"/>
                      </a:xfrm>
                    </p:grpSpPr>
                    <p:sp>
                      <p:nvSpPr>
                        <p:cNvPr id="1330" name="Down Arrow 132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313" name="Group 392"/>
                    <p:cNvGrpSpPr/>
                    <p:nvPr/>
                  </p:nvGrpSpPr>
                  <p:grpSpPr>
                    <a:xfrm>
                      <a:off x="5326940" y="4794663"/>
                      <a:ext cx="2022983" cy="455500"/>
                      <a:chOff x="5326940" y="4918842"/>
                      <a:chExt cx="2022983" cy="455500"/>
                    </a:xfrm>
                  </p:grpSpPr>
                  <p:grpSp>
                    <p:nvGrpSpPr>
                      <p:cNvPr id="1314" name="Group 385"/>
                      <p:cNvGrpSpPr/>
                      <p:nvPr/>
                    </p:nvGrpSpPr>
                    <p:grpSpPr>
                      <a:xfrm>
                        <a:off x="5896151" y="4920891"/>
                        <a:ext cx="315351" cy="452185"/>
                        <a:chOff x="6144878" y="5033781"/>
                        <a:chExt cx="315351" cy="452185"/>
                      </a:xfrm>
                    </p:grpSpPr>
                    <p:sp>
                      <p:nvSpPr>
                        <p:cNvPr id="1324" name="Down Arrow 13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315" name="Group 384"/>
                      <p:cNvGrpSpPr/>
                      <p:nvPr/>
                    </p:nvGrpSpPr>
                    <p:grpSpPr>
                      <a:xfrm>
                        <a:off x="5326940" y="4918842"/>
                        <a:ext cx="315351" cy="452185"/>
                        <a:chOff x="5326940" y="5031732"/>
                        <a:chExt cx="315351" cy="452185"/>
                      </a:xfrm>
                    </p:grpSpPr>
                    <p:sp>
                      <p:nvSpPr>
                        <p:cNvPr id="1322" name="Down Arrow 132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316" name="Group 386"/>
                      <p:cNvGrpSpPr/>
                      <p:nvPr/>
                    </p:nvGrpSpPr>
                    <p:grpSpPr>
                      <a:xfrm>
                        <a:off x="6465362" y="4918844"/>
                        <a:ext cx="315351" cy="452185"/>
                        <a:chOff x="7012249" y="5031734"/>
                        <a:chExt cx="315351" cy="452185"/>
                      </a:xfrm>
                    </p:grpSpPr>
                    <p:sp>
                      <p:nvSpPr>
                        <p:cNvPr id="1320" name="Down Arrow 131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317" name="Group 387"/>
                      <p:cNvGrpSpPr/>
                      <p:nvPr/>
                    </p:nvGrpSpPr>
                    <p:grpSpPr>
                      <a:xfrm>
                        <a:off x="7034572" y="4922157"/>
                        <a:ext cx="315351" cy="452185"/>
                        <a:chOff x="7836091" y="5035047"/>
                        <a:chExt cx="315351" cy="452185"/>
                      </a:xfrm>
                    </p:grpSpPr>
                    <p:sp>
                      <p:nvSpPr>
                        <p:cNvPr id="1318" name="Down Arrow 131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20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258" name="Group 395"/>
                    <p:cNvGrpSpPr/>
                    <p:nvPr/>
                  </p:nvGrpSpPr>
                  <p:grpSpPr>
                    <a:xfrm>
                      <a:off x="5326940" y="3038938"/>
                      <a:ext cx="2022983" cy="455500"/>
                      <a:chOff x="5326940" y="3038937"/>
                      <a:chExt cx="2022983" cy="455500"/>
                    </a:xfrm>
                  </p:grpSpPr>
                  <p:grpSp>
                    <p:nvGrpSpPr>
                      <p:cNvPr id="1298" name="Group 378"/>
                      <p:cNvGrpSpPr/>
                      <p:nvPr/>
                    </p:nvGrpSpPr>
                    <p:grpSpPr>
                      <a:xfrm>
                        <a:off x="5896151" y="3040986"/>
                        <a:ext cx="315351" cy="452185"/>
                        <a:chOff x="6144878" y="3040986"/>
                        <a:chExt cx="315351" cy="452185"/>
                      </a:xfrm>
                    </p:grpSpPr>
                    <p:sp>
                      <p:nvSpPr>
                        <p:cNvPr id="1308" name="Down Arrow 130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99" name="Group 377"/>
                      <p:cNvGrpSpPr/>
                      <p:nvPr/>
                    </p:nvGrpSpPr>
                    <p:grpSpPr>
                      <a:xfrm>
                        <a:off x="5326940" y="3038937"/>
                        <a:ext cx="315351" cy="452185"/>
                        <a:chOff x="5326940" y="3038937"/>
                        <a:chExt cx="315351" cy="452185"/>
                      </a:xfrm>
                    </p:grpSpPr>
                    <p:sp>
                      <p:nvSpPr>
                        <p:cNvPr id="1306" name="Down Arrow 13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300" name="Group 230"/>
                      <p:cNvGrpSpPr/>
                      <p:nvPr/>
                    </p:nvGrpSpPr>
                    <p:grpSpPr>
                      <a:xfrm flipV="1">
                        <a:off x="6465362" y="3038939"/>
                        <a:ext cx="315351" cy="452185"/>
                        <a:chOff x="2660385" y="1689916"/>
                        <a:chExt cx="315351" cy="452185"/>
                      </a:xfrm>
                    </p:grpSpPr>
                    <p:sp>
                      <p:nvSpPr>
                        <p:cNvPr id="1304" name="Down Arrow 130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301" name="Group 379"/>
                      <p:cNvGrpSpPr/>
                      <p:nvPr/>
                    </p:nvGrpSpPr>
                    <p:grpSpPr>
                      <a:xfrm>
                        <a:off x="7034572" y="3042252"/>
                        <a:ext cx="315351" cy="452185"/>
                        <a:chOff x="7836091" y="3042252"/>
                        <a:chExt cx="315351" cy="452185"/>
                      </a:xfrm>
                    </p:grpSpPr>
                    <p:sp>
                      <p:nvSpPr>
                        <p:cNvPr id="1302" name="Down Arrow 130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259" name="Group 394"/>
                    <p:cNvGrpSpPr/>
                    <p:nvPr/>
                  </p:nvGrpSpPr>
                  <p:grpSpPr>
                    <a:xfrm>
                      <a:off x="5326940" y="3624179"/>
                      <a:ext cx="2022983" cy="455500"/>
                      <a:chOff x="5326940" y="3669335"/>
                      <a:chExt cx="2022983" cy="455500"/>
                    </a:xfrm>
                  </p:grpSpPr>
                  <p:grpSp>
                    <p:nvGrpSpPr>
                      <p:cNvPr id="1286" name="Group 382"/>
                      <p:cNvGrpSpPr/>
                      <p:nvPr/>
                    </p:nvGrpSpPr>
                    <p:grpSpPr>
                      <a:xfrm>
                        <a:off x="5896151" y="3671384"/>
                        <a:ext cx="315351" cy="452185"/>
                        <a:chOff x="6144878" y="3705251"/>
                        <a:chExt cx="315351" cy="452185"/>
                      </a:xfrm>
                    </p:grpSpPr>
                    <p:sp>
                      <p:nvSpPr>
                        <p:cNvPr id="1296" name="Down Arrow 129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87" name="Group 235"/>
                      <p:cNvGrpSpPr/>
                      <p:nvPr/>
                    </p:nvGrpSpPr>
                    <p:grpSpPr>
                      <a:xfrm flipV="1">
                        <a:off x="5326940" y="3669335"/>
                        <a:ext cx="315351" cy="452185"/>
                        <a:chOff x="704140" y="2354179"/>
                        <a:chExt cx="315351" cy="452185"/>
                      </a:xfrm>
                    </p:grpSpPr>
                    <p:sp>
                      <p:nvSpPr>
                        <p:cNvPr id="1294" name="Down Arrow 129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88" name="Group 381"/>
                      <p:cNvGrpSpPr/>
                      <p:nvPr/>
                    </p:nvGrpSpPr>
                    <p:grpSpPr>
                      <a:xfrm>
                        <a:off x="6465362" y="3669337"/>
                        <a:ext cx="315351" cy="452185"/>
                        <a:chOff x="7012249" y="3703204"/>
                        <a:chExt cx="315351" cy="452185"/>
                      </a:xfrm>
                    </p:grpSpPr>
                    <p:sp>
                      <p:nvSpPr>
                        <p:cNvPr id="1292" name="Down Arrow 129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89" name="Group 380"/>
                      <p:cNvGrpSpPr/>
                      <p:nvPr/>
                    </p:nvGrpSpPr>
                    <p:grpSpPr>
                      <a:xfrm>
                        <a:off x="7034572" y="3672650"/>
                        <a:ext cx="315351" cy="452185"/>
                        <a:chOff x="7836091" y="3706517"/>
                        <a:chExt cx="315351" cy="452185"/>
                      </a:xfrm>
                    </p:grpSpPr>
                    <p:sp>
                      <p:nvSpPr>
                        <p:cNvPr id="1290" name="Down Arrow 128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60" name="Group 393"/>
                    <p:cNvGrpSpPr/>
                    <p:nvPr/>
                  </p:nvGrpSpPr>
                  <p:grpSpPr>
                    <a:xfrm>
                      <a:off x="5326940" y="4209422"/>
                      <a:ext cx="2022983" cy="455500"/>
                      <a:chOff x="5326940" y="4333600"/>
                      <a:chExt cx="2022983" cy="455500"/>
                    </a:xfrm>
                  </p:grpSpPr>
                  <p:grpSp>
                    <p:nvGrpSpPr>
                      <p:cNvPr id="1274" name="Group 231"/>
                      <p:cNvGrpSpPr/>
                      <p:nvPr/>
                    </p:nvGrpSpPr>
                    <p:grpSpPr>
                      <a:xfrm flipV="1">
                        <a:off x="5896151" y="4335649"/>
                        <a:ext cx="315351" cy="452185"/>
                        <a:chOff x="1680124" y="3020493"/>
                        <a:chExt cx="315351" cy="452185"/>
                      </a:xfrm>
                    </p:grpSpPr>
                    <p:sp>
                      <p:nvSpPr>
                        <p:cNvPr id="1284" name="Down Arrow 128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75" name="Group 383"/>
                      <p:cNvGrpSpPr/>
                      <p:nvPr/>
                    </p:nvGrpSpPr>
                    <p:grpSpPr>
                      <a:xfrm>
                        <a:off x="5326940" y="4333600"/>
                        <a:ext cx="315351" cy="452185"/>
                        <a:chOff x="5326940" y="4367467"/>
                        <a:chExt cx="315351" cy="452185"/>
                      </a:xfrm>
                    </p:grpSpPr>
                    <p:sp>
                      <p:nvSpPr>
                        <p:cNvPr id="1282" name="Down Arrow 12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76" name="Group 229"/>
                      <p:cNvGrpSpPr/>
                      <p:nvPr/>
                    </p:nvGrpSpPr>
                    <p:grpSpPr>
                      <a:xfrm flipV="1">
                        <a:off x="6465362" y="4333602"/>
                        <a:ext cx="315351" cy="452185"/>
                        <a:chOff x="2660385" y="3018446"/>
                        <a:chExt cx="315351" cy="452185"/>
                      </a:xfrm>
                    </p:grpSpPr>
                    <p:sp>
                      <p:nvSpPr>
                        <p:cNvPr id="1280" name="Down Arrow 127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77" name="Group 234"/>
                      <p:cNvGrpSpPr/>
                      <p:nvPr/>
                    </p:nvGrpSpPr>
                    <p:grpSpPr>
                      <a:xfrm flipV="1">
                        <a:off x="7034572" y="4336915"/>
                        <a:ext cx="315351" cy="452185"/>
                        <a:chOff x="3687429" y="3021759"/>
                        <a:chExt cx="315351" cy="452185"/>
                      </a:xfrm>
                    </p:grpSpPr>
                    <p:sp>
                      <p:nvSpPr>
                        <p:cNvPr id="1278" name="Down Arrow 127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61" name="Group 392"/>
                    <p:cNvGrpSpPr/>
                    <p:nvPr/>
                  </p:nvGrpSpPr>
                  <p:grpSpPr>
                    <a:xfrm>
                      <a:off x="5326940" y="4794663"/>
                      <a:ext cx="2022983" cy="455500"/>
                      <a:chOff x="5326940" y="4918842"/>
                      <a:chExt cx="2022983" cy="455500"/>
                    </a:xfrm>
                  </p:grpSpPr>
                  <p:grpSp>
                    <p:nvGrpSpPr>
                      <p:cNvPr id="1262" name="Group 385"/>
                      <p:cNvGrpSpPr/>
                      <p:nvPr/>
                    </p:nvGrpSpPr>
                    <p:grpSpPr>
                      <a:xfrm>
                        <a:off x="5896151" y="4920891"/>
                        <a:ext cx="315351" cy="452185"/>
                        <a:chOff x="6144878" y="5033781"/>
                        <a:chExt cx="315351" cy="452185"/>
                      </a:xfrm>
                    </p:grpSpPr>
                    <p:sp>
                      <p:nvSpPr>
                        <p:cNvPr id="1272" name="Down Arrow 127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63" name="Group 384"/>
                      <p:cNvGrpSpPr/>
                      <p:nvPr/>
                    </p:nvGrpSpPr>
                    <p:grpSpPr>
                      <a:xfrm>
                        <a:off x="5326940" y="4918842"/>
                        <a:ext cx="315351" cy="452185"/>
                        <a:chOff x="5326940" y="5031732"/>
                        <a:chExt cx="315351" cy="452185"/>
                      </a:xfrm>
                    </p:grpSpPr>
                    <p:sp>
                      <p:nvSpPr>
                        <p:cNvPr id="1270" name="Down Arrow 126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64" name="Group 386"/>
                      <p:cNvGrpSpPr/>
                      <p:nvPr/>
                    </p:nvGrpSpPr>
                    <p:grpSpPr>
                      <a:xfrm>
                        <a:off x="6465362" y="4918844"/>
                        <a:ext cx="315351" cy="452185"/>
                        <a:chOff x="7012249" y="5031734"/>
                        <a:chExt cx="315351" cy="452185"/>
                      </a:xfrm>
                    </p:grpSpPr>
                    <p:sp>
                      <p:nvSpPr>
                        <p:cNvPr id="1268" name="Down Arrow 126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65" name="Group 387"/>
                      <p:cNvGrpSpPr/>
                      <p:nvPr/>
                    </p:nvGrpSpPr>
                    <p:grpSpPr>
                      <a:xfrm>
                        <a:off x="7034572" y="4922157"/>
                        <a:ext cx="315351" cy="452185"/>
                        <a:chOff x="7836091" y="5035047"/>
                        <a:chExt cx="315351" cy="452185"/>
                      </a:xfrm>
                    </p:grpSpPr>
                    <p:sp>
                      <p:nvSpPr>
                        <p:cNvPr id="1266" name="Down Arrow 126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20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206" name="Group 395"/>
                    <p:cNvGrpSpPr/>
                    <p:nvPr/>
                  </p:nvGrpSpPr>
                  <p:grpSpPr>
                    <a:xfrm>
                      <a:off x="5326940" y="3038938"/>
                      <a:ext cx="2022983" cy="455500"/>
                      <a:chOff x="5326940" y="3038937"/>
                      <a:chExt cx="2022983" cy="455500"/>
                    </a:xfrm>
                  </p:grpSpPr>
                  <p:grpSp>
                    <p:nvGrpSpPr>
                      <p:cNvPr id="1246" name="Group 378"/>
                      <p:cNvGrpSpPr/>
                      <p:nvPr/>
                    </p:nvGrpSpPr>
                    <p:grpSpPr>
                      <a:xfrm>
                        <a:off x="5896151" y="3040986"/>
                        <a:ext cx="315351" cy="452185"/>
                        <a:chOff x="6144878" y="3040986"/>
                        <a:chExt cx="315351" cy="452185"/>
                      </a:xfrm>
                    </p:grpSpPr>
                    <p:sp>
                      <p:nvSpPr>
                        <p:cNvPr id="1256" name="Down Arrow 125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47" name="Group 377"/>
                      <p:cNvGrpSpPr/>
                      <p:nvPr/>
                    </p:nvGrpSpPr>
                    <p:grpSpPr>
                      <a:xfrm>
                        <a:off x="5326940" y="3038937"/>
                        <a:ext cx="315351" cy="452185"/>
                        <a:chOff x="5326940" y="3038937"/>
                        <a:chExt cx="315351" cy="452185"/>
                      </a:xfrm>
                    </p:grpSpPr>
                    <p:sp>
                      <p:nvSpPr>
                        <p:cNvPr id="1254" name="Down Arrow 125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248" name="Group 230"/>
                      <p:cNvGrpSpPr/>
                      <p:nvPr/>
                    </p:nvGrpSpPr>
                    <p:grpSpPr>
                      <a:xfrm flipV="1">
                        <a:off x="6465362" y="3038939"/>
                        <a:ext cx="315351" cy="452185"/>
                        <a:chOff x="2660385" y="1689916"/>
                        <a:chExt cx="315351" cy="452185"/>
                      </a:xfrm>
                    </p:grpSpPr>
                    <p:sp>
                      <p:nvSpPr>
                        <p:cNvPr id="1252" name="Down Arrow 125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249" name="Group 379"/>
                      <p:cNvGrpSpPr/>
                      <p:nvPr/>
                    </p:nvGrpSpPr>
                    <p:grpSpPr>
                      <a:xfrm>
                        <a:off x="7034572" y="3042252"/>
                        <a:ext cx="315351" cy="452185"/>
                        <a:chOff x="7836091" y="3042252"/>
                        <a:chExt cx="315351" cy="452185"/>
                      </a:xfrm>
                    </p:grpSpPr>
                    <p:sp>
                      <p:nvSpPr>
                        <p:cNvPr id="1250" name="Down Arrow 124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207" name="Group 394"/>
                    <p:cNvGrpSpPr/>
                    <p:nvPr/>
                  </p:nvGrpSpPr>
                  <p:grpSpPr>
                    <a:xfrm>
                      <a:off x="5326940" y="3624179"/>
                      <a:ext cx="2022983" cy="455500"/>
                      <a:chOff x="5326940" y="3669335"/>
                      <a:chExt cx="2022983" cy="455500"/>
                    </a:xfrm>
                  </p:grpSpPr>
                  <p:grpSp>
                    <p:nvGrpSpPr>
                      <p:cNvPr id="1234" name="Group 382"/>
                      <p:cNvGrpSpPr/>
                      <p:nvPr/>
                    </p:nvGrpSpPr>
                    <p:grpSpPr>
                      <a:xfrm>
                        <a:off x="5896151" y="3671384"/>
                        <a:ext cx="315351" cy="452185"/>
                        <a:chOff x="6144878" y="3705251"/>
                        <a:chExt cx="315351" cy="452185"/>
                      </a:xfrm>
                    </p:grpSpPr>
                    <p:sp>
                      <p:nvSpPr>
                        <p:cNvPr id="1244" name="Down Arrow 124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35" name="Group 235"/>
                      <p:cNvGrpSpPr/>
                      <p:nvPr/>
                    </p:nvGrpSpPr>
                    <p:grpSpPr>
                      <a:xfrm flipV="1">
                        <a:off x="5326940" y="3669335"/>
                        <a:ext cx="315351" cy="452185"/>
                        <a:chOff x="704140" y="2354179"/>
                        <a:chExt cx="315351" cy="452185"/>
                      </a:xfrm>
                    </p:grpSpPr>
                    <p:sp>
                      <p:nvSpPr>
                        <p:cNvPr id="1242" name="Down Arrow 124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36" name="Group 381"/>
                      <p:cNvGrpSpPr/>
                      <p:nvPr/>
                    </p:nvGrpSpPr>
                    <p:grpSpPr>
                      <a:xfrm>
                        <a:off x="6465362" y="3669337"/>
                        <a:ext cx="315351" cy="452185"/>
                        <a:chOff x="7012249" y="3703204"/>
                        <a:chExt cx="315351" cy="452185"/>
                      </a:xfrm>
                    </p:grpSpPr>
                    <p:sp>
                      <p:nvSpPr>
                        <p:cNvPr id="1240" name="Down Arrow 123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37" name="Group 380"/>
                      <p:cNvGrpSpPr/>
                      <p:nvPr/>
                    </p:nvGrpSpPr>
                    <p:grpSpPr>
                      <a:xfrm>
                        <a:off x="7034572" y="3672650"/>
                        <a:ext cx="315351" cy="452185"/>
                        <a:chOff x="7836091" y="3706517"/>
                        <a:chExt cx="315351" cy="452185"/>
                      </a:xfrm>
                    </p:grpSpPr>
                    <p:sp>
                      <p:nvSpPr>
                        <p:cNvPr id="1238" name="Down Arrow 123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08" name="Group 393"/>
                    <p:cNvGrpSpPr/>
                    <p:nvPr/>
                  </p:nvGrpSpPr>
                  <p:grpSpPr>
                    <a:xfrm>
                      <a:off x="5326940" y="4209422"/>
                      <a:ext cx="2022983" cy="455500"/>
                      <a:chOff x="5326940" y="4333600"/>
                      <a:chExt cx="2022983" cy="455500"/>
                    </a:xfrm>
                  </p:grpSpPr>
                  <p:grpSp>
                    <p:nvGrpSpPr>
                      <p:cNvPr id="1222" name="Group 231"/>
                      <p:cNvGrpSpPr/>
                      <p:nvPr/>
                    </p:nvGrpSpPr>
                    <p:grpSpPr>
                      <a:xfrm flipV="1">
                        <a:off x="5896151" y="4335649"/>
                        <a:ext cx="315351" cy="452185"/>
                        <a:chOff x="1680124" y="3020493"/>
                        <a:chExt cx="315351" cy="452185"/>
                      </a:xfrm>
                    </p:grpSpPr>
                    <p:sp>
                      <p:nvSpPr>
                        <p:cNvPr id="1232" name="Down Arrow 123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23" name="Group 383"/>
                      <p:cNvGrpSpPr/>
                      <p:nvPr/>
                    </p:nvGrpSpPr>
                    <p:grpSpPr>
                      <a:xfrm>
                        <a:off x="5326940" y="4333600"/>
                        <a:ext cx="315351" cy="452185"/>
                        <a:chOff x="5326940" y="4367467"/>
                        <a:chExt cx="315351" cy="452185"/>
                      </a:xfrm>
                    </p:grpSpPr>
                    <p:sp>
                      <p:nvSpPr>
                        <p:cNvPr id="1230" name="Down Arrow 122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24" name="Group 229"/>
                      <p:cNvGrpSpPr/>
                      <p:nvPr/>
                    </p:nvGrpSpPr>
                    <p:grpSpPr>
                      <a:xfrm flipV="1">
                        <a:off x="6465362" y="4333602"/>
                        <a:ext cx="315351" cy="452185"/>
                        <a:chOff x="2660385" y="3018446"/>
                        <a:chExt cx="315351" cy="452185"/>
                      </a:xfrm>
                    </p:grpSpPr>
                    <p:sp>
                      <p:nvSpPr>
                        <p:cNvPr id="1228" name="Down Arrow 122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25" name="Group 234"/>
                      <p:cNvGrpSpPr/>
                      <p:nvPr/>
                    </p:nvGrpSpPr>
                    <p:grpSpPr>
                      <a:xfrm flipV="1">
                        <a:off x="7034572" y="4336915"/>
                        <a:ext cx="315351" cy="452185"/>
                        <a:chOff x="3687429" y="3021759"/>
                        <a:chExt cx="315351" cy="452185"/>
                      </a:xfrm>
                    </p:grpSpPr>
                    <p:sp>
                      <p:nvSpPr>
                        <p:cNvPr id="1226" name="Down Arrow 122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09" name="Group 392"/>
                    <p:cNvGrpSpPr/>
                    <p:nvPr/>
                  </p:nvGrpSpPr>
                  <p:grpSpPr>
                    <a:xfrm>
                      <a:off x="5326940" y="4794663"/>
                      <a:ext cx="2022983" cy="455500"/>
                      <a:chOff x="5326940" y="4918842"/>
                      <a:chExt cx="2022983" cy="455500"/>
                    </a:xfrm>
                  </p:grpSpPr>
                  <p:grpSp>
                    <p:nvGrpSpPr>
                      <p:cNvPr id="1210" name="Group 385"/>
                      <p:cNvGrpSpPr/>
                      <p:nvPr/>
                    </p:nvGrpSpPr>
                    <p:grpSpPr>
                      <a:xfrm>
                        <a:off x="5896151" y="4920891"/>
                        <a:ext cx="315351" cy="452185"/>
                        <a:chOff x="6144878" y="5033781"/>
                        <a:chExt cx="315351" cy="452185"/>
                      </a:xfrm>
                    </p:grpSpPr>
                    <p:sp>
                      <p:nvSpPr>
                        <p:cNvPr id="1220" name="Down Arrow 121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11" name="Group 384"/>
                      <p:cNvGrpSpPr/>
                      <p:nvPr/>
                    </p:nvGrpSpPr>
                    <p:grpSpPr>
                      <a:xfrm>
                        <a:off x="5326940" y="4918842"/>
                        <a:ext cx="315351" cy="452185"/>
                        <a:chOff x="5326940" y="5031732"/>
                        <a:chExt cx="315351" cy="452185"/>
                      </a:xfrm>
                    </p:grpSpPr>
                    <p:sp>
                      <p:nvSpPr>
                        <p:cNvPr id="1218" name="Down Arrow 121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12" name="Group 386"/>
                      <p:cNvGrpSpPr/>
                      <p:nvPr/>
                    </p:nvGrpSpPr>
                    <p:grpSpPr>
                      <a:xfrm>
                        <a:off x="6465362" y="4918844"/>
                        <a:ext cx="315351" cy="452185"/>
                        <a:chOff x="7012249" y="5031734"/>
                        <a:chExt cx="315351" cy="452185"/>
                      </a:xfrm>
                    </p:grpSpPr>
                    <p:sp>
                      <p:nvSpPr>
                        <p:cNvPr id="1216" name="Down Arrow 121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13" name="Group 387"/>
                      <p:cNvGrpSpPr/>
                      <p:nvPr/>
                    </p:nvGrpSpPr>
                    <p:grpSpPr>
                      <a:xfrm>
                        <a:off x="7034572" y="4922157"/>
                        <a:ext cx="315351" cy="452185"/>
                        <a:chOff x="7836091" y="5035047"/>
                        <a:chExt cx="315351" cy="452185"/>
                      </a:xfrm>
                    </p:grpSpPr>
                    <p:sp>
                      <p:nvSpPr>
                        <p:cNvPr id="1214" name="Down Arrow 121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nvGrpSpPr>
              <p:cNvPr id="1148" name="Group 1147"/>
              <p:cNvGrpSpPr/>
              <p:nvPr/>
            </p:nvGrpSpPr>
            <p:grpSpPr>
              <a:xfrm>
                <a:off x="4009822" y="4422032"/>
                <a:ext cx="742583" cy="231634"/>
                <a:chOff x="4009822" y="4422032"/>
                <a:chExt cx="742583" cy="231634"/>
              </a:xfrm>
            </p:grpSpPr>
            <p:grpSp>
              <p:nvGrpSpPr>
                <p:cNvPr id="1169" name="Group 2490"/>
                <p:cNvGrpSpPr/>
                <p:nvPr/>
              </p:nvGrpSpPr>
              <p:grpSpPr>
                <a:xfrm>
                  <a:off x="4201668" y="4422032"/>
                  <a:ext cx="550737" cy="228212"/>
                  <a:chOff x="7043441" y="4495205"/>
                  <a:chExt cx="811339" cy="416607"/>
                </a:xfrm>
              </p:grpSpPr>
              <p:grpSp>
                <p:nvGrpSpPr>
                  <p:cNvPr id="117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180" name="Down Arrow 117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7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178" name="Down Arrow 117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7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176" name="Down Arrow 11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170"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1171" name="Down Arrow 117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149" name="Group 1148"/>
              <p:cNvGrpSpPr/>
              <p:nvPr/>
            </p:nvGrpSpPr>
            <p:grpSpPr>
              <a:xfrm>
                <a:off x="5721958" y="4432943"/>
                <a:ext cx="742583" cy="231634"/>
                <a:chOff x="4009822" y="4422032"/>
                <a:chExt cx="742583" cy="231634"/>
              </a:xfrm>
            </p:grpSpPr>
            <p:grpSp>
              <p:nvGrpSpPr>
                <p:cNvPr id="1156" name="Group 2490"/>
                <p:cNvGrpSpPr/>
                <p:nvPr/>
              </p:nvGrpSpPr>
              <p:grpSpPr>
                <a:xfrm>
                  <a:off x="4201668" y="4422032"/>
                  <a:ext cx="550737" cy="228212"/>
                  <a:chOff x="7043441" y="4495205"/>
                  <a:chExt cx="811339" cy="416607"/>
                </a:xfrm>
              </p:grpSpPr>
              <p:grpSp>
                <p:nvGrpSpPr>
                  <p:cNvPr id="116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167" name="Down Arrow 11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6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165" name="Down Arrow 11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116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163" name="Down Arrow 11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1157"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1158" name="Down Arrow 11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1150" name="Straight Connector 1149"/>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1" name="Straight Connector 1150"/>
              <p:cNvCxnSpPr>
                <a:endCxn id="1293"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2" name="Straight Connector 1151"/>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3" name="Straight Connector 1152"/>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4" name="Straight Connector 1153"/>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5" name="Straight Connector 1154"/>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146" name="Straight Connector 1145"/>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98" name="Group 1597"/>
          <p:cNvGrpSpPr/>
          <p:nvPr/>
        </p:nvGrpSpPr>
        <p:grpSpPr>
          <a:xfrm>
            <a:off x="7664893" y="146711"/>
            <a:ext cx="1367624" cy="205602"/>
            <a:chOff x="7696863" y="287379"/>
            <a:chExt cx="1367624" cy="205602"/>
          </a:xfrm>
        </p:grpSpPr>
        <p:pic>
          <p:nvPicPr>
            <p:cNvPr id="1599"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00" name="Right Arrow 159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2" name="Right Arrow 160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4" name="Right Arrow 160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5" name="Picture 1604"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606" name="Rounded Rectangle 1605"/>
          <p:cNvSpPr/>
          <p:nvPr/>
        </p:nvSpPr>
        <p:spPr bwMode="auto">
          <a:xfrm>
            <a:off x="8483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68"/>
                                        </p:tgtEl>
                                        <p:attrNameLst>
                                          <p:attrName>style.visibility</p:attrName>
                                        </p:attrNameLst>
                                      </p:cBhvr>
                                      <p:to>
                                        <p:strVal val="visible"/>
                                      </p:to>
                                    </p:set>
                                    <p:animEffect transition="in" filter="wipe(up)">
                                      <p:cBhvr>
                                        <p:cTn id="15" dur="500"/>
                                        <p:tgtEl>
                                          <p:spTgt spid="7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46"/>
                                        </p:tgtEl>
                                        <p:attrNameLst>
                                          <p:attrName>style.visibility</p:attrName>
                                        </p:attrNameLst>
                                      </p:cBhvr>
                                      <p:to>
                                        <p:strVal val="visible"/>
                                      </p:to>
                                    </p:set>
                                    <p:animEffect transition="in" filter="fade">
                                      <p:cBhvr>
                                        <p:cTn id="20" dur="2000"/>
                                        <p:tgtEl>
                                          <p:spTgt spid="6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20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75"/>
                                        </p:tgtEl>
                                        <p:attrNameLst>
                                          <p:attrName>style.visibility</p:attrName>
                                        </p:attrNameLst>
                                      </p:cBhvr>
                                      <p:to>
                                        <p:strVal val="visible"/>
                                      </p:to>
                                    </p:set>
                                    <p:animEffect transition="in" filter="fade">
                                      <p:cBhvr>
                                        <p:cTn id="35" dur="2000"/>
                                        <p:tgtEl>
                                          <p:spTgt spid="87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42"/>
                                        </p:tgtEl>
                                        <p:attrNameLst>
                                          <p:attrName>style.visibility</p:attrName>
                                        </p:attrNameLst>
                                      </p:cBhvr>
                                      <p:to>
                                        <p:strVal val="visible"/>
                                      </p:to>
                                    </p:set>
                                    <p:animEffect transition="in" filter="fade">
                                      <p:cBhvr>
                                        <p:cTn id="38" dur="2000"/>
                                        <p:tgtEl>
                                          <p:spTgt spid="114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144"/>
                                        </p:tgtEl>
                                        <p:attrNameLst>
                                          <p:attrName>style.visibility</p:attrName>
                                        </p:attrNameLst>
                                      </p:cBhvr>
                                      <p:to>
                                        <p:strVal val="visible"/>
                                      </p:to>
                                    </p:set>
                                    <p:animEffect transition="in" filter="wipe(down)">
                                      <p:cBhvr>
                                        <p:cTn id="43" dur="500"/>
                                        <p:tgtEl>
                                          <p:spTgt spid="114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14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2000"/>
                                        <p:tgtEl>
                                          <p:spTgt spid="2"/>
                                        </p:tgtEl>
                                      </p:cBhvr>
                                    </p:animEffect>
                                    <p:set>
                                      <p:cBhvr>
                                        <p:cTn id="50" dur="1" fill="hold">
                                          <p:stCondLst>
                                            <p:cond delay="1999"/>
                                          </p:stCondLst>
                                        </p:cTn>
                                        <p:tgtEl>
                                          <p:spTgt spid="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6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3"/>
                                        </p:tgtEl>
                                      </p:cBhvr>
                                    </p:animEffect>
                                    <p:set>
                                      <p:cBhvr>
                                        <p:cTn id="55" dur="1" fill="hold">
                                          <p:stCondLst>
                                            <p:cond delay="1999"/>
                                          </p:stCondLst>
                                        </p:cTn>
                                        <p:tgtEl>
                                          <p:spTgt spid="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646"/>
                                        </p:tgtEl>
                                      </p:cBhvr>
                                    </p:animEffect>
                                    <p:set>
                                      <p:cBhvr>
                                        <p:cTn id="58" dur="1" fill="hold">
                                          <p:stCondLst>
                                            <p:cond delay="1999"/>
                                          </p:stCondLst>
                                        </p:cTn>
                                        <p:tgtEl>
                                          <p:spTgt spid="6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772"/>
                                        </p:tgtEl>
                                        <p:attrNameLst>
                                          <p:attrName>style.visibility</p:attrName>
                                        </p:attrNameLst>
                                      </p:cBhvr>
                                      <p:to>
                                        <p:strVal val="visible"/>
                                      </p:to>
                                    </p:set>
                                    <p:animEffect transition="in" filter="wipe(down)">
                                      <p:cBhvr>
                                        <p:cTn id="63" dur="500"/>
                                        <p:tgtEl>
                                          <p:spTgt spid="77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73"/>
                                        </p:tgtEl>
                                        <p:attrNameLst>
                                          <p:attrName>style.visibility</p:attrName>
                                        </p:attrNameLst>
                                      </p:cBhvr>
                                      <p:to>
                                        <p:strVal val="visible"/>
                                      </p:to>
                                    </p:set>
                                    <p:animEffect transition="in" filter="fade">
                                      <p:cBhvr>
                                        <p:cTn id="68" dur="2000"/>
                                        <p:tgtEl>
                                          <p:spTgt spid="77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77"/>
                                        </p:tgtEl>
                                        <p:attrNameLst>
                                          <p:attrName>style.visibility</p:attrName>
                                        </p:attrNameLst>
                                      </p:cBhvr>
                                      <p:to>
                                        <p:strVal val="visible"/>
                                      </p:to>
                                    </p:set>
                                    <p:animEffect transition="in" filter="fade">
                                      <p:cBhvr>
                                        <p:cTn id="73" dur="2000"/>
                                        <p:tgtEl>
                                          <p:spTgt spid="77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81"/>
                                        </p:tgtEl>
                                        <p:attrNameLst>
                                          <p:attrName>style.visibility</p:attrName>
                                        </p:attrNameLst>
                                      </p:cBhvr>
                                      <p:to>
                                        <p:strVal val="visible"/>
                                      </p:to>
                                    </p:set>
                                    <p:animEffect transition="in" filter="fade">
                                      <p:cBhvr>
                                        <p:cTn id="78" dur="2000"/>
                                        <p:tgtEl>
                                          <p:spTgt spid="781"/>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7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0" animBg="1"/>
      <p:bldP spid="875" grpId="0" animBg="1"/>
      <p:bldP spid="3285" grpId="0"/>
      <p:bldP spid="2048" grpId="0"/>
      <p:bldP spid="768" grpId="0" animBg="1"/>
      <p:bldP spid="768" grpId="1" animBg="1"/>
      <p:bldP spid="772" grpId="0" animBg="1"/>
      <p:bldP spid="77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Rounded Rectangle 1141"/>
          <p:cNvSpPr/>
          <p:nvPr/>
        </p:nvSpPr>
        <p:spPr bwMode="auto">
          <a:xfrm>
            <a:off x="5756403"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 name="Group 806"/>
          <p:cNvGrpSpPr/>
          <p:nvPr/>
        </p:nvGrpSpPr>
        <p:grpSpPr>
          <a:xfrm>
            <a:off x="4937448" y="4370946"/>
            <a:ext cx="779076" cy="346234"/>
            <a:chOff x="2229054" y="3769788"/>
            <a:chExt cx="779076" cy="346234"/>
          </a:xfrm>
        </p:grpSpPr>
        <p:sp>
          <p:nvSpPr>
            <p:cNvPr id="778" name="Rounded Rectangle 77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9" name="Rounded Rectangle 778"/>
            <p:cNvSpPr/>
            <p:nvPr/>
          </p:nvSpPr>
          <p:spPr bwMode="auto">
            <a:xfrm>
              <a:off x="2814375"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0" name="Rounded Rectangle 77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3" name="Group 867"/>
          <p:cNvGrpSpPr/>
          <p:nvPr/>
        </p:nvGrpSpPr>
        <p:grpSpPr>
          <a:xfrm>
            <a:off x="4351154" y="4904508"/>
            <a:ext cx="1753135" cy="346234"/>
            <a:chOff x="2022428" y="3769788"/>
            <a:chExt cx="1753135" cy="346234"/>
          </a:xfrm>
        </p:grpSpPr>
        <p:sp>
          <p:nvSpPr>
            <p:cNvPr id="774" name="Rounded Rectangle 773"/>
            <p:cNvSpPr/>
            <p:nvPr/>
          </p:nvSpPr>
          <p:spPr bwMode="auto">
            <a:xfrm>
              <a:off x="2022428" y="3772925"/>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5" name="Rounded Rectangle 774"/>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6" name="Rounded Rectangle 775"/>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875" name="Rounded Rectangle 874"/>
          <p:cNvSpPr/>
          <p:nvPr/>
        </p:nvSpPr>
        <p:spPr bwMode="auto">
          <a:xfrm>
            <a:off x="4807169" y="54377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 name="Group 867"/>
          <p:cNvGrpSpPr/>
          <p:nvPr/>
        </p:nvGrpSpPr>
        <p:grpSpPr>
          <a:xfrm>
            <a:off x="5127107" y="4913689"/>
            <a:ext cx="977182" cy="334051"/>
            <a:chOff x="2798381" y="3786057"/>
            <a:chExt cx="977182" cy="334051"/>
          </a:xfrm>
        </p:grpSpPr>
        <p:sp>
          <p:nvSpPr>
            <p:cNvPr id="869" name="Rounded Rectangle 868"/>
            <p:cNvSpPr/>
            <p:nvPr/>
          </p:nvSpPr>
          <p:spPr bwMode="auto">
            <a:xfrm>
              <a:off x="2798381" y="3790143"/>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0" name="Rounded Rectangle 869"/>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8" name="Group 806"/>
          <p:cNvGrpSpPr/>
          <p:nvPr/>
        </p:nvGrpSpPr>
        <p:grpSpPr>
          <a:xfrm>
            <a:off x="5351692" y="4381518"/>
            <a:ext cx="365324" cy="330545"/>
            <a:chOff x="2430604" y="3780359"/>
            <a:chExt cx="365324" cy="330545"/>
          </a:xfrm>
        </p:grpSpPr>
        <p:sp>
          <p:nvSpPr>
            <p:cNvPr id="808" name="Rounded Rectangle 80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10" name="Rounded Rectangle 809"/>
            <p:cNvSpPr/>
            <p:nvPr/>
          </p:nvSpPr>
          <p:spPr bwMode="auto">
            <a:xfrm>
              <a:off x="2619347" y="3780939"/>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39</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The Deep Belief Network: Anomaly Detection</a:t>
            </a:r>
            <a:endParaRPr lang="en-US" dirty="0"/>
          </a:p>
        </p:txBody>
      </p:sp>
      <p:sp>
        <p:nvSpPr>
          <p:cNvPr id="3285" name="TextBox 3284"/>
          <p:cNvSpPr txBox="1"/>
          <p:nvPr/>
        </p:nvSpPr>
        <p:spPr bwMode="ltGray">
          <a:xfrm>
            <a:off x="537263" y="896667"/>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Finally, we can use our DBN to detect </a:t>
            </a:r>
            <a:r>
              <a:rPr lang="en-US" sz="2000" dirty="0" smtClean="0">
                <a:solidFill>
                  <a:schemeClr val="accent2">
                    <a:lumMod val="40000"/>
                    <a:lumOff val="60000"/>
                  </a:schemeClr>
                </a:solidFill>
                <a:latin typeface="Calibri" pitchFamily="34" charset="0"/>
              </a:rPr>
              <a:t>anomalous inputs </a:t>
            </a:r>
            <a:br>
              <a:rPr lang="en-US" sz="2000" dirty="0" smtClean="0">
                <a:solidFill>
                  <a:schemeClr val="accent2">
                    <a:lumMod val="40000"/>
                    <a:lumOff val="60000"/>
                  </a:schemeClr>
                </a:solidFill>
                <a:latin typeface="Calibri" pitchFamily="34" charset="0"/>
              </a:rPr>
            </a:br>
            <a:r>
              <a:rPr lang="en-US" sz="2000" dirty="0" smtClean="0">
                <a:solidFill>
                  <a:srgbClr val="00CC99"/>
                </a:solidFill>
                <a:latin typeface="Calibri" pitchFamily="34" charset="0"/>
              </a:rPr>
              <a:t>that don’t match what our network has been trained on!</a:t>
            </a:r>
            <a:endParaRPr lang="en-US" sz="2000" dirty="0" smtClean="0">
              <a:solidFill>
                <a:schemeClr val="accent2">
                  <a:lumMod val="40000"/>
                  <a:lumOff val="60000"/>
                </a:schemeClr>
              </a:solidFill>
              <a:latin typeface="Calibri" pitchFamily="34" charset="0"/>
            </a:endParaRPr>
          </a:p>
        </p:txBody>
      </p:sp>
      <p:sp>
        <p:nvSpPr>
          <p:cNvPr id="2048" name="TextBox 2047"/>
          <p:cNvSpPr txBox="1"/>
          <p:nvPr/>
        </p:nvSpPr>
        <p:spPr bwMode="ltGray">
          <a:xfrm>
            <a:off x="544578" y="1647322"/>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We take a new input image and </a:t>
            </a:r>
            <a:r>
              <a:rPr lang="en-US" sz="2000" dirty="0" smtClean="0">
                <a:solidFill>
                  <a:schemeClr val="accent2">
                    <a:lumMod val="40000"/>
                    <a:lumOff val="60000"/>
                  </a:schemeClr>
                </a:solidFill>
                <a:latin typeface="Calibri" pitchFamily="34" charset="0"/>
              </a:rPr>
              <a:t>propagate down</a:t>
            </a:r>
            <a:r>
              <a:rPr lang="en-US" sz="2000" dirty="0" smtClean="0">
                <a:solidFill>
                  <a:srgbClr val="00CC99"/>
                </a:solidFill>
                <a:latin typeface="Calibri" pitchFamily="34" charset="0"/>
              </a:rPr>
              <a:t>…</a:t>
            </a:r>
            <a:endParaRPr lang="en-US" sz="2000" dirty="0" smtClean="0">
              <a:solidFill>
                <a:schemeClr val="accent2">
                  <a:lumMod val="40000"/>
                  <a:lumOff val="60000"/>
                </a:schemeClr>
              </a:solidFill>
              <a:latin typeface="Calibri" pitchFamily="34" charset="0"/>
            </a:endParaRPr>
          </a:p>
        </p:txBody>
      </p:sp>
      <p:grpSp>
        <p:nvGrpSpPr>
          <p:cNvPr id="1128" name="Group 1127"/>
          <p:cNvGrpSpPr/>
          <p:nvPr/>
        </p:nvGrpSpPr>
        <p:grpSpPr>
          <a:xfrm>
            <a:off x="1565921" y="2235437"/>
            <a:ext cx="2150049" cy="2226846"/>
            <a:chOff x="1565921" y="2268955"/>
            <a:chExt cx="2150049" cy="2226846"/>
          </a:xfrm>
        </p:grpSpPr>
        <p:sp>
          <p:nvSpPr>
            <p:cNvPr id="1127" name="Rounded Rectangle 1126"/>
            <p:cNvSpPr/>
            <p:nvPr/>
          </p:nvSpPr>
          <p:spPr bwMode="auto">
            <a:xfrm>
              <a:off x="3201006" y="358181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16" name="Rounded Rectangle 1115"/>
            <p:cNvSpPr/>
            <p:nvPr/>
          </p:nvSpPr>
          <p:spPr bwMode="auto">
            <a:xfrm>
              <a:off x="2421883" y="357325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17" name="Rounded Rectangle 1116"/>
            <p:cNvSpPr/>
            <p:nvPr/>
          </p:nvSpPr>
          <p:spPr bwMode="auto">
            <a:xfrm>
              <a:off x="2820862" y="35612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06" name="Rounded Rectangle 1105"/>
            <p:cNvSpPr/>
            <p:nvPr/>
          </p:nvSpPr>
          <p:spPr bwMode="auto">
            <a:xfrm>
              <a:off x="2392770" y="318454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15" name="Rounded Rectangle 1114"/>
            <p:cNvSpPr/>
            <p:nvPr/>
          </p:nvSpPr>
          <p:spPr bwMode="auto">
            <a:xfrm>
              <a:off x="2781475" y="3182835"/>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04" name="Rounded Rectangle 1103"/>
            <p:cNvSpPr/>
            <p:nvPr/>
          </p:nvSpPr>
          <p:spPr bwMode="auto">
            <a:xfrm>
              <a:off x="2946972" y="3431374"/>
              <a:ext cx="194902"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6" name="Group 428"/>
            <p:cNvGrpSpPr/>
            <p:nvPr/>
          </p:nvGrpSpPr>
          <p:grpSpPr>
            <a:xfrm>
              <a:off x="1565921" y="2268955"/>
              <a:ext cx="2150049" cy="2226846"/>
              <a:chOff x="5842197" y="1593958"/>
              <a:chExt cx="2150049" cy="2226846"/>
            </a:xfrm>
          </p:grpSpPr>
          <p:sp>
            <p:nvSpPr>
              <p:cNvPr id="431" name="Rounded Rectangle 430"/>
              <p:cNvSpPr/>
              <p:nvPr/>
            </p:nvSpPr>
            <p:spPr bwMode="auto">
              <a:xfrm>
                <a:off x="6451305" y="276160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2" name="Rounded Rectangle 431"/>
              <p:cNvSpPr/>
              <p:nvPr/>
            </p:nvSpPr>
            <p:spPr bwMode="auto">
              <a:xfrm>
                <a:off x="7318031" y="263455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4" name="Rounded Rectangle 433"/>
              <p:cNvSpPr/>
              <p:nvPr/>
            </p:nvSpPr>
            <p:spPr bwMode="auto">
              <a:xfrm>
                <a:off x="6968106" y="2634799"/>
                <a:ext cx="194902"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7" name="Group 1479"/>
              <p:cNvGrpSpPr/>
              <p:nvPr/>
            </p:nvGrpSpPr>
            <p:grpSpPr>
              <a:xfrm>
                <a:off x="5842197" y="1593958"/>
                <a:ext cx="2150049" cy="2226846"/>
                <a:chOff x="5842197" y="1792078"/>
                <a:chExt cx="2150049" cy="2226846"/>
              </a:xfrm>
            </p:grpSpPr>
            <p:sp>
              <p:nvSpPr>
                <p:cNvPr id="436" name="Rounded Rectangle 435"/>
                <p:cNvSpPr/>
                <p:nvPr/>
              </p:nvSpPr>
              <p:spPr bwMode="auto">
                <a:xfrm>
                  <a:off x="6557894" y="2846079"/>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7" name="Rounded Rectangle 436"/>
                <p:cNvSpPr/>
                <p:nvPr/>
              </p:nvSpPr>
              <p:spPr bwMode="auto">
                <a:xfrm>
                  <a:off x="6183382" y="282987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8" name="Rounded Rectangle 437"/>
                <p:cNvSpPr/>
                <p:nvPr/>
              </p:nvSpPr>
              <p:spPr bwMode="auto">
                <a:xfrm>
                  <a:off x="6824078" y="295967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8" name="Group 1149"/>
                <p:cNvGrpSpPr/>
                <p:nvPr/>
              </p:nvGrpSpPr>
              <p:grpSpPr>
                <a:xfrm>
                  <a:off x="5842197" y="1792078"/>
                  <a:ext cx="2150049" cy="2226846"/>
                  <a:chOff x="6884295" y="3041841"/>
                  <a:chExt cx="2150049" cy="2226846"/>
                </a:xfrm>
              </p:grpSpPr>
              <p:sp>
                <p:nvSpPr>
                  <p:cNvPr id="440" name="Rounded Rectangle 439"/>
                  <p:cNvSpPr/>
                  <p:nvPr/>
                </p:nvSpPr>
                <p:spPr bwMode="auto">
                  <a:xfrm>
                    <a:off x="8647200" y="4204453"/>
                    <a:ext cx="210874" cy="30822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59"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660" name="Group 395"/>
                    <p:cNvGrpSpPr/>
                    <p:nvPr/>
                  </p:nvGrpSpPr>
                  <p:grpSpPr>
                    <a:xfrm>
                      <a:off x="5326940" y="3038938"/>
                      <a:ext cx="2022983" cy="455500"/>
                      <a:chOff x="5326940" y="3038937"/>
                      <a:chExt cx="2022983" cy="455500"/>
                    </a:xfrm>
                  </p:grpSpPr>
                  <p:grpSp>
                    <p:nvGrpSpPr>
                      <p:cNvPr id="661" name="Group 378"/>
                      <p:cNvGrpSpPr/>
                      <p:nvPr/>
                    </p:nvGrpSpPr>
                    <p:grpSpPr>
                      <a:xfrm>
                        <a:off x="5896151" y="3040986"/>
                        <a:ext cx="315351" cy="452185"/>
                        <a:chOff x="6144878" y="3040986"/>
                        <a:chExt cx="315351" cy="452185"/>
                      </a:xfrm>
                    </p:grpSpPr>
                    <p:sp>
                      <p:nvSpPr>
                        <p:cNvPr id="758"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662" name="Group 377"/>
                      <p:cNvGrpSpPr/>
                      <p:nvPr/>
                    </p:nvGrpSpPr>
                    <p:grpSpPr>
                      <a:xfrm>
                        <a:off x="5326940" y="3038937"/>
                        <a:ext cx="315351" cy="452185"/>
                        <a:chOff x="5326940" y="3038937"/>
                        <a:chExt cx="315351" cy="452185"/>
                      </a:xfrm>
                    </p:grpSpPr>
                    <p:sp>
                      <p:nvSpPr>
                        <p:cNvPr id="756"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663" name="Group 230"/>
                      <p:cNvGrpSpPr/>
                      <p:nvPr/>
                    </p:nvGrpSpPr>
                    <p:grpSpPr>
                      <a:xfrm flipV="1">
                        <a:off x="6465362" y="3038939"/>
                        <a:ext cx="315351" cy="452185"/>
                        <a:chOff x="2660385" y="1689916"/>
                        <a:chExt cx="315351" cy="452185"/>
                      </a:xfrm>
                    </p:grpSpPr>
                    <p:sp>
                      <p:nvSpPr>
                        <p:cNvPr id="754" name="Down Arrow 7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672" name="Group 379"/>
                      <p:cNvGrpSpPr/>
                      <p:nvPr/>
                    </p:nvGrpSpPr>
                    <p:grpSpPr>
                      <a:xfrm>
                        <a:off x="7034572" y="3042252"/>
                        <a:ext cx="315351" cy="452185"/>
                        <a:chOff x="7836091" y="3042252"/>
                        <a:chExt cx="315351" cy="452185"/>
                      </a:xfrm>
                    </p:grpSpPr>
                    <p:sp>
                      <p:nvSpPr>
                        <p:cNvPr id="752" name="Down Arrow 7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673" name="Group 394"/>
                    <p:cNvGrpSpPr/>
                    <p:nvPr/>
                  </p:nvGrpSpPr>
                  <p:grpSpPr>
                    <a:xfrm>
                      <a:off x="5326940" y="3624179"/>
                      <a:ext cx="2022983" cy="455500"/>
                      <a:chOff x="5326940" y="3669335"/>
                      <a:chExt cx="2022983" cy="455500"/>
                    </a:xfrm>
                  </p:grpSpPr>
                  <p:grpSp>
                    <p:nvGrpSpPr>
                      <p:cNvPr id="674" name="Group 382"/>
                      <p:cNvGrpSpPr/>
                      <p:nvPr/>
                    </p:nvGrpSpPr>
                    <p:grpSpPr>
                      <a:xfrm>
                        <a:off x="5896151" y="3671384"/>
                        <a:ext cx="315351" cy="452185"/>
                        <a:chOff x="6144878" y="3705251"/>
                        <a:chExt cx="315351" cy="452185"/>
                      </a:xfrm>
                    </p:grpSpPr>
                    <p:sp>
                      <p:nvSpPr>
                        <p:cNvPr id="746"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675" name="Group 235"/>
                      <p:cNvGrpSpPr/>
                      <p:nvPr/>
                    </p:nvGrpSpPr>
                    <p:grpSpPr>
                      <a:xfrm flipV="1">
                        <a:off x="5326940" y="3669335"/>
                        <a:ext cx="315351" cy="452185"/>
                        <a:chOff x="704140" y="2354179"/>
                        <a:chExt cx="315351" cy="452185"/>
                      </a:xfrm>
                    </p:grpSpPr>
                    <p:sp>
                      <p:nvSpPr>
                        <p:cNvPr id="744"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684" name="Group 381"/>
                      <p:cNvGrpSpPr/>
                      <p:nvPr/>
                    </p:nvGrpSpPr>
                    <p:grpSpPr>
                      <a:xfrm>
                        <a:off x="6465362" y="3669337"/>
                        <a:ext cx="315351" cy="452185"/>
                        <a:chOff x="7012249" y="3703204"/>
                        <a:chExt cx="315351" cy="452185"/>
                      </a:xfrm>
                    </p:grpSpPr>
                    <p:sp>
                      <p:nvSpPr>
                        <p:cNvPr id="742" name="Down Arrow 7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685" name="Group 380"/>
                      <p:cNvGrpSpPr/>
                      <p:nvPr/>
                    </p:nvGrpSpPr>
                    <p:grpSpPr>
                      <a:xfrm>
                        <a:off x="7034572" y="3672650"/>
                        <a:ext cx="315351" cy="452185"/>
                        <a:chOff x="7836091" y="3706517"/>
                        <a:chExt cx="315351" cy="452185"/>
                      </a:xfrm>
                    </p:grpSpPr>
                    <p:sp>
                      <p:nvSpPr>
                        <p:cNvPr id="740" name="Down Arrow 7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686" name="Group 393"/>
                    <p:cNvGrpSpPr/>
                    <p:nvPr/>
                  </p:nvGrpSpPr>
                  <p:grpSpPr>
                    <a:xfrm>
                      <a:off x="5326940" y="4209422"/>
                      <a:ext cx="2022983" cy="455500"/>
                      <a:chOff x="5326940" y="4333600"/>
                      <a:chExt cx="2022983" cy="455500"/>
                    </a:xfrm>
                  </p:grpSpPr>
                  <p:grpSp>
                    <p:nvGrpSpPr>
                      <p:cNvPr id="687" name="Group 231"/>
                      <p:cNvGrpSpPr/>
                      <p:nvPr/>
                    </p:nvGrpSpPr>
                    <p:grpSpPr>
                      <a:xfrm flipV="1">
                        <a:off x="5896151" y="4335649"/>
                        <a:ext cx="315351" cy="452185"/>
                        <a:chOff x="1680124" y="3020493"/>
                        <a:chExt cx="315351" cy="452185"/>
                      </a:xfrm>
                    </p:grpSpPr>
                    <p:sp>
                      <p:nvSpPr>
                        <p:cNvPr id="734"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696" name="Group 383"/>
                      <p:cNvGrpSpPr/>
                      <p:nvPr/>
                    </p:nvGrpSpPr>
                    <p:grpSpPr>
                      <a:xfrm>
                        <a:off x="5326940" y="4333600"/>
                        <a:ext cx="315351" cy="452185"/>
                        <a:chOff x="5326940" y="4367467"/>
                        <a:chExt cx="315351" cy="452185"/>
                      </a:xfrm>
                    </p:grpSpPr>
                    <p:sp>
                      <p:nvSpPr>
                        <p:cNvPr id="732"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697" name="Group 229"/>
                      <p:cNvGrpSpPr/>
                      <p:nvPr/>
                    </p:nvGrpSpPr>
                    <p:grpSpPr>
                      <a:xfrm flipV="1">
                        <a:off x="6465362" y="4333602"/>
                        <a:ext cx="315351" cy="452185"/>
                        <a:chOff x="2660385" y="3018446"/>
                        <a:chExt cx="315351" cy="452185"/>
                      </a:xfrm>
                    </p:grpSpPr>
                    <p:sp>
                      <p:nvSpPr>
                        <p:cNvPr id="730"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698" name="Group 234"/>
                      <p:cNvGrpSpPr/>
                      <p:nvPr/>
                    </p:nvGrpSpPr>
                    <p:grpSpPr>
                      <a:xfrm flipV="1">
                        <a:off x="7034572" y="4336915"/>
                        <a:ext cx="315351" cy="452185"/>
                        <a:chOff x="3687429" y="3021759"/>
                        <a:chExt cx="315351" cy="452185"/>
                      </a:xfrm>
                    </p:grpSpPr>
                    <p:sp>
                      <p:nvSpPr>
                        <p:cNvPr id="728"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699" name="Group 392"/>
                    <p:cNvGrpSpPr/>
                    <p:nvPr/>
                  </p:nvGrpSpPr>
                  <p:grpSpPr>
                    <a:xfrm>
                      <a:off x="5326940" y="4794663"/>
                      <a:ext cx="2022983" cy="455500"/>
                      <a:chOff x="5326940" y="4918842"/>
                      <a:chExt cx="2022983" cy="455500"/>
                    </a:xfrm>
                  </p:grpSpPr>
                  <p:grpSp>
                    <p:nvGrpSpPr>
                      <p:cNvPr id="708" name="Group 385"/>
                      <p:cNvGrpSpPr/>
                      <p:nvPr/>
                    </p:nvGrpSpPr>
                    <p:grpSpPr>
                      <a:xfrm>
                        <a:off x="5896151" y="4920891"/>
                        <a:ext cx="315351" cy="452185"/>
                        <a:chOff x="6144878" y="5033781"/>
                        <a:chExt cx="315351" cy="452185"/>
                      </a:xfrm>
                    </p:grpSpPr>
                    <p:sp>
                      <p:nvSpPr>
                        <p:cNvPr id="722" name="Down Arrow 7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09" name="Group 384"/>
                      <p:cNvGrpSpPr/>
                      <p:nvPr/>
                    </p:nvGrpSpPr>
                    <p:grpSpPr>
                      <a:xfrm>
                        <a:off x="5326940" y="4918842"/>
                        <a:ext cx="315351" cy="452185"/>
                        <a:chOff x="5326940" y="5031732"/>
                        <a:chExt cx="315351" cy="452185"/>
                      </a:xfrm>
                    </p:grpSpPr>
                    <p:sp>
                      <p:nvSpPr>
                        <p:cNvPr id="720" name="Down Arrow 7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10" name="Group 386"/>
                      <p:cNvGrpSpPr/>
                      <p:nvPr/>
                    </p:nvGrpSpPr>
                    <p:grpSpPr>
                      <a:xfrm>
                        <a:off x="6465362" y="4918844"/>
                        <a:ext cx="315351" cy="452185"/>
                        <a:chOff x="7012249" y="5031734"/>
                        <a:chExt cx="315351" cy="452185"/>
                      </a:xfrm>
                    </p:grpSpPr>
                    <p:sp>
                      <p:nvSpPr>
                        <p:cNvPr id="718"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11" name="Group 387"/>
                      <p:cNvGrpSpPr/>
                      <p:nvPr/>
                    </p:nvGrpSpPr>
                    <p:grpSpPr>
                      <a:xfrm>
                        <a:off x="7034572" y="4922157"/>
                        <a:ext cx="315351" cy="452185"/>
                        <a:chOff x="7836091" y="5035047"/>
                        <a:chExt cx="315351" cy="452185"/>
                      </a:xfrm>
                    </p:grpSpPr>
                    <p:sp>
                      <p:nvSpPr>
                        <p:cNvPr id="716"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12"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713" name="Group 395"/>
                    <p:cNvGrpSpPr/>
                    <p:nvPr/>
                  </p:nvGrpSpPr>
                  <p:grpSpPr>
                    <a:xfrm>
                      <a:off x="5326940" y="3038938"/>
                      <a:ext cx="2022983" cy="455500"/>
                      <a:chOff x="5326940" y="3038937"/>
                      <a:chExt cx="2022983" cy="455500"/>
                    </a:xfrm>
                  </p:grpSpPr>
                  <p:grpSp>
                    <p:nvGrpSpPr>
                      <p:cNvPr id="714" name="Group 378"/>
                      <p:cNvGrpSpPr/>
                      <p:nvPr/>
                    </p:nvGrpSpPr>
                    <p:grpSpPr>
                      <a:xfrm>
                        <a:off x="5896151" y="3040986"/>
                        <a:ext cx="315351" cy="452185"/>
                        <a:chOff x="6144878" y="3040986"/>
                        <a:chExt cx="315351" cy="452185"/>
                      </a:xfrm>
                    </p:grpSpPr>
                    <p:sp>
                      <p:nvSpPr>
                        <p:cNvPr id="706" name="Down Arrow 7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15" name="Group 377"/>
                      <p:cNvGrpSpPr/>
                      <p:nvPr/>
                    </p:nvGrpSpPr>
                    <p:grpSpPr>
                      <a:xfrm>
                        <a:off x="5326940" y="3038937"/>
                        <a:ext cx="315351" cy="452185"/>
                        <a:chOff x="5326940" y="3038937"/>
                        <a:chExt cx="315351" cy="452185"/>
                      </a:xfrm>
                    </p:grpSpPr>
                    <p:sp>
                      <p:nvSpPr>
                        <p:cNvPr id="704" name="Down Arrow 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24" name="Group 230"/>
                      <p:cNvGrpSpPr/>
                      <p:nvPr/>
                    </p:nvGrpSpPr>
                    <p:grpSpPr>
                      <a:xfrm flipV="1">
                        <a:off x="6465362" y="3038939"/>
                        <a:ext cx="315351" cy="452185"/>
                        <a:chOff x="2660385" y="1689916"/>
                        <a:chExt cx="315351" cy="452185"/>
                      </a:xfrm>
                    </p:grpSpPr>
                    <p:sp>
                      <p:nvSpPr>
                        <p:cNvPr id="702" name="Down Arrow 7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725" name="Group 379"/>
                      <p:cNvGrpSpPr/>
                      <p:nvPr/>
                    </p:nvGrpSpPr>
                    <p:grpSpPr>
                      <a:xfrm>
                        <a:off x="7034572" y="3042252"/>
                        <a:ext cx="315351" cy="452185"/>
                        <a:chOff x="7836091" y="3042252"/>
                        <a:chExt cx="315351" cy="452185"/>
                      </a:xfrm>
                    </p:grpSpPr>
                    <p:sp>
                      <p:nvSpPr>
                        <p:cNvPr id="700" name="Down Arrow 6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726" name="Group 394"/>
                    <p:cNvGrpSpPr/>
                    <p:nvPr/>
                  </p:nvGrpSpPr>
                  <p:grpSpPr>
                    <a:xfrm>
                      <a:off x="5326940" y="3624179"/>
                      <a:ext cx="2022983" cy="455500"/>
                      <a:chOff x="5326940" y="3669335"/>
                      <a:chExt cx="2022983" cy="455500"/>
                    </a:xfrm>
                  </p:grpSpPr>
                  <p:grpSp>
                    <p:nvGrpSpPr>
                      <p:cNvPr id="727" name="Group 382"/>
                      <p:cNvGrpSpPr/>
                      <p:nvPr/>
                    </p:nvGrpSpPr>
                    <p:grpSpPr>
                      <a:xfrm>
                        <a:off x="5896151" y="3671384"/>
                        <a:ext cx="315351" cy="452185"/>
                        <a:chOff x="6144878" y="3705251"/>
                        <a:chExt cx="315351" cy="452185"/>
                      </a:xfrm>
                    </p:grpSpPr>
                    <p:sp>
                      <p:nvSpPr>
                        <p:cNvPr id="694" name="Down Arrow 6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736" name="Group 235"/>
                      <p:cNvGrpSpPr/>
                      <p:nvPr/>
                    </p:nvGrpSpPr>
                    <p:grpSpPr>
                      <a:xfrm flipV="1">
                        <a:off x="5326940" y="3669335"/>
                        <a:ext cx="315351" cy="452185"/>
                        <a:chOff x="704140" y="2354179"/>
                        <a:chExt cx="315351" cy="452185"/>
                      </a:xfrm>
                    </p:grpSpPr>
                    <p:sp>
                      <p:nvSpPr>
                        <p:cNvPr id="692" name="Down Arrow 6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737" name="Group 381"/>
                      <p:cNvGrpSpPr/>
                      <p:nvPr/>
                    </p:nvGrpSpPr>
                    <p:grpSpPr>
                      <a:xfrm>
                        <a:off x="6465362" y="3669337"/>
                        <a:ext cx="315351" cy="452185"/>
                        <a:chOff x="7012249" y="3703204"/>
                        <a:chExt cx="315351" cy="452185"/>
                      </a:xfrm>
                    </p:grpSpPr>
                    <p:sp>
                      <p:nvSpPr>
                        <p:cNvPr id="690" name="Down Arrow 6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738" name="Group 380"/>
                      <p:cNvGrpSpPr/>
                      <p:nvPr/>
                    </p:nvGrpSpPr>
                    <p:grpSpPr>
                      <a:xfrm>
                        <a:off x="7034572" y="3672650"/>
                        <a:ext cx="315351" cy="452185"/>
                        <a:chOff x="7836091" y="3706517"/>
                        <a:chExt cx="315351" cy="452185"/>
                      </a:xfrm>
                    </p:grpSpPr>
                    <p:sp>
                      <p:nvSpPr>
                        <p:cNvPr id="688" name="Down Arrow 6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739" name="Group 393"/>
                    <p:cNvGrpSpPr/>
                    <p:nvPr/>
                  </p:nvGrpSpPr>
                  <p:grpSpPr>
                    <a:xfrm>
                      <a:off x="5326940" y="4209422"/>
                      <a:ext cx="2022983" cy="455500"/>
                      <a:chOff x="5326940" y="4333600"/>
                      <a:chExt cx="2022983" cy="455500"/>
                    </a:xfrm>
                  </p:grpSpPr>
                  <p:grpSp>
                    <p:nvGrpSpPr>
                      <p:cNvPr id="748" name="Group 231"/>
                      <p:cNvGrpSpPr/>
                      <p:nvPr/>
                    </p:nvGrpSpPr>
                    <p:grpSpPr>
                      <a:xfrm flipV="1">
                        <a:off x="5896151" y="4335649"/>
                        <a:ext cx="315351" cy="452185"/>
                        <a:chOff x="1680124" y="3020493"/>
                        <a:chExt cx="315351" cy="452185"/>
                      </a:xfrm>
                    </p:grpSpPr>
                    <p:sp>
                      <p:nvSpPr>
                        <p:cNvPr id="682" name="Down Arrow 6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749" name="Group 383"/>
                      <p:cNvGrpSpPr/>
                      <p:nvPr/>
                    </p:nvGrpSpPr>
                    <p:grpSpPr>
                      <a:xfrm>
                        <a:off x="5326940" y="4333600"/>
                        <a:ext cx="315351" cy="452185"/>
                        <a:chOff x="5326940" y="4367467"/>
                        <a:chExt cx="315351" cy="452185"/>
                      </a:xfrm>
                    </p:grpSpPr>
                    <p:sp>
                      <p:nvSpPr>
                        <p:cNvPr id="680" name="Down Arrow 6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750" name="Group 229"/>
                      <p:cNvGrpSpPr/>
                      <p:nvPr/>
                    </p:nvGrpSpPr>
                    <p:grpSpPr>
                      <a:xfrm flipV="1">
                        <a:off x="6465362" y="4333602"/>
                        <a:ext cx="315351" cy="452185"/>
                        <a:chOff x="2660385" y="3018446"/>
                        <a:chExt cx="315351" cy="452185"/>
                      </a:xfrm>
                    </p:grpSpPr>
                    <p:sp>
                      <p:nvSpPr>
                        <p:cNvPr id="678" name="Down Arrow 6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751" name="Group 234"/>
                      <p:cNvGrpSpPr/>
                      <p:nvPr/>
                    </p:nvGrpSpPr>
                    <p:grpSpPr>
                      <a:xfrm flipV="1">
                        <a:off x="7034572" y="4336915"/>
                        <a:ext cx="315351" cy="452185"/>
                        <a:chOff x="3687429" y="3021759"/>
                        <a:chExt cx="315351" cy="452185"/>
                      </a:xfrm>
                    </p:grpSpPr>
                    <p:sp>
                      <p:nvSpPr>
                        <p:cNvPr id="676" name="Down Arrow 6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60" name="Group 392"/>
                    <p:cNvGrpSpPr/>
                    <p:nvPr/>
                  </p:nvGrpSpPr>
                  <p:grpSpPr>
                    <a:xfrm>
                      <a:off x="5326940" y="4794663"/>
                      <a:ext cx="2022983" cy="455500"/>
                      <a:chOff x="5326940" y="4918842"/>
                      <a:chExt cx="2022983" cy="455500"/>
                    </a:xfrm>
                  </p:grpSpPr>
                  <p:grpSp>
                    <p:nvGrpSpPr>
                      <p:cNvPr id="761" name="Group 385"/>
                      <p:cNvGrpSpPr/>
                      <p:nvPr/>
                    </p:nvGrpSpPr>
                    <p:grpSpPr>
                      <a:xfrm>
                        <a:off x="5896151" y="4920891"/>
                        <a:ext cx="315351" cy="452185"/>
                        <a:chOff x="6144878" y="5033781"/>
                        <a:chExt cx="315351" cy="452185"/>
                      </a:xfrm>
                    </p:grpSpPr>
                    <p:sp>
                      <p:nvSpPr>
                        <p:cNvPr id="670" name="Down Arrow 6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62" name="Group 384"/>
                      <p:cNvGrpSpPr/>
                      <p:nvPr/>
                    </p:nvGrpSpPr>
                    <p:grpSpPr>
                      <a:xfrm>
                        <a:off x="5326940" y="4918842"/>
                        <a:ext cx="315351" cy="452185"/>
                        <a:chOff x="5326940" y="5031732"/>
                        <a:chExt cx="315351" cy="452185"/>
                      </a:xfrm>
                    </p:grpSpPr>
                    <p:sp>
                      <p:nvSpPr>
                        <p:cNvPr id="668" name="Down Arrow 6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63" name="Group 386"/>
                      <p:cNvGrpSpPr/>
                      <p:nvPr/>
                    </p:nvGrpSpPr>
                    <p:grpSpPr>
                      <a:xfrm>
                        <a:off x="6465362" y="4918844"/>
                        <a:ext cx="315351" cy="452185"/>
                        <a:chOff x="7012249" y="5031734"/>
                        <a:chExt cx="315351" cy="452185"/>
                      </a:xfrm>
                    </p:grpSpPr>
                    <p:sp>
                      <p:nvSpPr>
                        <p:cNvPr id="666" name="Down Arrow 6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64" name="Group 387"/>
                      <p:cNvGrpSpPr/>
                      <p:nvPr/>
                    </p:nvGrpSpPr>
                    <p:grpSpPr>
                      <a:xfrm>
                        <a:off x="7034572" y="4922157"/>
                        <a:ext cx="315351" cy="452185"/>
                        <a:chOff x="7836091" y="5035047"/>
                        <a:chExt cx="315351" cy="452185"/>
                      </a:xfrm>
                    </p:grpSpPr>
                    <p:sp>
                      <p:nvSpPr>
                        <p:cNvPr id="664" name="Down Arrow 6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65"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766" name="Group 395"/>
                    <p:cNvGrpSpPr/>
                    <p:nvPr/>
                  </p:nvGrpSpPr>
                  <p:grpSpPr>
                    <a:xfrm>
                      <a:off x="5326940" y="3038938"/>
                      <a:ext cx="2022983" cy="455500"/>
                      <a:chOff x="5326940" y="3038937"/>
                      <a:chExt cx="2022983" cy="455500"/>
                    </a:xfrm>
                  </p:grpSpPr>
                  <p:grpSp>
                    <p:nvGrpSpPr>
                      <p:cNvPr id="767" name="Group 378"/>
                      <p:cNvGrpSpPr/>
                      <p:nvPr/>
                    </p:nvGrpSpPr>
                    <p:grpSpPr>
                      <a:xfrm>
                        <a:off x="5896151" y="3040986"/>
                        <a:ext cx="315351" cy="452185"/>
                        <a:chOff x="6144878" y="3040986"/>
                        <a:chExt cx="315351" cy="452185"/>
                      </a:xfrm>
                    </p:grpSpPr>
                    <p:sp>
                      <p:nvSpPr>
                        <p:cNvPr id="654" name="Down Arrow 6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049" name="Group 377"/>
                      <p:cNvGrpSpPr/>
                      <p:nvPr/>
                    </p:nvGrpSpPr>
                    <p:grpSpPr>
                      <a:xfrm>
                        <a:off x="5326940" y="3038937"/>
                        <a:ext cx="315351" cy="452185"/>
                        <a:chOff x="5326940" y="3038937"/>
                        <a:chExt cx="315351" cy="452185"/>
                      </a:xfrm>
                    </p:grpSpPr>
                    <p:sp>
                      <p:nvSpPr>
                        <p:cNvPr id="652" name="Down Arrow 6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050" name="Group 230"/>
                      <p:cNvGrpSpPr/>
                      <p:nvPr/>
                    </p:nvGrpSpPr>
                    <p:grpSpPr>
                      <a:xfrm flipV="1">
                        <a:off x="6465362" y="3038939"/>
                        <a:ext cx="315351" cy="452185"/>
                        <a:chOff x="2660385" y="1689916"/>
                        <a:chExt cx="315351" cy="452185"/>
                      </a:xfrm>
                    </p:grpSpPr>
                    <p:sp>
                      <p:nvSpPr>
                        <p:cNvPr id="650" name="Down Arrow 6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51" name="Group 379"/>
                      <p:cNvGrpSpPr/>
                      <p:nvPr/>
                    </p:nvGrpSpPr>
                    <p:grpSpPr>
                      <a:xfrm>
                        <a:off x="7034572" y="3042252"/>
                        <a:ext cx="315351" cy="452185"/>
                        <a:chOff x="7836091" y="3042252"/>
                        <a:chExt cx="315351" cy="452185"/>
                      </a:xfrm>
                    </p:grpSpPr>
                    <p:sp>
                      <p:nvSpPr>
                        <p:cNvPr id="648" name="Down Arrow 6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52" name="Group 394"/>
                    <p:cNvGrpSpPr/>
                    <p:nvPr/>
                  </p:nvGrpSpPr>
                  <p:grpSpPr>
                    <a:xfrm>
                      <a:off x="5326940" y="3624179"/>
                      <a:ext cx="2022983" cy="455500"/>
                      <a:chOff x="5326940" y="3669335"/>
                      <a:chExt cx="2022983" cy="455500"/>
                    </a:xfrm>
                  </p:grpSpPr>
                  <p:grpSp>
                    <p:nvGrpSpPr>
                      <p:cNvPr id="2053" name="Group 382"/>
                      <p:cNvGrpSpPr/>
                      <p:nvPr/>
                    </p:nvGrpSpPr>
                    <p:grpSpPr>
                      <a:xfrm>
                        <a:off x="5896151" y="3671384"/>
                        <a:ext cx="315351" cy="452185"/>
                        <a:chOff x="6144878" y="3705251"/>
                        <a:chExt cx="315351" cy="452185"/>
                      </a:xfrm>
                    </p:grpSpPr>
                    <p:sp>
                      <p:nvSpPr>
                        <p:cNvPr id="642" name="Down Arrow 6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54" name="Group 235"/>
                      <p:cNvGrpSpPr/>
                      <p:nvPr/>
                    </p:nvGrpSpPr>
                    <p:grpSpPr>
                      <a:xfrm flipV="1">
                        <a:off x="5326940" y="3669335"/>
                        <a:ext cx="315351" cy="452185"/>
                        <a:chOff x="704140" y="2354179"/>
                        <a:chExt cx="315351" cy="452185"/>
                      </a:xfrm>
                    </p:grpSpPr>
                    <p:sp>
                      <p:nvSpPr>
                        <p:cNvPr id="640" name="Down Arrow 6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55" name="Group 381"/>
                      <p:cNvGrpSpPr/>
                      <p:nvPr/>
                    </p:nvGrpSpPr>
                    <p:grpSpPr>
                      <a:xfrm>
                        <a:off x="6465362" y="3669337"/>
                        <a:ext cx="315351" cy="452185"/>
                        <a:chOff x="7012249" y="3703204"/>
                        <a:chExt cx="315351" cy="452185"/>
                      </a:xfrm>
                    </p:grpSpPr>
                    <p:sp>
                      <p:nvSpPr>
                        <p:cNvPr id="638" name="Down Arrow 6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56" name="Group 380"/>
                      <p:cNvGrpSpPr/>
                      <p:nvPr/>
                    </p:nvGrpSpPr>
                    <p:grpSpPr>
                      <a:xfrm>
                        <a:off x="7034572" y="3672650"/>
                        <a:ext cx="315351" cy="452185"/>
                        <a:chOff x="7836091" y="3706517"/>
                        <a:chExt cx="315351" cy="452185"/>
                      </a:xfrm>
                    </p:grpSpPr>
                    <p:sp>
                      <p:nvSpPr>
                        <p:cNvPr id="636" name="Down Arrow 6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057" name="Group 393"/>
                    <p:cNvGrpSpPr/>
                    <p:nvPr/>
                  </p:nvGrpSpPr>
                  <p:grpSpPr>
                    <a:xfrm>
                      <a:off x="5326940" y="4209422"/>
                      <a:ext cx="2022983" cy="455500"/>
                      <a:chOff x="5326940" y="4333600"/>
                      <a:chExt cx="2022983" cy="455500"/>
                    </a:xfrm>
                  </p:grpSpPr>
                  <p:grpSp>
                    <p:nvGrpSpPr>
                      <p:cNvPr id="2058" name="Group 231"/>
                      <p:cNvGrpSpPr/>
                      <p:nvPr/>
                    </p:nvGrpSpPr>
                    <p:grpSpPr>
                      <a:xfrm flipV="1">
                        <a:off x="5896151" y="4335649"/>
                        <a:ext cx="315351" cy="452185"/>
                        <a:chOff x="1680124" y="3020493"/>
                        <a:chExt cx="315351" cy="452185"/>
                      </a:xfrm>
                    </p:grpSpPr>
                    <p:sp>
                      <p:nvSpPr>
                        <p:cNvPr id="630" name="Down Arrow 6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059" name="Group 383"/>
                      <p:cNvGrpSpPr/>
                      <p:nvPr/>
                    </p:nvGrpSpPr>
                    <p:grpSpPr>
                      <a:xfrm>
                        <a:off x="5326940" y="4333600"/>
                        <a:ext cx="315351" cy="452185"/>
                        <a:chOff x="5326940" y="4367467"/>
                        <a:chExt cx="315351" cy="452185"/>
                      </a:xfrm>
                    </p:grpSpPr>
                    <p:sp>
                      <p:nvSpPr>
                        <p:cNvPr id="628" name="Down Arrow 6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060" name="Group 229"/>
                      <p:cNvGrpSpPr/>
                      <p:nvPr/>
                    </p:nvGrpSpPr>
                    <p:grpSpPr>
                      <a:xfrm flipV="1">
                        <a:off x="6465362" y="4333602"/>
                        <a:ext cx="315351" cy="452185"/>
                        <a:chOff x="2660385" y="3018446"/>
                        <a:chExt cx="315351" cy="452185"/>
                      </a:xfrm>
                    </p:grpSpPr>
                    <p:sp>
                      <p:nvSpPr>
                        <p:cNvPr id="626" name="Down Arrow 6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061" name="Group 234"/>
                      <p:cNvGrpSpPr/>
                      <p:nvPr/>
                    </p:nvGrpSpPr>
                    <p:grpSpPr>
                      <a:xfrm flipV="1">
                        <a:off x="7034572" y="4336915"/>
                        <a:ext cx="315351" cy="452185"/>
                        <a:chOff x="3687429" y="3021759"/>
                        <a:chExt cx="315351" cy="452185"/>
                      </a:xfrm>
                    </p:grpSpPr>
                    <p:sp>
                      <p:nvSpPr>
                        <p:cNvPr id="624" name="Down Arrow 6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062" name="Group 392"/>
                    <p:cNvGrpSpPr/>
                    <p:nvPr/>
                  </p:nvGrpSpPr>
                  <p:grpSpPr>
                    <a:xfrm>
                      <a:off x="5326940" y="4794663"/>
                      <a:ext cx="2022983" cy="455500"/>
                      <a:chOff x="5326940" y="4918842"/>
                      <a:chExt cx="2022983" cy="455500"/>
                    </a:xfrm>
                  </p:grpSpPr>
                  <p:grpSp>
                    <p:nvGrpSpPr>
                      <p:cNvPr id="2063" name="Group 385"/>
                      <p:cNvGrpSpPr/>
                      <p:nvPr/>
                    </p:nvGrpSpPr>
                    <p:grpSpPr>
                      <a:xfrm>
                        <a:off x="5896151" y="4920891"/>
                        <a:ext cx="315351" cy="452185"/>
                        <a:chOff x="6144878" y="5033781"/>
                        <a:chExt cx="315351" cy="452185"/>
                      </a:xfrm>
                    </p:grpSpPr>
                    <p:sp>
                      <p:nvSpPr>
                        <p:cNvPr id="618" name="Down Arrow 6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064" name="Group 384"/>
                      <p:cNvGrpSpPr/>
                      <p:nvPr/>
                    </p:nvGrpSpPr>
                    <p:grpSpPr>
                      <a:xfrm>
                        <a:off x="5326940" y="4918842"/>
                        <a:ext cx="315351" cy="452185"/>
                        <a:chOff x="5326940" y="5031732"/>
                        <a:chExt cx="315351" cy="452185"/>
                      </a:xfrm>
                    </p:grpSpPr>
                    <p:sp>
                      <p:nvSpPr>
                        <p:cNvPr id="616" name="Down Arrow 6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065" name="Group 386"/>
                      <p:cNvGrpSpPr/>
                      <p:nvPr/>
                    </p:nvGrpSpPr>
                    <p:grpSpPr>
                      <a:xfrm>
                        <a:off x="6465362" y="4918844"/>
                        <a:ext cx="315351" cy="452185"/>
                        <a:chOff x="7012249" y="5031734"/>
                        <a:chExt cx="315351" cy="452185"/>
                      </a:xfrm>
                    </p:grpSpPr>
                    <p:sp>
                      <p:nvSpPr>
                        <p:cNvPr id="614" name="Down Arrow 6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066" name="Group 387"/>
                      <p:cNvGrpSpPr/>
                      <p:nvPr/>
                    </p:nvGrpSpPr>
                    <p:grpSpPr>
                      <a:xfrm>
                        <a:off x="7034572" y="4922157"/>
                        <a:ext cx="315351" cy="452185"/>
                        <a:chOff x="7836091" y="5035047"/>
                        <a:chExt cx="315351" cy="452185"/>
                      </a:xfrm>
                    </p:grpSpPr>
                    <p:sp>
                      <p:nvSpPr>
                        <p:cNvPr id="612" name="Down Arrow 6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06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068" name="Group 395"/>
                    <p:cNvGrpSpPr/>
                    <p:nvPr/>
                  </p:nvGrpSpPr>
                  <p:grpSpPr>
                    <a:xfrm>
                      <a:off x="5326940" y="3038938"/>
                      <a:ext cx="2022983" cy="455500"/>
                      <a:chOff x="5326940" y="3038937"/>
                      <a:chExt cx="2022983" cy="455500"/>
                    </a:xfrm>
                  </p:grpSpPr>
                  <p:grpSp>
                    <p:nvGrpSpPr>
                      <p:cNvPr id="2069" name="Group 378"/>
                      <p:cNvGrpSpPr/>
                      <p:nvPr/>
                    </p:nvGrpSpPr>
                    <p:grpSpPr>
                      <a:xfrm>
                        <a:off x="5896151" y="3040986"/>
                        <a:ext cx="315351" cy="452185"/>
                        <a:chOff x="6144878" y="3040986"/>
                        <a:chExt cx="315351" cy="452185"/>
                      </a:xfrm>
                    </p:grpSpPr>
                    <p:sp>
                      <p:nvSpPr>
                        <p:cNvPr id="602" name="Down Arrow 6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070" name="Group 377"/>
                      <p:cNvGrpSpPr/>
                      <p:nvPr/>
                    </p:nvGrpSpPr>
                    <p:grpSpPr>
                      <a:xfrm>
                        <a:off x="5326940" y="3038937"/>
                        <a:ext cx="315351" cy="452185"/>
                        <a:chOff x="5326940" y="3038937"/>
                        <a:chExt cx="315351" cy="452185"/>
                      </a:xfrm>
                    </p:grpSpPr>
                    <p:sp>
                      <p:nvSpPr>
                        <p:cNvPr id="600" name="Down Arrow 5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071" name="Group 230"/>
                      <p:cNvGrpSpPr/>
                      <p:nvPr/>
                    </p:nvGrpSpPr>
                    <p:grpSpPr>
                      <a:xfrm flipV="1">
                        <a:off x="6465362" y="3038939"/>
                        <a:ext cx="315351" cy="452185"/>
                        <a:chOff x="2660385" y="1689916"/>
                        <a:chExt cx="315351" cy="452185"/>
                      </a:xfrm>
                    </p:grpSpPr>
                    <p:sp>
                      <p:nvSpPr>
                        <p:cNvPr id="598" name="Down Arrow 5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072" name="Group 379"/>
                      <p:cNvGrpSpPr/>
                      <p:nvPr/>
                    </p:nvGrpSpPr>
                    <p:grpSpPr>
                      <a:xfrm>
                        <a:off x="7034572" y="3042252"/>
                        <a:ext cx="315351" cy="452185"/>
                        <a:chOff x="7836091" y="3042252"/>
                        <a:chExt cx="315351" cy="452185"/>
                      </a:xfrm>
                    </p:grpSpPr>
                    <p:sp>
                      <p:nvSpPr>
                        <p:cNvPr id="596" name="Down Arrow 5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073" name="Group 394"/>
                    <p:cNvGrpSpPr/>
                    <p:nvPr/>
                  </p:nvGrpSpPr>
                  <p:grpSpPr>
                    <a:xfrm>
                      <a:off x="5326940" y="3624179"/>
                      <a:ext cx="2022983" cy="455500"/>
                      <a:chOff x="5326940" y="3669335"/>
                      <a:chExt cx="2022983" cy="455500"/>
                    </a:xfrm>
                  </p:grpSpPr>
                  <p:grpSp>
                    <p:nvGrpSpPr>
                      <p:cNvPr id="2074" name="Group 382"/>
                      <p:cNvGrpSpPr/>
                      <p:nvPr/>
                    </p:nvGrpSpPr>
                    <p:grpSpPr>
                      <a:xfrm>
                        <a:off x="5896151" y="3671384"/>
                        <a:ext cx="315351" cy="452185"/>
                        <a:chOff x="6144878" y="3705251"/>
                        <a:chExt cx="315351" cy="452185"/>
                      </a:xfrm>
                    </p:grpSpPr>
                    <p:sp>
                      <p:nvSpPr>
                        <p:cNvPr id="590" name="Down Arrow 5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075" name="Group 235"/>
                      <p:cNvGrpSpPr/>
                      <p:nvPr/>
                    </p:nvGrpSpPr>
                    <p:grpSpPr>
                      <a:xfrm flipV="1">
                        <a:off x="5326940" y="3669335"/>
                        <a:ext cx="315351" cy="452185"/>
                        <a:chOff x="704140" y="2354179"/>
                        <a:chExt cx="315351" cy="452185"/>
                      </a:xfrm>
                    </p:grpSpPr>
                    <p:sp>
                      <p:nvSpPr>
                        <p:cNvPr id="588" name="Down Arrow 5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076" name="Group 381"/>
                      <p:cNvGrpSpPr/>
                      <p:nvPr/>
                    </p:nvGrpSpPr>
                    <p:grpSpPr>
                      <a:xfrm>
                        <a:off x="6465362" y="3669337"/>
                        <a:ext cx="315351" cy="452185"/>
                        <a:chOff x="7012249" y="3703204"/>
                        <a:chExt cx="315351" cy="452185"/>
                      </a:xfrm>
                    </p:grpSpPr>
                    <p:sp>
                      <p:nvSpPr>
                        <p:cNvPr id="586" name="Down Arrow 5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077" name="Group 380"/>
                      <p:cNvGrpSpPr/>
                      <p:nvPr/>
                    </p:nvGrpSpPr>
                    <p:grpSpPr>
                      <a:xfrm>
                        <a:off x="7034572" y="3672650"/>
                        <a:ext cx="315351" cy="452185"/>
                        <a:chOff x="7836091" y="3706517"/>
                        <a:chExt cx="315351" cy="452185"/>
                      </a:xfrm>
                    </p:grpSpPr>
                    <p:sp>
                      <p:nvSpPr>
                        <p:cNvPr id="584" name="Down Arrow 5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078" name="Group 393"/>
                    <p:cNvGrpSpPr/>
                    <p:nvPr/>
                  </p:nvGrpSpPr>
                  <p:grpSpPr>
                    <a:xfrm>
                      <a:off x="5326940" y="4209422"/>
                      <a:ext cx="2022983" cy="455500"/>
                      <a:chOff x="5326940" y="4333600"/>
                      <a:chExt cx="2022983" cy="455500"/>
                    </a:xfrm>
                  </p:grpSpPr>
                  <p:grpSp>
                    <p:nvGrpSpPr>
                      <p:cNvPr id="2079" name="Group 231"/>
                      <p:cNvGrpSpPr/>
                      <p:nvPr/>
                    </p:nvGrpSpPr>
                    <p:grpSpPr>
                      <a:xfrm flipV="1">
                        <a:off x="5896151" y="4335649"/>
                        <a:ext cx="315351" cy="452185"/>
                        <a:chOff x="1680124" y="3020493"/>
                        <a:chExt cx="315351" cy="452185"/>
                      </a:xfrm>
                    </p:grpSpPr>
                    <p:sp>
                      <p:nvSpPr>
                        <p:cNvPr id="578" name="Down Arrow 5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769" name="Group 383"/>
                      <p:cNvGrpSpPr/>
                      <p:nvPr/>
                    </p:nvGrpSpPr>
                    <p:grpSpPr>
                      <a:xfrm>
                        <a:off x="5326940" y="4333600"/>
                        <a:ext cx="315351" cy="452185"/>
                        <a:chOff x="5326940" y="4367467"/>
                        <a:chExt cx="315351" cy="452185"/>
                      </a:xfrm>
                    </p:grpSpPr>
                    <p:sp>
                      <p:nvSpPr>
                        <p:cNvPr id="576" name="Down Arrow 5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770" name="Group 229"/>
                      <p:cNvGrpSpPr/>
                      <p:nvPr/>
                    </p:nvGrpSpPr>
                    <p:grpSpPr>
                      <a:xfrm flipV="1">
                        <a:off x="6465362" y="4333602"/>
                        <a:ext cx="315351" cy="452185"/>
                        <a:chOff x="2660385" y="3018446"/>
                        <a:chExt cx="315351" cy="452185"/>
                      </a:xfrm>
                    </p:grpSpPr>
                    <p:sp>
                      <p:nvSpPr>
                        <p:cNvPr id="574" name="Down Arrow 5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771" name="Group 234"/>
                      <p:cNvGrpSpPr/>
                      <p:nvPr/>
                    </p:nvGrpSpPr>
                    <p:grpSpPr>
                      <a:xfrm flipV="1">
                        <a:off x="7034572" y="4336915"/>
                        <a:ext cx="315351" cy="452185"/>
                        <a:chOff x="3687429" y="3021759"/>
                        <a:chExt cx="315351" cy="452185"/>
                      </a:xfrm>
                    </p:grpSpPr>
                    <p:sp>
                      <p:nvSpPr>
                        <p:cNvPr id="572" name="Down Arrow 5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773" name="Group 392"/>
                    <p:cNvGrpSpPr/>
                    <p:nvPr/>
                  </p:nvGrpSpPr>
                  <p:grpSpPr>
                    <a:xfrm>
                      <a:off x="5326940" y="4794663"/>
                      <a:ext cx="2022983" cy="455500"/>
                      <a:chOff x="5326940" y="4918842"/>
                      <a:chExt cx="2022983" cy="455500"/>
                    </a:xfrm>
                  </p:grpSpPr>
                  <p:grpSp>
                    <p:nvGrpSpPr>
                      <p:cNvPr id="777" name="Group 385"/>
                      <p:cNvGrpSpPr/>
                      <p:nvPr/>
                    </p:nvGrpSpPr>
                    <p:grpSpPr>
                      <a:xfrm>
                        <a:off x="5896151" y="4920891"/>
                        <a:ext cx="315351" cy="452185"/>
                        <a:chOff x="6144878" y="5033781"/>
                        <a:chExt cx="315351" cy="452185"/>
                      </a:xfrm>
                    </p:grpSpPr>
                    <p:sp>
                      <p:nvSpPr>
                        <p:cNvPr id="566" name="Down Arrow 5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781" name="Group 384"/>
                      <p:cNvGrpSpPr/>
                      <p:nvPr/>
                    </p:nvGrpSpPr>
                    <p:grpSpPr>
                      <a:xfrm>
                        <a:off x="5326940" y="4918842"/>
                        <a:ext cx="315351" cy="452185"/>
                        <a:chOff x="5326940" y="5031732"/>
                        <a:chExt cx="315351" cy="452185"/>
                      </a:xfrm>
                    </p:grpSpPr>
                    <p:sp>
                      <p:nvSpPr>
                        <p:cNvPr id="564" name="Down Arrow 5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787" name="Group 386"/>
                      <p:cNvGrpSpPr/>
                      <p:nvPr/>
                    </p:nvGrpSpPr>
                    <p:grpSpPr>
                      <a:xfrm>
                        <a:off x="6465362" y="4918844"/>
                        <a:ext cx="315351" cy="452185"/>
                        <a:chOff x="7012249" y="5031734"/>
                        <a:chExt cx="315351" cy="452185"/>
                      </a:xfrm>
                    </p:grpSpPr>
                    <p:sp>
                      <p:nvSpPr>
                        <p:cNvPr id="562" name="Down Arrow 5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791" name="Group 387"/>
                      <p:cNvGrpSpPr/>
                      <p:nvPr/>
                    </p:nvGrpSpPr>
                    <p:grpSpPr>
                      <a:xfrm>
                        <a:off x="7034572" y="4922157"/>
                        <a:ext cx="315351" cy="452185"/>
                        <a:chOff x="7836091" y="5035047"/>
                        <a:chExt cx="315351" cy="452185"/>
                      </a:xfrm>
                    </p:grpSpPr>
                    <p:sp>
                      <p:nvSpPr>
                        <p:cNvPr id="560" name="Down Arrow 5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79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795" name="Group 395"/>
                    <p:cNvGrpSpPr/>
                    <p:nvPr/>
                  </p:nvGrpSpPr>
                  <p:grpSpPr>
                    <a:xfrm>
                      <a:off x="5326940" y="3038938"/>
                      <a:ext cx="2022983" cy="455500"/>
                      <a:chOff x="5326940" y="3038937"/>
                      <a:chExt cx="2022983" cy="455500"/>
                    </a:xfrm>
                  </p:grpSpPr>
                  <p:grpSp>
                    <p:nvGrpSpPr>
                      <p:cNvPr id="796" name="Group 378"/>
                      <p:cNvGrpSpPr/>
                      <p:nvPr/>
                    </p:nvGrpSpPr>
                    <p:grpSpPr>
                      <a:xfrm>
                        <a:off x="5896151" y="3040986"/>
                        <a:ext cx="315351" cy="452185"/>
                        <a:chOff x="6144878" y="3040986"/>
                        <a:chExt cx="315351" cy="452185"/>
                      </a:xfrm>
                    </p:grpSpPr>
                    <p:sp>
                      <p:nvSpPr>
                        <p:cNvPr id="550" name="Down Arrow 5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797" name="Group 377"/>
                      <p:cNvGrpSpPr/>
                      <p:nvPr/>
                    </p:nvGrpSpPr>
                    <p:grpSpPr>
                      <a:xfrm>
                        <a:off x="5326940" y="3038937"/>
                        <a:ext cx="315351" cy="452185"/>
                        <a:chOff x="5326940" y="3038937"/>
                        <a:chExt cx="315351" cy="452185"/>
                      </a:xfrm>
                    </p:grpSpPr>
                    <p:sp>
                      <p:nvSpPr>
                        <p:cNvPr id="548" name="Down Arrow 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798" name="Group 230"/>
                      <p:cNvGrpSpPr/>
                      <p:nvPr/>
                    </p:nvGrpSpPr>
                    <p:grpSpPr>
                      <a:xfrm flipV="1">
                        <a:off x="6465362" y="3038939"/>
                        <a:ext cx="315351" cy="452185"/>
                        <a:chOff x="2660385" y="1689916"/>
                        <a:chExt cx="315351" cy="452185"/>
                      </a:xfrm>
                    </p:grpSpPr>
                    <p:sp>
                      <p:nvSpPr>
                        <p:cNvPr id="546" name="Down Arrow 5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799" name="Group 379"/>
                      <p:cNvGrpSpPr/>
                      <p:nvPr/>
                    </p:nvGrpSpPr>
                    <p:grpSpPr>
                      <a:xfrm>
                        <a:off x="7034572" y="3042252"/>
                        <a:ext cx="315351" cy="452185"/>
                        <a:chOff x="7836091" y="3042252"/>
                        <a:chExt cx="315351" cy="452185"/>
                      </a:xfrm>
                    </p:grpSpPr>
                    <p:sp>
                      <p:nvSpPr>
                        <p:cNvPr id="544" name="Down Arrow 5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00" name="Group 394"/>
                    <p:cNvGrpSpPr/>
                    <p:nvPr/>
                  </p:nvGrpSpPr>
                  <p:grpSpPr>
                    <a:xfrm>
                      <a:off x="5326940" y="3624179"/>
                      <a:ext cx="2022983" cy="455500"/>
                      <a:chOff x="5326940" y="3669335"/>
                      <a:chExt cx="2022983" cy="455500"/>
                    </a:xfrm>
                  </p:grpSpPr>
                  <p:grpSp>
                    <p:nvGrpSpPr>
                      <p:cNvPr id="801" name="Group 382"/>
                      <p:cNvGrpSpPr/>
                      <p:nvPr/>
                    </p:nvGrpSpPr>
                    <p:grpSpPr>
                      <a:xfrm>
                        <a:off x="5896151" y="3671384"/>
                        <a:ext cx="315351" cy="452185"/>
                        <a:chOff x="6144878" y="3705251"/>
                        <a:chExt cx="315351" cy="452185"/>
                      </a:xfrm>
                    </p:grpSpPr>
                    <p:sp>
                      <p:nvSpPr>
                        <p:cNvPr id="538" name="Down Arrow 5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02" name="Group 235"/>
                      <p:cNvGrpSpPr/>
                      <p:nvPr/>
                    </p:nvGrpSpPr>
                    <p:grpSpPr>
                      <a:xfrm flipV="1">
                        <a:off x="5326940" y="3669335"/>
                        <a:ext cx="315351" cy="452185"/>
                        <a:chOff x="704140" y="2354179"/>
                        <a:chExt cx="315351" cy="452185"/>
                      </a:xfrm>
                    </p:grpSpPr>
                    <p:sp>
                      <p:nvSpPr>
                        <p:cNvPr id="536" name="Down Arrow 5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03" name="Group 381"/>
                      <p:cNvGrpSpPr/>
                      <p:nvPr/>
                    </p:nvGrpSpPr>
                    <p:grpSpPr>
                      <a:xfrm>
                        <a:off x="6465362" y="3669337"/>
                        <a:ext cx="315351" cy="452185"/>
                        <a:chOff x="7012249" y="3703204"/>
                        <a:chExt cx="315351" cy="452185"/>
                      </a:xfrm>
                    </p:grpSpPr>
                    <p:sp>
                      <p:nvSpPr>
                        <p:cNvPr id="534" name="Down Arrow 5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04" name="Group 380"/>
                      <p:cNvGrpSpPr/>
                      <p:nvPr/>
                    </p:nvGrpSpPr>
                    <p:grpSpPr>
                      <a:xfrm>
                        <a:off x="7034572" y="3672650"/>
                        <a:ext cx="315351" cy="452185"/>
                        <a:chOff x="7836091" y="3706517"/>
                        <a:chExt cx="315351" cy="452185"/>
                      </a:xfrm>
                    </p:grpSpPr>
                    <p:sp>
                      <p:nvSpPr>
                        <p:cNvPr id="532" name="Down Arrow 5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05" name="Group 393"/>
                    <p:cNvGrpSpPr/>
                    <p:nvPr/>
                  </p:nvGrpSpPr>
                  <p:grpSpPr>
                    <a:xfrm>
                      <a:off x="5326940" y="4209422"/>
                      <a:ext cx="2022983" cy="455500"/>
                      <a:chOff x="5326940" y="4333600"/>
                      <a:chExt cx="2022983" cy="455500"/>
                    </a:xfrm>
                  </p:grpSpPr>
                  <p:grpSp>
                    <p:nvGrpSpPr>
                      <p:cNvPr id="806" name="Group 231"/>
                      <p:cNvGrpSpPr/>
                      <p:nvPr/>
                    </p:nvGrpSpPr>
                    <p:grpSpPr>
                      <a:xfrm flipV="1">
                        <a:off x="5896151" y="4335649"/>
                        <a:ext cx="315351" cy="452185"/>
                        <a:chOff x="1680124" y="3020493"/>
                        <a:chExt cx="315351" cy="452185"/>
                      </a:xfrm>
                    </p:grpSpPr>
                    <p:sp>
                      <p:nvSpPr>
                        <p:cNvPr id="526" name="Down Arrow 5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807" name="Group 383"/>
                      <p:cNvGrpSpPr/>
                      <p:nvPr/>
                    </p:nvGrpSpPr>
                    <p:grpSpPr>
                      <a:xfrm>
                        <a:off x="5326940" y="4333600"/>
                        <a:ext cx="315351" cy="452185"/>
                        <a:chOff x="5326940" y="4367467"/>
                        <a:chExt cx="315351" cy="452185"/>
                      </a:xfrm>
                    </p:grpSpPr>
                    <p:sp>
                      <p:nvSpPr>
                        <p:cNvPr id="524" name="Down Arrow 5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809" name="Group 229"/>
                      <p:cNvGrpSpPr/>
                      <p:nvPr/>
                    </p:nvGrpSpPr>
                    <p:grpSpPr>
                      <a:xfrm flipV="1">
                        <a:off x="6465362" y="4333602"/>
                        <a:ext cx="315351" cy="452185"/>
                        <a:chOff x="2660385" y="3018446"/>
                        <a:chExt cx="315351" cy="452185"/>
                      </a:xfrm>
                    </p:grpSpPr>
                    <p:sp>
                      <p:nvSpPr>
                        <p:cNvPr id="522" name="Down Arrow 5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811" name="Group 234"/>
                      <p:cNvGrpSpPr/>
                      <p:nvPr/>
                    </p:nvGrpSpPr>
                    <p:grpSpPr>
                      <a:xfrm flipV="1">
                        <a:off x="7034572" y="4336915"/>
                        <a:ext cx="315351" cy="452185"/>
                        <a:chOff x="3687429" y="3021759"/>
                        <a:chExt cx="315351" cy="452185"/>
                      </a:xfrm>
                    </p:grpSpPr>
                    <p:sp>
                      <p:nvSpPr>
                        <p:cNvPr id="520" name="Down Arrow 5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812" name="Group 392"/>
                    <p:cNvGrpSpPr/>
                    <p:nvPr/>
                  </p:nvGrpSpPr>
                  <p:grpSpPr>
                    <a:xfrm>
                      <a:off x="5326940" y="4794663"/>
                      <a:ext cx="2022983" cy="455500"/>
                      <a:chOff x="5326940" y="4918842"/>
                      <a:chExt cx="2022983" cy="455500"/>
                    </a:xfrm>
                  </p:grpSpPr>
                  <p:grpSp>
                    <p:nvGrpSpPr>
                      <p:cNvPr id="813" name="Group 385"/>
                      <p:cNvGrpSpPr/>
                      <p:nvPr/>
                    </p:nvGrpSpPr>
                    <p:grpSpPr>
                      <a:xfrm>
                        <a:off x="5896151" y="4920891"/>
                        <a:ext cx="315351" cy="452185"/>
                        <a:chOff x="6144878" y="5033781"/>
                        <a:chExt cx="315351" cy="452185"/>
                      </a:xfrm>
                    </p:grpSpPr>
                    <p:sp>
                      <p:nvSpPr>
                        <p:cNvPr id="514" name="Down Arrow 5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814" name="Group 384"/>
                      <p:cNvGrpSpPr/>
                      <p:nvPr/>
                    </p:nvGrpSpPr>
                    <p:grpSpPr>
                      <a:xfrm>
                        <a:off x="5326940" y="4918842"/>
                        <a:ext cx="315351" cy="452185"/>
                        <a:chOff x="5326940" y="5031732"/>
                        <a:chExt cx="315351" cy="452185"/>
                      </a:xfrm>
                    </p:grpSpPr>
                    <p:sp>
                      <p:nvSpPr>
                        <p:cNvPr id="512" name="Down Arrow 5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815" name="Group 386"/>
                      <p:cNvGrpSpPr/>
                      <p:nvPr/>
                    </p:nvGrpSpPr>
                    <p:grpSpPr>
                      <a:xfrm>
                        <a:off x="6465362" y="4918844"/>
                        <a:ext cx="315351" cy="452185"/>
                        <a:chOff x="7012249" y="5031734"/>
                        <a:chExt cx="315351" cy="452185"/>
                      </a:xfrm>
                    </p:grpSpPr>
                    <p:sp>
                      <p:nvSpPr>
                        <p:cNvPr id="510" name="Down Arrow 5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816" name="Group 387"/>
                      <p:cNvGrpSpPr/>
                      <p:nvPr/>
                    </p:nvGrpSpPr>
                    <p:grpSpPr>
                      <a:xfrm>
                        <a:off x="7034572" y="4922157"/>
                        <a:ext cx="315351" cy="452185"/>
                        <a:chOff x="7836091" y="5035047"/>
                        <a:chExt cx="315351" cy="452185"/>
                      </a:xfrm>
                    </p:grpSpPr>
                    <p:sp>
                      <p:nvSpPr>
                        <p:cNvPr id="508" name="Down Arrow 5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817"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818" name="Group 395"/>
                    <p:cNvGrpSpPr/>
                    <p:nvPr/>
                  </p:nvGrpSpPr>
                  <p:grpSpPr>
                    <a:xfrm>
                      <a:off x="5326940" y="3038938"/>
                      <a:ext cx="2022983" cy="455500"/>
                      <a:chOff x="5326940" y="3038937"/>
                      <a:chExt cx="2022983" cy="455500"/>
                    </a:xfrm>
                  </p:grpSpPr>
                  <p:grpSp>
                    <p:nvGrpSpPr>
                      <p:cNvPr id="819" name="Group 378"/>
                      <p:cNvGrpSpPr/>
                      <p:nvPr/>
                    </p:nvGrpSpPr>
                    <p:grpSpPr>
                      <a:xfrm>
                        <a:off x="5896151" y="3040986"/>
                        <a:ext cx="315351" cy="452185"/>
                        <a:chOff x="6144878" y="3040986"/>
                        <a:chExt cx="315351" cy="452185"/>
                      </a:xfrm>
                    </p:grpSpPr>
                    <p:sp>
                      <p:nvSpPr>
                        <p:cNvPr id="498" name="Down Arrow 49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820" name="Group 377"/>
                      <p:cNvGrpSpPr/>
                      <p:nvPr/>
                    </p:nvGrpSpPr>
                    <p:grpSpPr>
                      <a:xfrm>
                        <a:off x="5326940" y="3038937"/>
                        <a:ext cx="315351" cy="452185"/>
                        <a:chOff x="5326940" y="3038937"/>
                        <a:chExt cx="315351" cy="452185"/>
                      </a:xfrm>
                    </p:grpSpPr>
                    <p:sp>
                      <p:nvSpPr>
                        <p:cNvPr id="496" name="Down Arrow 4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821" name="Group 230"/>
                      <p:cNvGrpSpPr/>
                      <p:nvPr/>
                    </p:nvGrpSpPr>
                    <p:grpSpPr>
                      <a:xfrm flipV="1">
                        <a:off x="6465362" y="3038939"/>
                        <a:ext cx="315351" cy="452185"/>
                        <a:chOff x="2660385" y="1689916"/>
                        <a:chExt cx="315351" cy="452185"/>
                      </a:xfrm>
                    </p:grpSpPr>
                    <p:sp>
                      <p:nvSpPr>
                        <p:cNvPr id="494" name="Down Arrow 49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822" name="Group 379"/>
                      <p:cNvGrpSpPr/>
                      <p:nvPr/>
                    </p:nvGrpSpPr>
                    <p:grpSpPr>
                      <a:xfrm>
                        <a:off x="7034572" y="3042252"/>
                        <a:ext cx="315351" cy="452185"/>
                        <a:chOff x="7836091" y="3042252"/>
                        <a:chExt cx="315351" cy="452185"/>
                      </a:xfrm>
                    </p:grpSpPr>
                    <p:sp>
                      <p:nvSpPr>
                        <p:cNvPr id="492" name="Down Arrow 49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823" name="Group 394"/>
                    <p:cNvGrpSpPr/>
                    <p:nvPr/>
                  </p:nvGrpSpPr>
                  <p:grpSpPr>
                    <a:xfrm>
                      <a:off x="5326940" y="3624179"/>
                      <a:ext cx="2022983" cy="455500"/>
                      <a:chOff x="5326940" y="3669335"/>
                      <a:chExt cx="2022983" cy="455500"/>
                    </a:xfrm>
                  </p:grpSpPr>
                  <p:grpSp>
                    <p:nvGrpSpPr>
                      <p:cNvPr id="824" name="Group 382"/>
                      <p:cNvGrpSpPr/>
                      <p:nvPr/>
                    </p:nvGrpSpPr>
                    <p:grpSpPr>
                      <a:xfrm>
                        <a:off x="5896151" y="3671384"/>
                        <a:ext cx="315351" cy="452185"/>
                        <a:chOff x="6144878" y="3705251"/>
                        <a:chExt cx="315351" cy="452185"/>
                      </a:xfrm>
                    </p:grpSpPr>
                    <p:sp>
                      <p:nvSpPr>
                        <p:cNvPr id="486" name="Down Arrow 48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825" name="Group 235"/>
                      <p:cNvGrpSpPr/>
                      <p:nvPr/>
                    </p:nvGrpSpPr>
                    <p:grpSpPr>
                      <a:xfrm flipV="1">
                        <a:off x="5326940" y="3669335"/>
                        <a:ext cx="315351" cy="452185"/>
                        <a:chOff x="704140" y="2354179"/>
                        <a:chExt cx="315351" cy="452185"/>
                      </a:xfrm>
                    </p:grpSpPr>
                    <p:sp>
                      <p:nvSpPr>
                        <p:cNvPr id="484" name="Down Arrow 48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826" name="Group 381"/>
                      <p:cNvGrpSpPr/>
                      <p:nvPr/>
                    </p:nvGrpSpPr>
                    <p:grpSpPr>
                      <a:xfrm>
                        <a:off x="6465362" y="3669337"/>
                        <a:ext cx="315351" cy="452185"/>
                        <a:chOff x="7012249" y="3703204"/>
                        <a:chExt cx="315351" cy="452185"/>
                      </a:xfrm>
                    </p:grpSpPr>
                    <p:sp>
                      <p:nvSpPr>
                        <p:cNvPr id="482" name="Down Arrow 48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827" name="Group 380"/>
                      <p:cNvGrpSpPr/>
                      <p:nvPr/>
                    </p:nvGrpSpPr>
                    <p:grpSpPr>
                      <a:xfrm>
                        <a:off x="7034572" y="3672650"/>
                        <a:ext cx="315351" cy="452185"/>
                        <a:chOff x="7836091" y="3706517"/>
                        <a:chExt cx="315351" cy="452185"/>
                      </a:xfrm>
                    </p:grpSpPr>
                    <p:sp>
                      <p:nvSpPr>
                        <p:cNvPr id="480" name="Down Arrow 47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828" name="Group 393"/>
                    <p:cNvGrpSpPr/>
                    <p:nvPr/>
                  </p:nvGrpSpPr>
                  <p:grpSpPr>
                    <a:xfrm>
                      <a:off x="5326940" y="4209422"/>
                      <a:ext cx="2022983" cy="455500"/>
                      <a:chOff x="5326940" y="4333600"/>
                      <a:chExt cx="2022983" cy="455500"/>
                    </a:xfrm>
                  </p:grpSpPr>
                  <p:grpSp>
                    <p:nvGrpSpPr>
                      <p:cNvPr id="829" name="Group 231"/>
                      <p:cNvGrpSpPr/>
                      <p:nvPr/>
                    </p:nvGrpSpPr>
                    <p:grpSpPr>
                      <a:xfrm flipV="1">
                        <a:off x="5896151" y="4335649"/>
                        <a:ext cx="315351" cy="452185"/>
                        <a:chOff x="1680124" y="3020493"/>
                        <a:chExt cx="315351" cy="452185"/>
                      </a:xfrm>
                    </p:grpSpPr>
                    <p:sp>
                      <p:nvSpPr>
                        <p:cNvPr id="474" name="Down Arrow 47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12" name="Group 383"/>
                      <p:cNvGrpSpPr/>
                      <p:nvPr/>
                    </p:nvGrpSpPr>
                    <p:grpSpPr>
                      <a:xfrm>
                        <a:off x="5326940" y="4333600"/>
                        <a:ext cx="315351" cy="452185"/>
                        <a:chOff x="5326940" y="4367467"/>
                        <a:chExt cx="315351" cy="452185"/>
                      </a:xfrm>
                    </p:grpSpPr>
                    <p:sp>
                      <p:nvSpPr>
                        <p:cNvPr id="472" name="Down Arrow 47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113" name="Group 229"/>
                      <p:cNvGrpSpPr/>
                      <p:nvPr/>
                    </p:nvGrpSpPr>
                    <p:grpSpPr>
                      <a:xfrm flipV="1">
                        <a:off x="6465362" y="4333602"/>
                        <a:ext cx="315351" cy="452185"/>
                        <a:chOff x="2660385" y="3018446"/>
                        <a:chExt cx="315351" cy="452185"/>
                      </a:xfrm>
                    </p:grpSpPr>
                    <p:sp>
                      <p:nvSpPr>
                        <p:cNvPr id="470" name="Down Arrow 4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14" name="Group 234"/>
                      <p:cNvGrpSpPr/>
                      <p:nvPr/>
                    </p:nvGrpSpPr>
                    <p:grpSpPr>
                      <a:xfrm flipV="1">
                        <a:off x="7034572" y="4336915"/>
                        <a:ext cx="315351" cy="452185"/>
                        <a:chOff x="3687429" y="3021759"/>
                        <a:chExt cx="315351" cy="452185"/>
                      </a:xfrm>
                    </p:grpSpPr>
                    <p:sp>
                      <p:nvSpPr>
                        <p:cNvPr id="468" name="Down Arrow 4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115" name="Group 392"/>
                    <p:cNvGrpSpPr/>
                    <p:nvPr/>
                  </p:nvGrpSpPr>
                  <p:grpSpPr>
                    <a:xfrm>
                      <a:off x="5326940" y="4794663"/>
                      <a:ext cx="2022983" cy="455500"/>
                      <a:chOff x="5326940" y="4918842"/>
                      <a:chExt cx="2022983" cy="455500"/>
                    </a:xfrm>
                  </p:grpSpPr>
                  <p:grpSp>
                    <p:nvGrpSpPr>
                      <p:cNvPr id="2116" name="Group 385"/>
                      <p:cNvGrpSpPr/>
                      <p:nvPr/>
                    </p:nvGrpSpPr>
                    <p:grpSpPr>
                      <a:xfrm>
                        <a:off x="5896151" y="4920891"/>
                        <a:ext cx="315351" cy="452185"/>
                        <a:chOff x="6144878" y="5033781"/>
                        <a:chExt cx="315351" cy="452185"/>
                      </a:xfrm>
                    </p:grpSpPr>
                    <p:sp>
                      <p:nvSpPr>
                        <p:cNvPr id="462" name="Down Arrow 46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117" name="Group 384"/>
                      <p:cNvGrpSpPr/>
                      <p:nvPr/>
                    </p:nvGrpSpPr>
                    <p:grpSpPr>
                      <a:xfrm>
                        <a:off x="5326940" y="4918842"/>
                        <a:ext cx="315351" cy="452185"/>
                        <a:chOff x="5326940" y="5031732"/>
                        <a:chExt cx="315351" cy="452185"/>
                      </a:xfrm>
                    </p:grpSpPr>
                    <p:sp>
                      <p:nvSpPr>
                        <p:cNvPr id="460" name="Down Arrow 45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118" name="Group 386"/>
                      <p:cNvGrpSpPr/>
                      <p:nvPr/>
                    </p:nvGrpSpPr>
                    <p:grpSpPr>
                      <a:xfrm>
                        <a:off x="6465362" y="4918844"/>
                        <a:ext cx="315351" cy="452185"/>
                        <a:chOff x="7012249" y="5031734"/>
                        <a:chExt cx="315351" cy="452185"/>
                      </a:xfrm>
                    </p:grpSpPr>
                    <p:sp>
                      <p:nvSpPr>
                        <p:cNvPr id="458" name="Down Arrow 45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119" name="Group 387"/>
                      <p:cNvGrpSpPr/>
                      <p:nvPr/>
                    </p:nvGrpSpPr>
                    <p:grpSpPr>
                      <a:xfrm>
                        <a:off x="7034572" y="4922157"/>
                        <a:ext cx="315351" cy="452185"/>
                        <a:chOff x="7836091" y="5035047"/>
                        <a:chExt cx="315351" cy="452185"/>
                      </a:xfrm>
                    </p:grpSpPr>
                    <p:sp>
                      <p:nvSpPr>
                        <p:cNvPr id="456" name="Down Arrow 45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grpSp>
      <p:grpSp>
        <p:nvGrpSpPr>
          <p:cNvPr id="1129" name="Group 1128"/>
          <p:cNvGrpSpPr/>
          <p:nvPr/>
        </p:nvGrpSpPr>
        <p:grpSpPr>
          <a:xfrm>
            <a:off x="1564209" y="2233726"/>
            <a:ext cx="2150049" cy="2226846"/>
            <a:chOff x="1565921" y="2268955"/>
            <a:chExt cx="2150049" cy="2226846"/>
          </a:xfrm>
        </p:grpSpPr>
        <p:sp>
          <p:nvSpPr>
            <p:cNvPr id="1130" name="Rounded Rectangle 1129"/>
            <p:cNvSpPr/>
            <p:nvPr/>
          </p:nvSpPr>
          <p:spPr bwMode="auto">
            <a:xfrm>
              <a:off x="3201006" y="3581813"/>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39" name="Rounded Rectangle 1138"/>
            <p:cNvSpPr/>
            <p:nvPr/>
          </p:nvSpPr>
          <p:spPr bwMode="auto">
            <a:xfrm>
              <a:off x="2421883" y="357325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1" name="Rounded Rectangle 1140"/>
            <p:cNvSpPr/>
            <p:nvPr/>
          </p:nvSpPr>
          <p:spPr bwMode="auto">
            <a:xfrm>
              <a:off x="2820862" y="35612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4" name="Rounded Rectangle 1143"/>
            <p:cNvSpPr/>
            <p:nvPr/>
          </p:nvSpPr>
          <p:spPr bwMode="auto">
            <a:xfrm>
              <a:off x="2392770" y="318454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5" name="Rounded Rectangle 1144"/>
            <p:cNvSpPr/>
            <p:nvPr/>
          </p:nvSpPr>
          <p:spPr bwMode="auto">
            <a:xfrm>
              <a:off x="2781475" y="3182835"/>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6" name="Rounded Rectangle 1145"/>
            <p:cNvSpPr/>
            <p:nvPr/>
          </p:nvSpPr>
          <p:spPr bwMode="auto">
            <a:xfrm>
              <a:off x="2946972" y="3431374"/>
              <a:ext cx="194902"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47" name="Group 428"/>
            <p:cNvGrpSpPr/>
            <p:nvPr/>
          </p:nvGrpSpPr>
          <p:grpSpPr>
            <a:xfrm>
              <a:off x="1565921" y="2268955"/>
              <a:ext cx="2150049" cy="2226846"/>
              <a:chOff x="5842197" y="1593958"/>
              <a:chExt cx="2150049" cy="2226846"/>
            </a:xfrm>
          </p:grpSpPr>
          <p:sp>
            <p:nvSpPr>
              <p:cNvPr id="1148" name="Rounded Rectangle 1147"/>
              <p:cNvSpPr/>
              <p:nvPr/>
            </p:nvSpPr>
            <p:spPr bwMode="auto">
              <a:xfrm>
                <a:off x="6451305" y="276160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49" name="Rounded Rectangle 1148"/>
              <p:cNvSpPr/>
              <p:nvPr/>
            </p:nvSpPr>
            <p:spPr bwMode="auto">
              <a:xfrm>
                <a:off x="7318031" y="2634552"/>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50" name="Rounded Rectangle 1149"/>
              <p:cNvSpPr/>
              <p:nvPr/>
            </p:nvSpPr>
            <p:spPr bwMode="auto">
              <a:xfrm>
                <a:off x="6968106" y="2634799"/>
                <a:ext cx="194902"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51" name="Group 1479"/>
              <p:cNvGrpSpPr/>
              <p:nvPr/>
            </p:nvGrpSpPr>
            <p:grpSpPr>
              <a:xfrm>
                <a:off x="5842197" y="1593958"/>
                <a:ext cx="2150049" cy="2226846"/>
                <a:chOff x="5842197" y="1792078"/>
                <a:chExt cx="2150049" cy="2226846"/>
              </a:xfrm>
            </p:grpSpPr>
            <p:sp>
              <p:nvSpPr>
                <p:cNvPr id="1152" name="Rounded Rectangle 1151"/>
                <p:cNvSpPr/>
                <p:nvPr/>
              </p:nvSpPr>
              <p:spPr bwMode="auto">
                <a:xfrm>
                  <a:off x="6557894" y="2846079"/>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53" name="Rounded Rectangle 1152"/>
                <p:cNvSpPr/>
                <p:nvPr/>
              </p:nvSpPr>
              <p:spPr bwMode="auto">
                <a:xfrm>
                  <a:off x="6183382" y="282987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154" name="Rounded Rectangle 1153"/>
                <p:cNvSpPr/>
                <p:nvPr/>
              </p:nvSpPr>
              <p:spPr bwMode="auto">
                <a:xfrm>
                  <a:off x="6824078" y="2959674"/>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55" name="Group 1149"/>
                <p:cNvGrpSpPr/>
                <p:nvPr/>
              </p:nvGrpSpPr>
              <p:grpSpPr>
                <a:xfrm>
                  <a:off x="5842197" y="1792078"/>
                  <a:ext cx="2150049" cy="2226846"/>
                  <a:chOff x="6884295" y="3041841"/>
                  <a:chExt cx="2150049" cy="2226846"/>
                </a:xfrm>
              </p:grpSpPr>
              <p:sp>
                <p:nvSpPr>
                  <p:cNvPr id="1156" name="Rounded Rectangle 1155"/>
                  <p:cNvSpPr/>
                  <p:nvPr/>
                </p:nvSpPr>
                <p:spPr bwMode="auto">
                  <a:xfrm>
                    <a:off x="8647200" y="4204453"/>
                    <a:ext cx="210874" cy="30822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157"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423" name="Group 395"/>
                    <p:cNvGrpSpPr/>
                    <p:nvPr/>
                  </p:nvGrpSpPr>
                  <p:grpSpPr>
                    <a:xfrm>
                      <a:off x="5326940" y="3038938"/>
                      <a:ext cx="2022983" cy="455500"/>
                      <a:chOff x="5326940" y="3038937"/>
                      <a:chExt cx="2022983" cy="455500"/>
                    </a:xfrm>
                  </p:grpSpPr>
                  <p:grpSp>
                    <p:nvGrpSpPr>
                      <p:cNvPr id="1463" name="Group 378"/>
                      <p:cNvGrpSpPr/>
                      <p:nvPr/>
                    </p:nvGrpSpPr>
                    <p:grpSpPr>
                      <a:xfrm>
                        <a:off x="5896151" y="3040986"/>
                        <a:ext cx="315351" cy="452185"/>
                        <a:chOff x="6144878" y="3040986"/>
                        <a:chExt cx="315351" cy="452185"/>
                      </a:xfrm>
                    </p:grpSpPr>
                    <p:sp>
                      <p:nvSpPr>
                        <p:cNvPr id="1473"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464" name="Group 377"/>
                      <p:cNvGrpSpPr/>
                      <p:nvPr/>
                    </p:nvGrpSpPr>
                    <p:grpSpPr>
                      <a:xfrm>
                        <a:off x="5326940" y="3038937"/>
                        <a:ext cx="315351" cy="452185"/>
                        <a:chOff x="5326940" y="3038937"/>
                        <a:chExt cx="315351" cy="452185"/>
                      </a:xfrm>
                    </p:grpSpPr>
                    <p:sp>
                      <p:nvSpPr>
                        <p:cNvPr id="1471"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465" name="Group 230"/>
                      <p:cNvGrpSpPr/>
                      <p:nvPr/>
                    </p:nvGrpSpPr>
                    <p:grpSpPr>
                      <a:xfrm flipV="1">
                        <a:off x="6465362" y="3038939"/>
                        <a:ext cx="315351" cy="452185"/>
                        <a:chOff x="2660385" y="1689916"/>
                        <a:chExt cx="315351" cy="452185"/>
                      </a:xfrm>
                    </p:grpSpPr>
                    <p:sp>
                      <p:nvSpPr>
                        <p:cNvPr id="1469" name="Down Arrow 146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466" name="Group 379"/>
                      <p:cNvGrpSpPr/>
                      <p:nvPr/>
                    </p:nvGrpSpPr>
                    <p:grpSpPr>
                      <a:xfrm>
                        <a:off x="7034572" y="3042252"/>
                        <a:ext cx="315351" cy="452185"/>
                        <a:chOff x="7836091" y="3042252"/>
                        <a:chExt cx="315351" cy="452185"/>
                      </a:xfrm>
                    </p:grpSpPr>
                    <p:sp>
                      <p:nvSpPr>
                        <p:cNvPr id="1467" name="Down Arrow 146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424" name="Group 394"/>
                    <p:cNvGrpSpPr/>
                    <p:nvPr/>
                  </p:nvGrpSpPr>
                  <p:grpSpPr>
                    <a:xfrm>
                      <a:off x="5326940" y="3624179"/>
                      <a:ext cx="2022983" cy="455500"/>
                      <a:chOff x="5326940" y="3669335"/>
                      <a:chExt cx="2022983" cy="455500"/>
                    </a:xfrm>
                  </p:grpSpPr>
                  <p:grpSp>
                    <p:nvGrpSpPr>
                      <p:cNvPr id="1451" name="Group 382"/>
                      <p:cNvGrpSpPr/>
                      <p:nvPr/>
                    </p:nvGrpSpPr>
                    <p:grpSpPr>
                      <a:xfrm>
                        <a:off x="5896151" y="3671384"/>
                        <a:ext cx="315351" cy="452185"/>
                        <a:chOff x="6144878" y="3705251"/>
                        <a:chExt cx="315351" cy="452185"/>
                      </a:xfrm>
                    </p:grpSpPr>
                    <p:sp>
                      <p:nvSpPr>
                        <p:cNvPr id="1461"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452" name="Group 235"/>
                      <p:cNvGrpSpPr/>
                      <p:nvPr/>
                    </p:nvGrpSpPr>
                    <p:grpSpPr>
                      <a:xfrm flipV="1">
                        <a:off x="5326940" y="3669335"/>
                        <a:ext cx="315351" cy="452185"/>
                        <a:chOff x="704140" y="2354179"/>
                        <a:chExt cx="315351" cy="452185"/>
                      </a:xfrm>
                    </p:grpSpPr>
                    <p:sp>
                      <p:nvSpPr>
                        <p:cNvPr id="1459"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453" name="Group 381"/>
                      <p:cNvGrpSpPr/>
                      <p:nvPr/>
                    </p:nvGrpSpPr>
                    <p:grpSpPr>
                      <a:xfrm>
                        <a:off x="6465362" y="3669337"/>
                        <a:ext cx="315351" cy="452185"/>
                        <a:chOff x="7012249" y="3703204"/>
                        <a:chExt cx="315351" cy="452185"/>
                      </a:xfrm>
                    </p:grpSpPr>
                    <p:sp>
                      <p:nvSpPr>
                        <p:cNvPr id="1457" name="Down Arrow 145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454" name="Group 380"/>
                      <p:cNvGrpSpPr/>
                      <p:nvPr/>
                    </p:nvGrpSpPr>
                    <p:grpSpPr>
                      <a:xfrm>
                        <a:off x="7034572" y="3672650"/>
                        <a:ext cx="315351" cy="452185"/>
                        <a:chOff x="7836091" y="3706517"/>
                        <a:chExt cx="315351" cy="452185"/>
                      </a:xfrm>
                    </p:grpSpPr>
                    <p:sp>
                      <p:nvSpPr>
                        <p:cNvPr id="1455" name="Down Arrow 145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425" name="Group 393"/>
                    <p:cNvGrpSpPr/>
                    <p:nvPr/>
                  </p:nvGrpSpPr>
                  <p:grpSpPr>
                    <a:xfrm>
                      <a:off x="5326940" y="4209422"/>
                      <a:ext cx="2022983" cy="455500"/>
                      <a:chOff x="5326940" y="4333600"/>
                      <a:chExt cx="2022983" cy="455500"/>
                    </a:xfrm>
                  </p:grpSpPr>
                  <p:grpSp>
                    <p:nvGrpSpPr>
                      <p:cNvPr id="1439" name="Group 231"/>
                      <p:cNvGrpSpPr/>
                      <p:nvPr/>
                    </p:nvGrpSpPr>
                    <p:grpSpPr>
                      <a:xfrm flipV="1">
                        <a:off x="5896151" y="4335649"/>
                        <a:ext cx="315351" cy="452185"/>
                        <a:chOff x="1680124" y="3020493"/>
                        <a:chExt cx="315351" cy="452185"/>
                      </a:xfrm>
                    </p:grpSpPr>
                    <p:sp>
                      <p:nvSpPr>
                        <p:cNvPr id="1449"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440" name="Group 383"/>
                      <p:cNvGrpSpPr/>
                      <p:nvPr/>
                    </p:nvGrpSpPr>
                    <p:grpSpPr>
                      <a:xfrm>
                        <a:off x="5326940" y="4333600"/>
                        <a:ext cx="315351" cy="452185"/>
                        <a:chOff x="5326940" y="4367467"/>
                        <a:chExt cx="315351" cy="452185"/>
                      </a:xfrm>
                    </p:grpSpPr>
                    <p:sp>
                      <p:nvSpPr>
                        <p:cNvPr id="1447"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441" name="Group 229"/>
                      <p:cNvGrpSpPr/>
                      <p:nvPr/>
                    </p:nvGrpSpPr>
                    <p:grpSpPr>
                      <a:xfrm flipV="1">
                        <a:off x="6465362" y="4333602"/>
                        <a:ext cx="315351" cy="452185"/>
                        <a:chOff x="2660385" y="3018446"/>
                        <a:chExt cx="315351" cy="452185"/>
                      </a:xfrm>
                    </p:grpSpPr>
                    <p:sp>
                      <p:nvSpPr>
                        <p:cNvPr id="1445"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442" name="Group 234"/>
                      <p:cNvGrpSpPr/>
                      <p:nvPr/>
                    </p:nvGrpSpPr>
                    <p:grpSpPr>
                      <a:xfrm flipV="1">
                        <a:off x="7034572" y="4336915"/>
                        <a:ext cx="315351" cy="452185"/>
                        <a:chOff x="3687429" y="3021759"/>
                        <a:chExt cx="315351" cy="452185"/>
                      </a:xfrm>
                    </p:grpSpPr>
                    <p:sp>
                      <p:nvSpPr>
                        <p:cNvPr id="1443"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426" name="Group 392"/>
                    <p:cNvGrpSpPr/>
                    <p:nvPr/>
                  </p:nvGrpSpPr>
                  <p:grpSpPr>
                    <a:xfrm>
                      <a:off x="5326940" y="4794663"/>
                      <a:ext cx="2022983" cy="455500"/>
                      <a:chOff x="5326940" y="4918842"/>
                      <a:chExt cx="2022983" cy="455500"/>
                    </a:xfrm>
                  </p:grpSpPr>
                  <p:grpSp>
                    <p:nvGrpSpPr>
                      <p:cNvPr id="1427" name="Group 385"/>
                      <p:cNvGrpSpPr/>
                      <p:nvPr/>
                    </p:nvGrpSpPr>
                    <p:grpSpPr>
                      <a:xfrm>
                        <a:off x="5896151" y="4920891"/>
                        <a:ext cx="315351" cy="452185"/>
                        <a:chOff x="6144878" y="5033781"/>
                        <a:chExt cx="315351" cy="452185"/>
                      </a:xfrm>
                    </p:grpSpPr>
                    <p:sp>
                      <p:nvSpPr>
                        <p:cNvPr id="1437" name="Down Arrow 143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428" name="Group 384"/>
                      <p:cNvGrpSpPr/>
                      <p:nvPr/>
                    </p:nvGrpSpPr>
                    <p:grpSpPr>
                      <a:xfrm>
                        <a:off x="5326940" y="4918842"/>
                        <a:ext cx="315351" cy="452185"/>
                        <a:chOff x="5326940" y="5031732"/>
                        <a:chExt cx="315351" cy="452185"/>
                      </a:xfrm>
                    </p:grpSpPr>
                    <p:sp>
                      <p:nvSpPr>
                        <p:cNvPr id="1435" name="Down Arrow 143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429" name="Group 386"/>
                      <p:cNvGrpSpPr/>
                      <p:nvPr/>
                    </p:nvGrpSpPr>
                    <p:grpSpPr>
                      <a:xfrm>
                        <a:off x="6465362" y="4918844"/>
                        <a:ext cx="315351" cy="452185"/>
                        <a:chOff x="7012249" y="5031734"/>
                        <a:chExt cx="315351" cy="452185"/>
                      </a:xfrm>
                    </p:grpSpPr>
                    <p:sp>
                      <p:nvSpPr>
                        <p:cNvPr id="1433"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430" name="Group 387"/>
                      <p:cNvGrpSpPr/>
                      <p:nvPr/>
                    </p:nvGrpSpPr>
                    <p:grpSpPr>
                      <a:xfrm>
                        <a:off x="7034572" y="4922157"/>
                        <a:ext cx="315351" cy="452185"/>
                        <a:chOff x="7836091" y="5035047"/>
                        <a:chExt cx="315351" cy="452185"/>
                      </a:xfrm>
                    </p:grpSpPr>
                    <p:sp>
                      <p:nvSpPr>
                        <p:cNvPr id="1431"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158"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371" name="Group 395"/>
                    <p:cNvGrpSpPr/>
                    <p:nvPr/>
                  </p:nvGrpSpPr>
                  <p:grpSpPr>
                    <a:xfrm>
                      <a:off x="5326940" y="3038938"/>
                      <a:ext cx="2022983" cy="455500"/>
                      <a:chOff x="5326940" y="3038937"/>
                      <a:chExt cx="2022983" cy="455500"/>
                    </a:xfrm>
                  </p:grpSpPr>
                  <p:grpSp>
                    <p:nvGrpSpPr>
                      <p:cNvPr id="1411" name="Group 378"/>
                      <p:cNvGrpSpPr/>
                      <p:nvPr/>
                    </p:nvGrpSpPr>
                    <p:grpSpPr>
                      <a:xfrm>
                        <a:off x="5896151" y="3040986"/>
                        <a:ext cx="315351" cy="452185"/>
                        <a:chOff x="6144878" y="3040986"/>
                        <a:chExt cx="315351" cy="452185"/>
                      </a:xfrm>
                    </p:grpSpPr>
                    <p:sp>
                      <p:nvSpPr>
                        <p:cNvPr id="1421" name="Down Arrow 1420"/>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412" name="Group 377"/>
                      <p:cNvGrpSpPr/>
                      <p:nvPr/>
                    </p:nvGrpSpPr>
                    <p:grpSpPr>
                      <a:xfrm>
                        <a:off x="5326940" y="3038937"/>
                        <a:ext cx="315351" cy="452185"/>
                        <a:chOff x="5326940" y="3038937"/>
                        <a:chExt cx="315351" cy="452185"/>
                      </a:xfrm>
                    </p:grpSpPr>
                    <p:sp>
                      <p:nvSpPr>
                        <p:cNvPr id="1419" name="Down Arrow 14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413" name="Group 230"/>
                      <p:cNvGrpSpPr/>
                      <p:nvPr/>
                    </p:nvGrpSpPr>
                    <p:grpSpPr>
                      <a:xfrm flipV="1">
                        <a:off x="6465362" y="3038939"/>
                        <a:ext cx="315351" cy="452185"/>
                        <a:chOff x="2660385" y="1689916"/>
                        <a:chExt cx="315351" cy="452185"/>
                      </a:xfrm>
                    </p:grpSpPr>
                    <p:sp>
                      <p:nvSpPr>
                        <p:cNvPr id="1417" name="Down Arrow 1416"/>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414" name="Group 379"/>
                      <p:cNvGrpSpPr/>
                      <p:nvPr/>
                    </p:nvGrpSpPr>
                    <p:grpSpPr>
                      <a:xfrm>
                        <a:off x="7034572" y="3042252"/>
                        <a:ext cx="315351" cy="452185"/>
                        <a:chOff x="7836091" y="3042252"/>
                        <a:chExt cx="315351" cy="452185"/>
                      </a:xfrm>
                    </p:grpSpPr>
                    <p:sp>
                      <p:nvSpPr>
                        <p:cNvPr id="1415" name="Down Arrow 1414"/>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372" name="Group 394"/>
                    <p:cNvGrpSpPr/>
                    <p:nvPr/>
                  </p:nvGrpSpPr>
                  <p:grpSpPr>
                    <a:xfrm>
                      <a:off x="5326940" y="3624179"/>
                      <a:ext cx="2022983" cy="455500"/>
                      <a:chOff x="5326940" y="3669335"/>
                      <a:chExt cx="2022983" cy="455500"/>
                    </a:xfrm>
                  </p:grpSpPr>
                  <p:grpSp>
                    <p:nvGrpSpPr>
                      <p:cNvPr id="1399" name="Group 382"/>
                      <p:cNvGrpSpPr/>
                      <p:nvPr/>
                    </p:nvGrpSpPr>
                    <p:grpSpPr>
                      <a:xfrm>
                        <a:off x="5896151" y="3671384"/>
                        <a:ext cx="315351" cy="452185"/>
                        <a:chOff x="6144878" y="3705251"/>
                        <a:chExt cx="315351" cy="452185"/>
                      </a:xfrm>
                    </p:grpSpPr>
                    <p:sp>
                      <p:nvSpPr>
                        <p:cNvPr id="1409" name="Down Arrow 1408"/>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400" name="Group 235"/>
                      <p:cNvGrpSpPr/>
                      <p:nvPr/>
                    </p:nvGrpSpPr>
                    <p:grpSpPr>
                      <a:xfrm flipV="1">
                        <a:off x="5326940" y="3669335"/>
                        <a:ext cx="315351" cy="452185"/>
                        <a:chOff x="704140" y="2354179"/>
                        <a:chExt cx="315351" cy="452185"/>
                      </a:xfrm>
                    </p:grpSpPr>
                    <p:sp>
                      <p:nvSpPr>
                        <p:cNvPr id="1407" name="Down Arrow 1406"/>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401" name="Group 381"/>
                      <p:cNvGrpSpPr/>
                      <p:nvPr/>
                    </p:nvGrpSpPr>
                    <p:grpSpPr>
                      <a:xfrm>
                        <a:off x="6465362" y="3669337"/>
                        <a:ext cx="315351" cy="452185"/>
                        <a:chOff x="7012249" y="3703204"/>
                        <a:chExt cx="315351" cy="452185"/>
                      </a:xfrm>
                    </p:grpSpPr>
                    <p:sp>
                      <p:nvSpPr>
                        <p:cNvPr id="1405" name="Down Arrow 1404"/>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402" name="Group 380"/>
                      <p:cNvGrpSpPr/>
                      <p:nvPr/>
                    </p:nvGrpSpPr>
                    <p:grpSpPr>
                      <a:xfrm>
                        <a:off x="7034572" y="3672650"/>
                        <a:ext cx="315351" cy="452185"/>
                        <a:chOff x="7836091" y="3706517"/>
                        <a:chExt cx="315351" cy="452185"/>
                      </a:xfrm>
                    </p:grpSpPr>
                    <p:sp>
                      <p:nvSpPr>
                        <p:cNvPr id="1403" name="Down Arrow 1402"/>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373" name="Group 393"/>
                    <p:cNvGrpSpPr/>
                    <p:nvPr/>
                  </p:nvGrpSpPr>
                  <p:grpSpPr>
                    <a:xfrm>
                      <a:off x="5326940" y="4209422"/>
                      <a:ext cx="2022983" cy="455500"/>
                      <a:chOff x="5326940" y="4333600"/>
                      <a:chExt cx="2022983" cy="455500"/>
                    </a:xfrm>
                  </p:grpSpPr>
                  <p:grpSp>
                    <p:nvGrpSpPr>
                      <p:cNvPr id="1387" name="Group 231"/>
                      <p:cNvGrpSpPr/>
                      <p:nvPr/>
                    </p:nvGrpSpPr>
                    <p:grpSpPr>
                      <a:xfrm flipV="1">
                        <a:off x="5896151" y="4335649"/>
                        <a:ext cx="315351" cy="452185"/>
                        <a:chOff x="1680124" y="3020493"/>
                        <a:chExt cx="315351" cy="452185"/>
                      </a:xfrm>
                    </p:grpSpPr>
                    <p:sp>
                      <p:nvSpPr>
                        <p:cNvPr id="1397" name="Down Arrow 1396"/>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388" name="Group 383"/>
                      <p:cNvGrpSpPr/>
                      <p:nvPr/>
                    </p:nvGrpSpPr>
                    <p:grpSpPr>
                      <a:xfrm>
                        <a:off x="5326940" y="4333600"/>
                        <a:ext cx="315351" cy="452185"/>
                        <a:chOff x="5326940" y="4367467"/>
                        <a:chExt cx="315351" cy="452185"/>
                      </a:xfrm>
                    </p:grpSpPr>
                    <p:sp>
                      <p:nvSpPr>
                        <p:cNvPr id="1395" name="Down Arrow 1394"/>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389" name="Group 229"/>
                      <p:cNvGrpSpPr/>
                      <p:nvPr/>
                    </p:nvGrpSpPr>
                    <p:grpSpPr>
                      <a:xfrm flipV="1">
                        <a:off x="6465362" y="4333602"/>
                        <a:ext cx="315351" cy="452185"/>
                        <a:chOff x="2660385" y="3018446"/>
                        <a:chExt cx="315351" cy="452185"/>
                      </a:xfrm>
                    </p:grpSpPr>
                    <p:sp>
                      <p:nvSpPr>
                        <p:cNvPr id="1393" name="Down Arrow 1392"/>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390" name="Group 234"/>
                      <p:cNvGrpSpPr/>
                      <p:nvPr/>
                    </p:nvGrpSpPr>
                    <p:grpSpPr>
                      <a:xfrm flipV="1">
                        <a:off x="7034572" y="4336915"/>
                        <a:ext cx="315351" cy="452185"/>
                        <a:chOff x="3687429" y="3021759"/>
                        <a:chExt cx="315351" cy="452185"/>
                      </a:xfrm>
                    </p:grpSpPr>
                    <p:sp>
                      <p:nvSpPr>
                        <p:cNvPr id="1391" name="Down Arrow 1390"/>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374" name="Group 392"/>
                    <p:cNvGrpSpPr/>
                    <p:nvPr/>
                  </p:nvGrpSpPr>
                  <p:grpSpPr>
                    <a:xfrm>
                      <a:off x="5326940" y="4794663"/>
                      <a:ext cx="2022983" cy="455500"/>
                      <a:chOff x="5326940" y="4918842"/>
                      <a:chExt cx="2022983" cy="455500"/>
                    </a:xfrm>
                  </p:grpSpPr>
                  <p:grpSp>
                    <p:nvGrpSpPr>
                      <p:cNvPr id="1375" name="Group 385"/>
                      <p:cNvGrpSpPr/>
                      <p:nvPr/>
                    </p:nvGrpSpPr>
                    <p:grpSpPr>
                      <a:xfrm>
                        <a:off x="5896151" y="4920891"/>
                        <a:ext cx="315351" cy="452185"/>
                        <a:chOff x="6144878" y="5033781"/>
                        <a:chExt cx="315351" cy="452185"/>
                      </a:xfrm>
                    </p:grpSpPr>
                    <p:sp>
                      <p:nvSpPr>
                        <p:cNvPr id="1385" name="Down Arrow 1384"/>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376" name="Group 384"/>
                      <p:cNvGrpSpPr/>
                      <p:nvPr/>
                    </p:nvGrpSpPr>
                    <p:grpSpPr>
                      <a:xfrm>
                        <a:off x="5326940" y="4918842"/>
                        <a:ext cx="315351" cy="452185"/>
                        <a:chOff x="5326940" y="5031732"/>
                        <a:chExt cx="315351" cy="452185"/>
                      </a:xfrm>
                    </p:grpSpPr>
                    <p:sp>
                      <p:nvSpPr>
                        <p:cNvPr id="1383" name="Down Arrow 1382"/>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377" name="Group 386"/>
                      <p:cNvGrpSpPr/>
                      <p:nvPr/>
                    </p:nvGrpSpPr>
                    <p:grpSpPr>
                      <a:xfrm>
                        <a:off x="6465362" y="4918844"/>
                        <a:ext cx="315351" cy="452185"/>
                        <a:chOff x="7012249" y="5031734"/>
                        <a:chExt cx="315351" cy="452185"/>
                      </a:xfrm>
                    </p:grpSpPr>
                    <p:sp>
                      <p:nvSpPr>
                        <p:cNvPr id="1381" name="Down Arrow 1380"/>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378" name="Group 387"/>
                      <p:cNvGrpSpPr/>
                      <p:nvPr/>
                    </p:nvGrpSpPr>
                    <p:grpSpPr>
                      <a:xfrm>
                        <a:off x="7034572" y="4922157"/>
                        <a:ext cx="315351" cy="452185"/>
                        <a:chOff x="7836091" y="5035047"/>
                        <a:chExt cx="315351" cy="452185"/>
                      </a:xfrm>
                    </p:grpSpPr>
                    <p:sp>
                      <p:nvSpPr>
                        <p:cNvPr id="1379" name="Down Arrow 1378"/>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159"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319" name="Group 395"/>
                    <p:cNvGrpSpPr/>
                    <p:nvPr/>
                  </p:nvGrpSpPr>
                  <p:grpSpPr>
                    <a:xfrm>
                      <a:off x="5326940" y="3038938"/>
                      <a:ext cx="2022983" cy="455500"/>
                      <a:chOff x="5326940" y="3038937"/>
                      <a:chExt cx="2022983" cy="455500"/>
                    </a:xfrm>
                  </p:grpSpPr>
                  <p:grpSp>
                    <p:nvGrpSpPr>
                      <p:cNvPr id="1359" name="Group 378"/>
                      <p:cNvGrpSpPr/>
                      <p:nvPr/>
                    </p:nvGrpSpPr>
                    <p:grpSpPr>
                      <a:xfrm>
                        <a:off x="5896151" y="3040986"/>
                        <a:ext cx="315351" cy="452185"/>
                        <a:chOff x="6144878" y="3040986"/>
                        <a:chExt cx="315351" cy="452185"/>
                      </a:xfrm>
                    </p:grpSpPr>
                    <p:sp>
                      <p:nvSpPr>
                        <p:cNvPr id="1369" name="Down Arrow 1368"/>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360" name="Group 377"/>
                      <p:cNvGrpSpPr/>
                      <p:nvPr/>
                    </p:nvGrpSpPr>
                    <p:grpSpPr>
                      <a:xfrm>
                        <a:off x="5326940" y="3038937"/>
                        <a:ext cx="315351" cy="452185"/>
                        <a:chOff x="5326940" y="3038937"/>
                        <a:chExt cx="315351" cy="452185"/>
                      </a:xfrm>
                    </p:grpSpPr>
                    <p:sp>
                      <p:nvSpPr>
                        <p:cNvPr id="1367" name="Down Arrow 13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361" name="Group 230"/>
                      <p:cNvGrpSpPr/>
                      <p:nvPr/>
                    </p:nvGrpSpPr>
                    <p:grpSpPr>
                      <a:xfrm flipV="1">
                        <a:off x="6465362" y="3038939"/>
                        <a:ext cx="315351" cy="452185"/>
                        <a:chOff x="2660385" y="1689916"/>
                        <a:chExt cx="315351" cy="452185"/>
                      </a:xfrm>
                    </p:grpSpPr>
                    <p:sp>
                      <p:nvSpPr>
                        <p:cNvPr id="1365" name="Down Arrow 136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362" name="Group 379"/>
                      <p:cNvGrpSpPr/>
                      <p:nvPr/>
                    </p:nvGrpSpPr>
                    <p:grpSpPr>
                      <a:xfrm>
                        <a:off x="7034572" y="3042252"/>
                        <a:ext cx="315351" cy="452185"/>
                        <a:chOff x="7836091" y="3042252"/>
                        <a:chExt cx="315351" cy="452185"/>
                      </a:xfrm>
                    </p:grpSpPr>
                    <p:sp>
                      <p:nvSpPr>
                        <p:cNvPr id="1363" name="Down Arrow 1362"/>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320" name="Group 394"/>
                    <p:cNvGrpSpPr/>
                    <p:nvPr/>
                  </p:nvGrpSpPr>
                  <p:grpSpPr>
                    <a:xfrm>
                      <a:off x="5326940" y="3624179"/>
                      <a:ext cx="2022983" cy="455500"/>
                      <a:chOff x="5326940" y="3669335"/>
                      <a:chExt cx="2022983" cy="455500"/>
                    </a:xfrm>
                  </p:grpSpPr>
                  <p:grpSp>
                    <p:nvGrpSpPr>
                      <p:cNvPr id="1347" name="Group 382"/>
                      <p:cNvGrpSpPr/>
                      <p:nvPr/>
                    </p:nvGrpSpPr>
                    <p:grpSpPr>
                      <a:xfrm>
                        <a:off x="5896151" y="3671384"/>
                        <a:ext cx="315351" cy="452185"/>
                        <a:chOff x="6144878" y="3705251"/>
                        <a:chExt cx="315351" cy="452185"/>
                      </a:xfrm>
                    </p:grpSpPr>
                    <p:sp>
                      <p:nvSpPr>
                        <p:cNvPr id="1357" name="Down Arrow 1356"/>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348" name="Group 235"/>
                      <p:cNvGrpSpPr/>
                      <p:nvPr/>
                    </p:nvGrpSpPr>
                    <p:grpSpPr>
                      <a:xfrm flipV="1">
                        <a:off x="5326940" y="3669335"/>
                        <a:ext cx="315351" cy="452185"/>
                        <a:chOff x="704140" y="2354179"/>
                        <a:chExt cx="315351" cy="452185"/>
                      </a:xfrm>
                    </p:grpSpPr>
                    <p:sp>
                      <p:nvSpPr>
                        <p:cNvPr id="1355" name="Down Arrow 1354"/>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349" name="Group 381"/>
                      <p:cNvGrpSpPr/>
                      <p:nvPr/>
                    </p:nvGrpSpPr>
                    <p:grpSpPr>
                      <a:xfrm>
                        <a:off x="6465362" y="3669337"/>
                        <a:ext cx="315351" cy="452185"/>
                        <a:chOff x="7012249" y="3703204"/>
                        <a:chExt cx="315351" cy="452185"/>
                      </a:xfrm>
                    </p:grpSpPr>
                    <p:sp>
                      <p:nvSpPr>
                        <p:cNvPr id="1353" name="Down Arrow 1352"/>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350" name="Group 380"/>
                      <p:cNvGrpSpPr/>
                      <p:nvPr/>
                    </p:nvGrpSpPr>
                    <p:grpSpPr>
                      <a:xfrm>
                        <a:off x="7034572" y="3672650"/>
                        <a:ext cx="315351" cy="452185"/>
                        <a:chOff x="7836091" y="3706517"/>
                        <a:chExt cx="315351" cy="452185"/>
                      </a:xfrm>
                    </p:grpSpPr>
                    <p:sp>
                      <p:nvSpPr>
                        <p:cNvPr id="1351" name="Down Arrow 1350"/>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321" name="Group 393"/>
                    <p:cNvGrpSpPr/>
                    <p:nvPr/>
                  </p:nvGrpSpPr>
                  <p:grpSpPr>
                    <a:xfrm>
                      <a:off x="5326940" y="4209422"/>
                      <a:ext cx="2022983" cy="455500"/>
                      <a:chOff x="5326940" y="4333600"/>
                      <a:chExt cx="2022983" cy="455500"/>
                    </a:xfrm>
                  </p:grpSpPr>
                  <p:grpSp>
                    <p:nvGrpSpPr>
                      <p:cNvPr id="1335" name="Group 231"/>
                      <p:cNvGrpSpPr/>
                      <p:nvPr/>
                    </p:nvGrpSpPr>
                    <p:grpSpPr>
                      <a:xfrm flipV="1">
                        <a:off x="5896151" y="4335649"/>
                        <a:ext cx="315351" cy="452185"/>
                        <a:chOff x="1680124" y="3020493"/>
                        <a:chExt cx="315351" cy="452185"/>
                      </a:xfrm>
                    </p:grpSpPr>
                    <p:sp>
                      <p:nvSpPr>
                        <p:cNvPr id="1345" name="Down Arrow 1344"/>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336" name="Group 383"/>
                      <p:cNvGrpSpPr/>
                      <p:nvPr/>
                    </p:nvGrpSpPr>
                    <p:grpSpPr>
                      <a:xfrm>
                        <a:off x="5326940" y="4333600"/>
                        <a:ext cx="315351" cy="452185"/>
                        <a:chOff x="5326940" y="4367467"/>
                        <a:chExt cx="315351" cy="452185"/>
                      </a:xfrm>
                    </p:grpSpPr>
                    <p:sp>
                      <p:nvSpPr>
                        <p:cNvPr id="1343" name="Down Arrow 1342"/>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337" name="Group 229"/>
                      <p:cNvGrpSpPr/>
                      <p:nvPr/>
                    </p:nvGrpSpPr>
                    <p:grpSpPr>
                      <a:xfrm flipV="1">
                        <a:off x="6465362" y="4333602"/>
                        <a:ext cx="315351" cy="452185"/>
                        <a:chOff x="2660385" y="3018446"/>
                        <a:chExt cx="315351" cy="452185"/>
                      </a:xfrm>
                    </p:grpSpPr>
                    <p:sp>
                      <p:nvSpPr>
                        <p:cNvPr id="1341" name="Down Arrow 134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338" name="Group 234"/>
                      <p:cNvGrpSpPr/>
                      <p:nvPr/>
                    </p:nvGrpSpPr>
                    <p:grpSpPr>
                      <a:xfrm flipV="1">
                        <a:off x="7034572" y="4336915"/>
                        <a:ext cx="315351" cy="452185"/>
                        <a:chOff x="3687429" y="3021759"/>
                        <a:chExt cx="315351" cy="452185"/>
                      </a:xfrm>
                    </p:grpSpPr>
                    <p:sp>
                      <p:nvSpPr>
                        <p:cNvPr id="1339" name="Down Arrow 133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322" name="Group 392"/>
                    <p:cNvGrpSpPr/>
                    <p:nvPr/>
                  </p:nvGrpSpPr>
                  <p:grpSpPr>
                    <a:xfrm>
                      <a:off x="5326940" y="4794663"/>
                      <a:ext cx="2022983" cy="455500"/>
                      <a:chOff x="5326940" y="4918842"/>
                      <a:chExt cx="2022983" cy="455500"/>
                    </a:xfrm>
                  </p:grpSpPr>
                  <p:grpSp>
                    <p:nvGrpSpPr>
                      <p:cNvPr id="1323" name="Group 385"/>
                      <p:cNvGrpSpPr/>
                      <p:nvPr/>
                    </p:nvGrpSpPr>
                    <p:grpSpPr>
                      <a:xfrm>
                        <a:off x="5896151" y="4920891"/>
                        <a:ext cx="315351" cy="452185"/>
                        <a:chOff x="6144878" y="5033781"/>
                        <a:chExt cx="315351" cy="452185"/>
                      </a:xfrm>
                    </p:grpSpPr>
                    <p:sp>
                      <p:nvSpPr>
                        <p:cNvPr id="1333" name="Down Arrow 1332"/>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324" name="Group 384"/>
                      <p:cNvGrpSpPr/>
                      <p:nvPr/>
                    </p:nvGrpSpPr>
                    <p:grpSpPr>
                      <a:xfrm>
                        <a:off x="5326940" y="4918842"/>
                        <a:ext cx="315351" cy="452185"/>
                        <a:chOff x="5326940" y="5031732"/>
                        <a:chExt cx="315351" cy="452185"/>
                      </a:xfrm>
                    </p:grpSpPr>
                    <p:sp>
                      <p:nvSpPr>
                        <p:cNvPr id="1331" name="Down Arrow 1330"/>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325" name="Group 386"/>
                      <p:cNvGrpSpPr/>
                      <p:nvPr/>
                    </p:nvGrpSpPr>
                    <p:grpSpPr>
                      <a:xfrm>
                        <a:off x="6465362" y="4918844"/>
                        <a:ext cx="315351" cy="452185"/>
                        <a:chOff x="7012249" y="5031734"/>
                        <a:chExt cx="315351" cy="452185"/>
                      </a:xfrm>
                    </p:grpSpPr>
                    <p:sp>
                      <p:nvSpPr>
                        <p:cNvPr id="1329" name="Down Arrow 1328"/>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326" name="Group 387"/>
                      <p:cNvGrpSpPr/>
                      <p:nvPr/>
                    </p:nvGrpSpPr>
                    <p:grpSpPr>
                      <a:xfrm>
                        <a:off x="7034572" y="4922157"/>
                        <a:ext cx="315351" cy="452185"/>
                        <a:chOff x="7836091" y="5035047"/>
                        <a:chExt cx="315351" cy="452185"/>
                      </a:xfrm>
                    </p:grpSpPr>
                    <p:sp>
                      <p:nvSpPr>
                        <p:cNvPr id="1327" name="Down Arrow 1326"/>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160"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267" name="Group 395"/>
                    <p:cNvGrpSpPr/>
                    <p:nvPr/>
                  </p:nvGrpSpPr>
                  <p:grpSpPr>
                    <a:xfrm>
                      <a:off x="5326940" y="3038938"/>
                      <a:ext cx="2022983" cy="455500"/>
                      <a:chOff x="5326940" y="3038937"/>
                      <a:chExt cx="2022983" cy="455500"/>
                    </a:xfrm>
                  </p:grpSpPr>
                  <p:grpSp>
                    <p:nvGrpSpPr>
                      <p:cNvPr id="1307" name="Group 378"/>
                      <p:cNvGrpSpPr/>
                      <p:nvPr/>
                    </p:nvGrpSpPr>
                    <p:grpSpPr>
                      <a:xfrm>
                        <a:off x="5896151" y="3040986"/>
                        <a:ext cx="315351" cy="452185"/>
                        <a:chOff x="6144878" y="3040986"/>
                        <a:chExt cx="315351" cy="452185"/>
                      </a:xfrm>
                    </p:grpSpPr>
                    <p:sp>
                      <p:nvSpPr>
                        <p:cNvPr id="1317" name="Down Arrow 1316"/>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308" name="Group 377"/>
                      <p:cNvGrpSpPr/>
                      <p:nvPr/>
                    </p:nvGrpSpPr>
                    <p:grpSpPr>
                      <a:xfrm>
                        <a:off x="5326940" y="3038937"/>
                        <a:ext cx="315351" cy="452185"/>
                        <a:chOff x="5326940" y="3038937"/>
                        <a:chExt cx="315351" cy="452185"/>
                      </a:xfrm>
                    </p:grpSpPr>
                    <p:sp>
                      <p:nvSpPr>
                        <p:cNvPr id="1315" name="Down Arrow 131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309" name="Group 230"/>
                      <p:cNvGrpSpPr/>
                      <p:nvPr/>
                    </p:nvGrpSpPr>
                    <p:grpSpPr>
                      <a:xfrm flipV="1">
                        <a:off x="6465362" y="3038939"/>
                        <a:ext cx="315351" cy="452185"/>
                        <a:chOff x="2660385" y="1689916"/>
                        <a:chExt cx="315351" cy="452185"/>
                      </a:xfrm>
                    </p:grpSpPr>
                    <p:sp>
                      <p:nvSpPr>
                        <p:cNvPr id="1313" name="Down Arrow 1312"/>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310" name="Group 379"/>
                      <p:cNvGrpSpPr/>
                      <p:nvPr/>
                    </p:nvGrpSpPr>
                    <p:grpSpPr>
                      <a:xfrm>
                        <a:off x="7034572" y="3042252"/>
                        <a:ext cx="315351" cy="452185"/>
                        <a:chOff x="7836091" y="3042252"/>
                        <a:chExt cx="315351" cy="452185"/>
                      </a:xfrm>
                    </p:grpSpPr>
                    <p:sp>
                      <p:nvSpPr>
                        <p:cNvPr id="1311" name="Down Arrow 1310"/>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268" name="Group 394"/>
                    <p:cNvGrpSpPr/>
                    <p:nvPr/>
                  </p:nvGrpSpPr>
                  <p:grpSpPr>
                    <a:xfrm>
                      <a:off x="5326940" y="3624179"/>
                      <a:ext cx="2022983" cy="455500"/>
                      <a:chOff x="5326940" y="3669335"/>
                      <a:chExt cx="2022983" cy="455500"/>
                    </a:xfrm>
                  </p:grpSpPr>
                  <p:grpSp>
                    <p:nvGrpSpPr>
                      <p:cNvPr id="1295" name="Group 382"/>
                      <p:cNvGrpSpPr/>
                      <p:nvPr/>
                    </p:nvGrpSpPr>
                    <p:grpSpPr>
                      <a:xfrm>
                        <a:off x="5896151" y="3671384"/>
                        <a:ext cx="315351" cy="452185"/>
                        <a:chOff x="6144878" y="3705251"/>
                        <a:chExt cx="315351" cy="452185"/>
                      </a:xfrm>
                    </p:grpSpPr>
                    <p:sp>
                      <p:nvSpPr>
                        <p:cNvPr id="1305" name="Down Arrow 1304"/>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96" name="Group 235"/>
                      <p:cNvGrpSpPr/>
                      <p:nvPr/>
                    </p:nvGrpSpPr>
                    <p:grpSpPr>
                      <a:xfrm flipV="1">
                        <a:off x="5326940" y="3669335"/>
                        <a:ext cx="315351" cy="452185"/>
                        <a:chOff x="704140" y="2354179"/>
                        <a:chExt cx="315351" cy="452185"/>
                      </a:xfrm>
                    </p:grpSpPr>
                    <p:sp>
                      <p:nvSpPr>
                        <p:cNvPr id="1303" name="Down Arrow 1302"/>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97" name="Group 381"/>
                      <p:cNvGrpSpPr/>
                      <p:nvPr/>
                    </p:nvGrpSpPr>
                    <p:grpSpPr>
                      <a:xfrm>
                        <a:off x="6465362" y="3669337"/>
                        <a:ext cx="315351" cy="452185"/>
                        <a:chOff x="7012249" y="3703204"/>
                        <a:chExt cx="315351" cy="452185"/>
                      </a:xfrm>
                    </p:grpSpPr>
                    <p:sp>
                      <p:nvSpPr>
                        <p:cNvPr id="1301" name="Down Arrow 1300"/>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98" name="Group 380"/>
                      <p:cNvGrpSpPr/>
                      <p:nvPr/>
                    </p:nvGrpSpPr>
                    <p:grpSpPr>
                      <a:xfrm>
                        <a:off x="7034572" y="3672650"/>
                        <a:ext cx="315351" cy="452185"/>
                        <a:chOff x="7836091" y="3706517"/>
                        <a:chExt cx="315351" cy="452185"/>
                      </a:xfrm>
                    </p:grpSpPr>
                    <p:sp>
                      <p:nvSpPr>
                        <p:cNvPr id="1299" name="Down Arrow 1298"/>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69" name="Group 393"/>
                    <p:cNvGrpSpPr/>
                    <p:nvPr/>
                  </p:nvGrpSpPr>
                  <p:grpSpPr>
                    <a:xfrm>
                      <a:off x="5326940" y="4209422"/>
                      <a:ext cx="2022983" cy="455500"/>
                      <a:chOff x="5326940" y="4333600"/>
                      <a:chExt cx="2022983" cy="455500"/>
                    </a:xfrm>
                  </p:grpSpPr>
                  <p:grpSp>
                    <p:nvGrpSpPr>
                      <p:cNvPr id="1283" name="Group 231"/>
                      <p:cNvGrpSpPr/>
                      <p:nvPr/>
                    </p:nvGrpSpPr>
                    <p:grpSpPr>
                      <a:xfrm flipV="1">
                        <a:off x="5896151" y="4335649"/>
                        <a:ext cx="315351" cy="452185"/>
                        <a:chOff x="1680124" y="3020493"/>
                        <a:chExt cx="315351" cy="452185"/>
                      </a:xfrm>
                    </p:grpSpPr>
                    <p:sp>
                      <p:nvSpPr>
                        <p:cNvPr id="1293" name="Down Arrow 129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84" name="Group 383"/>
                      <p:cNvGrpSpPr/>
                      <p:nvPr/>
                    </p:nvGrpSpPr>
                    <p:grpSpPr>
                      <a:xfrm>
                        <a:off x="5326940" y="4333600"/>
                        <a:ext cx="315351" cy="452185"/>
                        <a:chOff x="5326940" y="4367467"/>
                        <a:chExt cx="315351" cy="452185"/>
                      </a:xfrm>
                    </p:grpSpPr>
                    <p:sp>
                      <p:nvSpPr>
                        <p:cNvPr id="1291" name="Down Arrow 1290"/>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85" name="Group 229"/>
                      <p:cNvGrpSpPr/>
                      <p:nvPr/>
                    </p:nvGrpSpPr>
                    <p:grpSpPr>
                      <a:xfrm flipV="1">
                        <a:off x="6465362" y="4333602"/>
                        <a:ext cx="315351" cy="452185"/>
                        <a:chOff x="2660385" y="3018446"/>
                        <a:chExt cx="315351" cy="452185"/>
                      </a:xfrm>
                    </p:grpSpPr>
                    <p:sp>
                      <p:nvSpPr>
                        <p:cNvPr id="1289" name="Down Arrow 128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86" name="Group 234"/>
                      <p:cNvGrpSpPr/>
                      <p:nvPr/>
                    </p:nvGrpSpPr>
                    <p:grpSpPr>
                      <a:xfrm flipV="1">
                        <a:off x="7034572" y="4336915"/>
                        <a:ext cx="315351" cy="452185"/>
                        <a:chOff x="3687429" y="3021759"/>
                        <a:chExt cx="315351" cy="452185"/>
                      </a:xfrm>
                    </p:grpSpPr>
                    <p:sp>
                      <p:nvSpPr>
                        <p:cNvPr id="1287" name="Down Arrow 128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70" name="Group 392"/>
                    <p:cNvGrpSpPr/>
                    <p:nvPr/>
                  </p:nvGrpSpPr>
                  <p:grpSpPr>
                    <a:xfrm>
                      <a:off x="5326940" y="4794663"/>
                      <a:ext cx="2022983" cy="455500"/>
                      <a:chOff x="5326940" y="4918842"/>
                      <a:chExt cx="2022983" cy="455500"/>
                    </a:xfrm>
                  </p:grpSpPr>
                  <p:grpSp>
                    <p:nvGrpSpPr>
                      <p:cNvPr id="1271" name="Group 385"/>
                      <p:cNvGrpSpPr/>
                      <p:nvPr/>
                    </p:nvGrpSpPr>
                    <p:grpSpPr>
                      <a:xfrm>
                        <a:off x="5896151" y="4920891"/>
                        <a:ext cx="315351" cy="452185"/>
                        <a:chOff x="6144878" y="5033781"/>
                        <a:chExt cx="315351" cy="452185"/>
                      </a:xfrm>
                    </p:grpSpPr>
                    <p:sp>
                      <p:nvSpPr>
                        <p:cNvPr id="1281" name="Down Arrow 1280"/>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72" name="Group 384"/>
                      <p:cNvGrpSpPr/>
                      <p:nvPr/>
                    </p:nvGrpSpPr>
                    <p:grpSpPr>
                      <a:xfrm>
                        <a:off x="5326940" y="4918842"/>
                        <a:ext cx="315351" cy="452185"/>
                        <a:chOff x="5326940" y="5031732"/>
                        <a:chExt cx="315351" cy="452185"/>
                      </a:xfrm>
                    </p:grpSpPr>
                    <p:sp>
                      <p:nvSpPr>
                        <p:cNvPr id="1279" name="Down Arrow 1278"/>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73" name="Group 386"/>
                      <p:cNvGrpSpPr/>
                      <p:nvPr/>
                    </p:nvGrpSpPr>
                    <p:grpSpPr>
                      <a:xfrm>
                        <a:off x="6465362" y="4918844"/>
                        <a:ext cx="315351" cy="452185"/>
                        <a:chOff x="7012249" y="5031734"/>
                        <a:chExt cx="315351" cy="452185"/>
                      </a:xfrm>
                    </p:grpSpPr>
                    <p:sp>
                      <p:nvSpPr>
                        <p:cNvPr id="1277" name="Down Arrow 1276"/>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74" name="Group 387"/>
                      <p:cNvGrpSpPr/>
                      <p:nvPr/>
                    </p:nvGrpSpPr>
                    <p:grpSpPr>
                      <a:xfrm>
                        <a:off x="7034572" y="4922157"/>
                        <a:ext cx="315351" cy="452185"/>
                        <a:chOff x="7836091" y="5035047"/>
                        <a:chExt cx="315351" cy="452185"/>
                      </a:xfrm>
                    </p:grpSpPr>
                    <p:sp>
                      <p:nvSpPr>
                        <p:cNvPr id="1275" name="Down Arrow 1274"/>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161"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215" name="Group 395"/>
                    <p:cNvGrpSpPr/>
                    <p:nvPr/>
                  </p:nvGrpSpPr>
                  <p:grpSpPr>
                    <a:xfrm>
                      <a:off x="5326940" y="3038938"/>
                      <a:ext cx="2022983" cy="455500"/>
                      <a:chOff x="5326940" y="3038937"/>
                      <a:chExt cx="2022983" cy="455500"/>
                    </a:xfrm>
                  </p:grpSpPr>
                  <p:grpSp>
                    <p:nvGrpSpPr>
                      <p:cNvPr id="1255" name="Group 378"/>
                      <p:cNvGrpSpPr/>
                      <p:nvPr/>
                    </p:nvGrpSpPr>
                    <p:grpSpPr>
                      <a:xfrm>
                        <a:off x="5896151" y="3040986"/>
                        <a:ext cx="315351" cy="452185"/>
                        <a:chOff x="6144878" y="3040986"/>
                        <a:chExt cx="315351" cy="452185"/>
                      </a:xfrm>
                    </p:grpSpPr>
                    <p:sp>
                      <p:nvSpPr>
                        <p:cNvPr id="1265" name="Down Arrow 1264"/>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56" name="Group 377"/>
                      <p:cNvGrpSpPr/>
                      <p:nvPr/>
                    </p:nvGrpSpPr>
                    <p:grpSpPr>
                      <a:xfrm>
                        <a:off x="5326940" y="3038937"/>
                        <a:ext cx="315351" cy="452185"/>
                        <a:chOff x="5326940" y="3038937"/>
                        <a:chExt cx="315351" cy="452185"/>
                      </a:xfrm>
                    </p:grpSpPr>
                    <p:sp>
                      <p:nvSpPr>
                        <p:cNvPr id="1263" name="Down Arrow 12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257" name="Group 230"/>
                      <p:cNvGrpSpPr/>
                      <p:nvPr/>
                    </p:nvGrpSpPr>
                    <p:grpSpPr>
                      <a:xfrm flipV="1">
                        <a:off x="6465362" y="3038939"/>
                        <a:ext cx="315351" cy="452185"/>
                        <a:chOff x="2660385" y="1689916"/>
                        <a:chExt cx="315351" cy="452185"/>
                      </a:xfrm>
                    </p:grpSpPr>
                    <p:sp>
                      <p:nvSpPr>
                        <p:cNvPr id="1261" name="Down Arrow 1260"/>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258" name="Group 379"/>
                      <p:cNvGrpSpPr/>
                      <p:nvPr/>
                    </p:nvGrpSpPr>
                    <p:grpSpPr>
                      <a:xfrm>
                        <a:off x="7034572" y="3042252"/>
                        <a:ext cx="315351" cy="452185"/>
                        <a:chOff x="7836091" y="3042252"/>
                        <a:chExt cx="315351" cy="452185"/>
                      </a:xfrm>
                    </p:grpSpPr>
                    <p:sp>
                      <p:nvSpPr>
                        <p:cNvPr id="1259" name="Down Arrow 1258"/>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216" name="Group 394"/>
                    <p:cNvGrpSpPr/>
                    <p:nvPr/>
                  </p:nvGrpSpPr>
                  <p:grpSpPr>
                    <a:xfrm>
                      <a:off x="5326940" y="3624179"/>
                      <a:ext cx="2022983" cy="455500"/>
                      <a:chOff x="5326940" y="3669335"/>
                      <a:chExt cx="2022983" cy="455500"/>
                    </a:xfrm>
                  </p:grpSpPr>
                  <p:grpSp>
                    <p:nvGrpSpPr>
                      <p:cNvPr id="1243" name="Group 382"/>
                      <p:cNvGrpSpPr/>
                      <p:nvPr/>
                    </p:nvGrpSpPr>
                    <p:grpSpPr>
                      <a:xfrm>
                        <a:off x="5896151" y="3671384"/>
                        <a:ext cx="315351" cy="452185"/>
                        <a:chOff x="6144878" y="3705251"/>
                        <a:chExt cx="315351" cy="452185"/>
                      </a:xfrm>
                    </p:grpSpPr>
                    <p:sp>
                      <p:nvSpPr>
                        <p:cNvPr id="1253" name="Down Arrow 1252"/>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244" name="Group 235"/>
                      <p:cNvGrpSpPr/>
                      <p:nvPr/>
                    </p:nvGrpSpPr>
                    <p:grpSpPr>
                      <a:xfrm flipV="1">
                        <a:off x="5326940" y="3669335"/>
                        <a:ext cx="315351" cy="452185"/>
                        <a:chOff x="704140" y="2354179"/>
                        <a:chExt cx="315351" cy="452185"/>
                      </a:xfrm>
                    </p:grpSpPr>
                    <p:sp>
                      <p:nvSpPr>
                        <p:cNvPr id="1251" name="Down Arrow 1250"/>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245" name="Group 381"/>
                      <p:cNvGrpSpPr/>
                      <p:nvPr/>
                    </p:nvGrpSpPr>
                    <p:grpSpPr>
                      <a:xfrm>
                        <a:off x="6465362" y="3669337"/>
                        <a:ext cx="315351" cy="452185"/>
                        <a:chOff x="7012249" y="3703204"/>
                        <a:chExt cx="315351" cy="452185"/>
                      </a:xfrm>
                    </p:grpSpPr>
                    <p:sp>
                      <p:nvSpPr>
                        <p:cNvPr id="1249" name="Down Arrow 1248"/>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246" name="Group 380"/>
                      <p:cNvGrpSpPr/>
                      <p:nvPr/>
                    </p:nvGrpSpPr>
                    <p:grpSpPr>
                      <a:xfrm>
                        <a:off x="7034572" y="3672650"/>
                        <a:ext cx="315351" cy="452185"/>
                        <a:chOff x="7836091" y="3706517"/>
                        <a:chExt cx="315351" cy="452185"/>
                      </a:xfrm>
                    </p:grpSpPr>
                    <p:sp>
                      <p:nvSpPr>
                        <p:cNvPr id="1247" name="Down Arrow 1246"/>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217" name="Group 393"/>
                    <p:cNvGrpSpPr/>
                    <p:nvPr/>
                  </p:nvGrpSpPr>
                  <p:grpSpPr>
                    <a:xfrm>
                      <a:off x="5326940" y="4209422"/>
                      <a:ext cx="2022983" cy="455500"/>
                      <a:chOff x="5326940" y="4333600"/>
                      <a:chExt cx="2022983" cy="455500"/>
                    </a:xfrm>
                  </p:grpSpPr>
                  <p:grpSp>
                    <p:nvGrpSpPr>
                      <p:cNvPr id="1231" name="Group 231"/>
                      <p:cNvGrpSpPr/>
                      <p:nvPr/>
                    </p:nvGrpSpPr>
                    <p:grpSpPr>
                      <a:xfrm flipV="1">
                        <a:off x="5896151" y="4335649"/>
                        <a:ext cx="315351" cy="452185"/>
                        <a:chOff x="1680124" y="3020493"/>
                        <a:chExt cx="315351" cy="452185"/>
                      </a:xfrm>
                    </p:grpSpPr>
                    <p:sp>
                      <p:nvSpPr>
                        <p:cNvPr id="1241" name="Down Arrow 124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232" name="Group 383"/>
                      <p:cNvGrpSpPr/>
                      <p:nvPr/>
                    </p:nvGrpSpPr>
                    <p:grpSpPr>
                      <a:xfrm>
                        <a:off x="5326940" y="4333600"/>
                        <a:ext cx="315351" cy="452185"/>
                        <a:chOff x="5326940" y="4367467"/>
                        <a:chExt cx="315351" cy="452185"/>
                      </a:xfrm>
                    </p:grpSpPr>
                    <p:sp>
                      <p:nvSpPr>
                        <p:cNvPr id="1239" name="Down Arrow 1238"/>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233" name="Group 229"/>
                      <p:cNvGrpSpPr/>
                      <p:nvPr/>
                    </p:nvGrpSpPr>
                    <p:grpSpPr>
                      <a:xfrm flipV="1">
                        <a:off x="6465362" y="4333602"/>
                        <a:ext cx="315351" cy="452185"/>
                        <a:chOff x="2660385" y="3018446"/>
                        <a:chExt cx="315351" cy="452185"/>
                      </a:xfrm>
                    </p:grpSpPr>
                    <p:sp>
                      <p:nvSpPr>
                        <p:cNvPr id="1237" name="Down Arrow 1236"/>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34" name="Group 234"/>
                      <p:cNvGrpSpPr/>
                      <p:nvPr/>
                    </p:nvGrpSpPr>
                    <p:grpSpPr>
                      <a:xfrm flipV="1">
                        <a:off x="7034572" y="4336915"/>
                        <a:ext cx="315351" cy="452185"/>
                        <a:chOff x="3687429" y="3021759"/>
                        <a:chExt cx="315351" cy="452185"/>
                      </a:xfrm>
                    </p:grpSpPr>
                    <p:sp>
                      <p:nvSpPr>
                        <p:cNvPr id="1235" name="Down Arrow 1234"/>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218" name="Group 392"/>
                    <p:cNvGrpSpPr/>
                    <p:nvPr/>
                  </p:nvGrpSpPr>
                  <p:grpSpPr>
                    <a:xfrm>
                      <a:off x="5326940" y="4794663"/>
                      <a:ext cx="2022983" cy="455500"/>
                      <a:chOff x="5326940" y="4918842"/>
                      <a:chExt cx="2022983" cy="455500"/>
                    </a:xfrm>
                  </p:grpSpPr>
                  <p:grpSp>
                    <p:nvGrpSpPr>
                      <p:cNvPr id="1219" name="Group 385"/>
                      <p:cNvGrpSpPr/>
                      <p:nvPr/>
                    </p:nvGrpSpPr>
                    <p:grpSpPr>
                      <a:xfrm>
                        <a:off x="5896151" y="4920891"/>
                        <a:ext cx="315351" cy="452185"/>
                        <a:chOff x="6144878" y="5033781"/>
                        <a:chExt cx="315351" cy="452185"/>
                      </a:xfrm>
                    </p:grpSpPr>
                    <p:sp>
                      <p:nvSpPr>
                        <p:cNvPr id="1229" name="Down Arrow 1228"/>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220" name="Group 384"/>
                      <p:cNvGrpSpPr/>
                      <p:nvPr/>
                    </p:nvGrpSpPr>
                    <p:grpSpPr>
                      <a:xfrm>
                        <a:off x="5326940" y="4918842"/>
                        <a:ext cx="315351" cy="452185"/>
                        <a:chOff x="5326940" y="5031732"/>
                        <a:chExt cx="315351" cy="452185"/>
                      </a:xfrm>
                    </p:grpSpPr>
                    <p:sp>
                      <p:nvSpPr>
                        <p:cNvPr id="1227" name="Down Arrow 1226"/>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221" name="Group 386"/>
                      <p:cNvGrpSpPr/>
                      <p:nvPr/>
                    </p:nvGrpSpPr>
                    <p:grpSpPr>
                      <a:xfrm>
                        <a:off x="6465362" y="4918844"/>
                        <a:ext cx="315351" cy="452185"/>
                        <a:chOff x="7012249" y="5031734"/>
                        <a:chExt cx="315351" cy="452185"/>
                      </a:xfrm>
                    </p:grpSpPr>
                    <p:sp>
                      <p:nvSpPr>
                        <p:cNvPr id="1225" name="Down Arrow 1224"/>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222" name="Group 387"/>
                      <p:cNvGrpSpPr/>
                      <p:nvPr/>
                    </p:nvGrpSpPr>
                    <p:grpSpPr>
                      <a:xfrm>
                        <a:off x="7034572" y="4922157"/>
                        <a:ext cx="315351" cy="452185"/>
                        <a:chOff x="7836091" y="5035047"/>
                        <a:chExt cx="315351" cy="452185"/>
                      </a:xfrm>
                    </p:grpSpPr>
                    <p:sp>
                      <p:nvSpPr>
                        <p:cNvPr id="1223" name="Down Arrow 1222"/>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162"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163" name="Group 395"/>
                    <p:cNvGrpSpPr/>
                    <p:nvPr/>
                  </p:nvGrpSpPr>
                  <p:grpSpPr>
                    <a:xfrm>
                      <a:off x="5326940" y="3038938"/>
                      <a:ext cx="2022983" cy="455500"/>
                      <a:chOff x="5326940" y="3038937"/>
                      <a:chExt cx="2022983" cy="455500"/>
                    </a:xfrm>
                  </p:grpSpPr>
                  <p:grpSp>
                    <p:nvGrpSpPr>
                      <p:cNvPr id="1203" name="Group 378"/>
                      <p:cNvGrpSpPr/>
                      <p:nvPr/>
                    </p:nvGrpSpPr>
                    <p:grpSpPr>
                      <a:xfrm>
                        <a:off x="5896151" y="3040986"/>
                        <a:ext cx="315351" cy="452185"/>
                        <a:chOff x="6144878" y="3040986"/>
                        <a:chExt cx="315351" cy="452185"/>
                      </a:xfrm>
                    </p:grpSpPr>
                    <p:sp>
                      <p:nvSpPr>
                        <p:cNvPr id="1213" name="Down Arrow 1212"/>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204" name="Group 377"/>
                      <p:cNvGrpSpPr/>
                      <p:nvPr/>
                    </p:nvGrpSpPr>
                    <p:grpSpPr>
                      <a:xfrm>
                        <a:off x="5326940" y="3038937"/>
                        <a:ext cx="315351" cy="452185"/>
                        <a:chOff x="5326940" y="3038937"/>
                        <a:chExt cx="315351" cy="452185"/>
                      </a:xfrm>
                    </p:grpSpPr>
                    <p:sp>
                      <p:nvSpPr>
                        <p:cNvPr id="1211" name="Down Arrow 121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205" name="Group 230"/>
                      <p:cNvGrpSpPr/>
                      <p:nvPr/>
                    </p:nvGrpSpPr>
                    <p:grpSpPr>
                      <a:xfrm flipV="1">
                        <a:off x="6465362" y="3038939"/>
                        <a:ext cx="315351" cy="452185"/>
                        <a:chOff x="2660385" y="1689916"/>
                        <a:chExt cx="315351" cy="452185"/>
                      </a:xfrm>
                    </p:grpSpPr>
                    <p:sp>
                      <p:nvSpPr>
                        <p:cNvPr id="1209" name="Down Arrow 1208"/>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206" name="Group 379"/>
                      <p:cNvGrpSpPr/>
                      <p:nvPr/>
                    </p:nvGrpSpPr>
                    <p:grpSpPr>
                      <a:xfrm>
                        <a:off x="7034572" y="3042252"/>
                        <a:ext cx="315351" cy="452185"/>
                        <a:chOff x="7836091" y="3042252"/>
                        <a:chExt cx="315351" cy="452185"/>
                      </a:xfrm>
                    </p:grpSpPr>
                    <p:sp>
                      <p:nvSpPr>
                        <p:cNvPr id="1207" name="Down Arrow 1206"/>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164" name="Group 394"/>
                    <p:cNvGrpSpPr/>
                    <p:nvPr/>
                  </p:nvGrpSpPr>
                  <p:grpSpPr>
                    <a:xfrm>
                      <a:off x="5326940" y="3624179"/>
                      <a:ext cx="2022983" cy="455500"/>
                      <a:chOff x="5326940" y="3669335"/>
                      <a:chExt cx="2022983" cy="455500"/>
                    </a:xfrm>
                  </p:grpSpPr>
                  <p:grpSp>
                    <p:nvGrpSpPr>
                      <p:cNvPr id="1191" name="Group 382"/>
                      <p:cNvGrpSpPr/>
                      <p:nvPr/>
                    </p:nvGrpSpPr>
                    <p:grpSpPr>
                      <a:xfrm>
                        <a:off x="5896151" y="3671384"/>
                        <a:ext cx="315351" cy="452185"/>
                        <a:chOff x="6144878" y="3705251"/>
                        <a:chExt cx="315351" cy="452185"/>
                      </a:xfrm>
                    </p:grpSpPr>
                    <p:sp>
                      <p:nvSpPr>
                        <p:cNvPr id="1201" name="Down Arrow 1200"/>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192" name="Group 235"/>
                      <p:cNvGrpSpPr/>
                      <p:nvPr/>
                    </p:nvGrpSpPr>
                    <p:grpSpPr>
                      <a:xfrm flipV="1">
                        <a:off x="5326940" y="3669335"/>
                        <a:ext cx="315351" cy="452185"/>
                        <a:chOff x="704140" y="2354179"/>
                        <a:chExt cx="315351" cy="452185"/>
                      </a:xfrm>
                    </p:grpSpPr>
                    <p:sp>
                      <p:nvSpPr>
                        <p:cNvPr id="1199" name="Down Arrow 1198"/>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193" name="Group 381"/>
                      <p:cNvGrpSpPr/>
                      <p:nvPr/>
                    </p:nvGrpSpPr>
                    <p:grpSpPr>
                      <a:xfrm>
                        <a:off x="6465362" y="3669337"/>
                        <a:ext cx="315351" cy="452185"/>
                        <a:chOff x="7012249" y="3703204"/>
                        <a:chExt cx="315351" cy="452185"/>
                      </a:xfrm>
                    </p:grpSpPr>
                    <p:sp>
                      <p:nvSpPr>
                        <p:cNvPr id="1197" name="Down Arrow 1196"/>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194" name="Group 380"/>
                      <p:cNvGrpSpPr/>
                      <p:nvPr/>
                    </p:nvGrpSpPr>
                    <p:grpSpPr>
                      <a:xfrm>
                        <a:off x="7034572" y="3672650"/>
                        <a:ext cx="315351" cy="452185"/>
                        <a:chOff x="7836091" y="3706517"/>
                        <a:chExt cx="315351" cy="452185"/>
                      </a:xfrm>
                    </p:grpSpPr>
                    <p:sp>
                      <p:nvSpPr>
                        <p:cNvPr id="1195" name="Down Arrow 1194"/>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165" name="Group 393"/>
                    <p:cNvGrpSpPr/>
                    <p:nvPr/>
                  </p:nvGrpSpPr>
                  <p:grpSpPr>
                    <a:xfrm>
                      <a:off x="5326940" y="4209422"/>
                      <a:ext cx="2022983" cy="455500"/>
                      <a:chOff x="5326940" y="4333600"/>
                      <a:chExt cx="2022983" cy="455500"/>
                    </a:xfrm>
                  </p:grpSpPr>
                  <p:grpSp>
                    <p:nvGrpSpPr>
                      <p:cNvPr id="1179" name="Group 231"/>
                      <p:cNvGrpSpPr/>
                      <p:nvPr/>
                    </p:nvGrpSpPr>
                    <p:grpSpPr>
                      <a:xfrm flipV="1">
                        <a:off x="5896151" y="4335649"/>
                        <a:ext cx="315351" cy="452185"/>
                        <a:chOff x="1680124" y="3020493"/>
                        <a:chExt cx="315351" cy="452185"/>
                      </a:xfrm>
                    </p:grpSpPr>
                    <p:sp>
                      <p:nvSpPr>
                        <p:cNvPr id="1189" name="Down Arrow 1188"/>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180" name="Group 383"/>
                      <p:cNvGrpSpPr/>
                      <p:nvPr/>
                    </p:nvGrpSpPr>
                    <p:grpSpPr>
                      <a:xfrm>
                        <a:off x="5326940" y="4333600"/>
                        <a:ext cx="315351" cy="452185"/>
                        <a:chOff x="5326940" y="4367467"/>
                        <a:chExt cx="315351" cy="452185"/>
                      </a:xfrm>
                    </p:grpSpPr>
                    <p:sp>
                      <p:nvSpPr>
                        <p:cNvPr id="1187" name="Down Arrow 1186"/>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181" name="Group 229"/>
                      <p:cNvGrpSpPr/>
                      <p:nvPr/>
                    </p:nvGrpSpPr>
                    <p:grpSpPr>
                      <a:xfrm flipV="1">
                        <a:off x="6465362" y="4333602"/>
                        <a:ext cx="315351" cy="452185"/>
                        <a:chOff x="2660385" y="3018446"/>
                        <a:chExt cx="315351" cy="452185"/>
                      </a:xfrm>
                    </p:grpSpPr>
                    <p:sp>
                      <p:nvSpPr>
                        <p:cNvPr id="1185" name="Down Arrow 1184"/>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182" name="Group 234"/>
                      <p:cNvGrpSpPr/>
                      <p:nvPr/>
                    </p:nvGrpSpPr>
                    <p:grpSpPr>
                      <a:xfrm flipV="1">
                        <a:off x="7034572" y="4336915"/>
                        <a:ext cx="315351" cy="452185"/>
                        <a:chOff x="3687429" y="3021759"/>
                        <a:chExt cx="315351" cy="452185"/>
                      </a:xfrm>
                    </p:grpSpPr>
                    <p:sp>
                      <p:nvSpPr>
                        <p:cNvPr id="1183" name="Down Arrow 1182"/>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166" name="Group 392"/>
                    <p:cNvGrpSpPr/>
                    <p:nvPr/>
                  </p:nvGrpSpPr>
                  <p:grpSpPr>
                    <a:xfrm>
                      <a:off x="5326940" y="4794663"/>
                      <a:ext cx="2022983" cy="455500"/>
                      <a:chOff x="5326940" y="4918842"/>
                      <a:chExt cx="2022983" cy="455500"/>
                    </a:xfrm>
                  </p:grpSpPr>
                  <p:grpSp>
                    <p:nvGrpSpPr>
                      <p:cNvPr id="1167" name="Group 385"/>
                      <p:cNvGrpSpPr/>
                      <p:nvPr/>
                    </p:nvGrpSpPr>
                    <p:grpSpPr>
                      <a:xfrm>
                        <a:off x="5896151" y="4920891"/>
                        <a:ext cx="315351" cy="452185"/>
                        <a:chOff x="6144878" y="5033781"/>
                        <a:chExt cx="315351" cy="452185"/>
                      </a:xfrm>
                    </p:grpSpPr>
                    <p:sp>
                      <p:nvSpPr>
                        <p:cNvPr id="1177" name="Down Arrow 1176"/>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168" name="Group 384"/>
                      <p:cNvGrpSpPr/>
                      <p:nvPr/>
                    </p:nvGrpSpPr>
                    <p:grpSpPr>
                      <a:xfrm>
                        <a:off x="5326940" y="4918842"/>
                        <a:ext cx="315351" cy="452185"/>
                        <a:chOff x="5326940" y="5031732"/>
                        <a:chExt cx="315351" cy="452185"/>
                      </a:xfrm>
                    </p:grpSpPr>
                    <p:sp>
                      <p:nvSpPr>
                        <p:cNvPr id="1175" name="Down Arrow 1174"/>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169" name="Group 386"/>
                      <p:cNvGrpSpPr/>
                      <p:nvPr/>
                    </p:nvGrpSpPr>
                    <p:grpSpPr>
                      <a:xfrm>
                        <a:off x="6465362" y="4918844"/>
                        <a:ext cx="315351" cy="452185"/>
                        <a:chOff x="7012249" y="5031734"/>
                        <a:chExt cx="315351" cy="452185"/>
                      </a:xfrm>
                    </p:grpSpPr>
                    <p:sp>
                      <p:nvSpPr>
                        <p:cNvPr id="1173" name="Down Arrow 1172"/>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170" name="Group 387"/>
                      <p:cNvGrpSpPr/>
                      <p:nvPr/>
                    </p:nvGrpSpPr>
                    <p:grpSpPr>
                      <a:xfrm>
                        <a:off x="7034572" y="4922157"/>
                        <a:ext cx="315351" cy="452185"/>
                        <a:chOff x="7836091" y="5035047"/>
                        <a:chExt cx="315351" cy="452185"/>
                      </a:xfrm>
                    </p:grpSpPr>
                    <p:sp>
                      <p:nvSpPr>
                        <p:cNvPr id="1171" name="Down Arrow 1170"/>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grpSp>
      <p:sp>
        <p:nvSpPr>
          <p:cNvPr id="1477" name="Rounded Rectangular Callout 1476"/>
          <p:cNvSpPr/>
          <p:nvPr/>
        </p:nvSpPr>
        <p:spPr bwMode="auto">
          <a:xfrm>
            <a:off x="1272844" y="4542739"/>
            <a:ext cx="2092147" cy="1148994"/>
          </a:xfrm>
          <a:prstGeom prst="wedgeRoundRectCallout">
            <a:avLst>
              <a:gd name="adj1" fmla="val 120157"/>
              <a:gd name="adj2" fmla="val 37816"/>
              <a:gd name="adj3" fmla="val 16667"/>
            </a:avLst>
          </a:prstGeom>
          <a:solidFill>
            <a:schemeClr val="tx2">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“There seems to be a nose in this input image.”</a:t>
            </a:r>
          </a:p>
        </p:txBody>
      </p:sp>
      <p:sp>
        <p:nvSpPr>
          <p:cNvPr id="1478" name="Rounded Rectangular Callout 1477"/>
          <p:cNvSpPr/>
          <p:nvPr/>
        </p:nvSpPr>
        <p:spPr bwMode="auto">
          <a:xfrm>
            <a:off x="6853123" y="4234282"/>
            <a:ext cx="2092147" cy="1148994"/>
          </a:xfrm>
          <a:prstGeom prst="wedgeRoundRectCallout">
            <a:avLst>
              <a:gd name="adj1" fmla="val -99074"/>
              <a:gd name="adj2" fmla="val 63919"/>
              <a:gd name="adj3" fmla="val 16667"/>
            </a:avLst>
          </a:prstGeom>
          <a:solidFill>
            <a:schemeClr val="tx2">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“I also see what looks like a mouth.”</a:t>
            </a:r>
          </a:p>
        </p:txBody>
      </p:sp>
      <p:sp>
        <p:nvSpPr>
          <p:cNvPr id="1479" name="TextBox 1478"/>
          <p:cNvSpPr txBox="1"/>
          <p:nvPr/>
        </p:nvSpPr>
        <p:spPr bwMode="ltGray">
          <a:xfrm>
            <a:off x="653087" y="2063069"/>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Then we </a:t>
            </a:r>
            <a:r>
              <a:rPr lang="en-US" sz="2000" dirty="0" smtClean="0">
                <a:solidFill>
                  <a:schemeClr val="accent2">
                    <a:lumMod val="40000"/>
                    <a:lumOff val="60000"/>
                  </a:schemeClr>
                </a:solidFill>
                <a:latin typeface="Calibri" pitchFamily="34" charset="0"/>
              </a:rPr>
              <a:t>propagate back up</a:t>
            </a:r>
            <a:r>
              <a:rPr lang="en-US" sz="2000" dirty="0" smtClean="0">
                <a:solidFill>
                  <a:srgbClr val="00CC99"/>
                </a:solidFill>
                <a:latin typeface="Calibri" pitchFamily="34" charset="0"/>
              </a:rPr>
              <a:t>.</a:t>
            </a:r>
            <a:endParaRPr lang="en-US" sz="2000" dirty="0" smtClean="0">
              <a:solidFill>
                <a:schemeClr val="accent2">
                  <a:lumMod val="40000"/>
                  <a:lumOff val="60000"/>
                </a:schemeClr>
              </a:solidFill>
              <a:latin typeface="Calibri" pitchFamily="34" charset="0"/>
            </a:endParaRPr>
          </a:p>
        </p:txBody>
      </p:sp>
      <p:sp>
        <p:nvSpPr>
          <p:cNvPr id="1480" name="Rounded Rectangular Callout 1479"/>
          <p:cNvSpPr/>
          <p:nvPr/>
        </p:nvSpPr>
        <p:spPr bwMode="auto">
          <a:xfrm>
            <a:off x="6566611" y="2345741"/>
            <a:ext cx="2092147" cy="1148994"/>
          </a:xfrm>
          <a:prstGeom prst="wedgeRoundRectCallout">
            <a:avLst>
              <a:gd name="adj1" fmla="val -109564"/>
              <a:gd name="adj2" fmla="val 4073"/>
              <a:gd name="adj3" fmla="val 16667"/>
            </a:avLst>
          </a:prstGeom>
          <a:solidFill>
            <a:schemeClr val="tx2">
              <a:lumMod val="50000"/>
            </a:schemeClr>
          </a:solidFill>
          <a:ln w="19050" cap="flat" cmpd="sng" algn="ctr">
            <a:solidFill>
              <a:schemeClr val="tx1">
                <a:lumMod val="9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spcBef>
                <a:spcPts val="0"/>
              </a:spcBef>
              <a:spcAft>
                <a:spcPts val="800"/>
              </a:spcAft>
            </a:pPr>
            <a:r>
              <a:rPr lang="en-US" sz="1800" dirty="0" smtClean="0">
                <a:latin typeface="Calibri" pitchFamily="34" charset="0"/>
              </a:rPr>
              <a:t>And we see what the network thinks it saw…</a:t>
            </a:r>
          </a:p>
        </p:txBody>
      </p:sp>
      <p:grpSp>
        <p:nvGrpSpPr>
          <p:cNvPr id="1481" name="Group 1480"/>
          <p:cNvGrpSpPr/>
          <p:nvPr/>
        </p:nvGrpSpPr>
        <p:grpSpPr>
          <a:xfrm>
            <a:off x="3702941" y="2227854"/>
            <a:ext cx="2150049" cy="2226846"/>
            <a:chOff x="5842197" y="1593958"/>
            <a:chExt cx="2150049" cy="2226846"/>
          </a:xfrm>
        </p:grpSpPr>
        <p:sp>
          <p:nvSpPr>
            <p:cNvPr id="1482" name="Rounded Rectangle 1481"/>
            <p:cNvSpPr/>
            <p:nvPr/>
          </p:nvSpPr>
          <p:spPr bwMode="auto">
            <a:xfrm>
              <a:off x="6794994" y="302438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484" name="Rounded Rectangle 1483"/>
            <p:cNvSpPr/>
            <p:nvPr/>
          </p:nvSpPr>
          <p:spPr bwMode="auto">
            <a:xfrm>
              <a:off x="7379677" y="3024966"/>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485" name="Rounded Rectangle 1484"/>
            <p:cNvSpPr/>
            <p:nvPr/>
          </p:nvSpPr>
          <p:spPr bwMode="auto">
            <a:xfrm>
              <a:off x="7488037" y="2903857"/>
              <a:ext cx="240439"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486" name="Rounded Rectangle 1485"/>
            <p:cNvSpPr/>
            <p:nvPr/>
          </p:nvSpPr>
          <p:spPr bwMode="auto">
            <a:xfrm>
              <a:off x="7081025" y="3158781"/>
              <a:ext cx="431304" cy="267789"/>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491" name="Group 1149"/>
            <p:cNvGrpSpPr/>
            <p:nvPr/>
          </p:nvGrpSpPr>
          <p:grpSpPr>
            <a:xfrm>
              <a:off x="5842197" y="1593958"/>
              <a:ext cx="2150049" cy="2226846"/>
              <a:chOff x="6884295" y="3041841"/>
              <a:chExt cx="2150049" cy="2226846"/>
            </a:xfrm>
          </p:grpSpPr>
          <p:sp>
            <p:nvSpPr>
              <p:cNvPr id="1492" name="Rounded Rectangle 1491"/>
              <p:cNvSpPr/>
              <p:nvPr/>
            </p:nvSpPr>
            <p:spPr bwMode="auto">
              <a:xfrm>
                <a:off x="7658346" y="3789227"/>
                <a:ext cx="439443" cy="514696"/>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1494"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760" name="Group 395"/>
                <p:cNvGrpSpPr/>
                <p:nvPr/>
              </p:nvGrpSpPr>
              <p:grpSpPr>
                <a:xfrm>
                  <a:off x="5326940" y="3038938"/>
                  <a:ext cx="2022983" cy="455500"/>
                  <a:chOff x="5326940" y="3038937"/>
                  <a:chExt cx="2022983" cy="455500"/>
                </a:xfrm>
              </p:grpSpPr>
              <p:grpSp>
                <p:nvGrpSpPr>
                  <p:cNvPr id="1800" name="Group 378"/>
                  <p:cNvGrpSpPr/>
                  <p:nvPr/>
                </p:nvGrpSpPr>
                <p:grpSpPr>
                  <a:xfrm>
                    <a:off x="5896151" y="3040986"/>
                    <a:ext cx="315351" cy="452185"/>
                    <a:chOff x="6144878" y="3040986"/>
                    <a:chExt cx="315351" cy="452185"/>
                  </a:xfrm>
                </p:grpSpPr>
                <p:sp>
                  <p:nvSpPr>
                    <p:cNvPr id="1810"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801" name="Group 377"/>
                  <p:cNvGrpSpPr/>
                  <p:nvPr/>
                </p:nvGrpSpPr>
                <p:grpSpPr>
                  <a:xfrm>
                    <a:off x="5326940" y="3038937"/>
                    <a:ext cx="315351" cy="452185"/>
                    <a:chOff x="5326940" y="3038937"/>
                    <a:chExt cx="315351" cy="452185"/>
                  </a:xfrm>
                </p:grpSpPr>
                <p:sp>
                  <p:nvSpPr>
                    <p:cNvPr id="1808"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802" name="Group 230"/>
                  <p:cNvGrpSpPr/>
                  <p:nvPr/>
                </p:nvGrpSpPr>
                <p:grpSpPr>
                  <a:xfrm flipV="1">
                    <a:off x="6465362" y="3038939"/>
                    <a:ext cx="315351" cy="452185"/>
                    <a:chOff x="2660385" y="1689916"/>
                    <a:chExt cx="315351" cy="452185"/>
                  </a:xfrm>
                </p:grpSpPr>
                <p:sp>
                  <p:nvSpPr>
                    <p:cNvPr id="1806" name="Down Arrow 180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803" name="Group 379"/>
                  <p:cNvGrpSpPr/>
                  <p:nvPr/>
                </p:nvGrpSpPr>
                <p:grpSpPr>
                  <a:xfrm>
                    <a:off x="7034572" y="3042252"/>
                    <a:ext cx="315351" cy="452185"/>
                    <a:chOff x="7836091" y="3042252"/>
                    <a:chExt cx="315351" cy="452185"/>
                  </a:xfrm>
                </p:grpSpPr>
                <p:sp>
                  <p:nvSpPr>
                    <p:cNvPr id="1804" name="Down Arrow 180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761" name="Group 394"/>
                <p:cNvGrpSpPr/>
                <p:nvPr/>
              </p:nvGrpSpPr>
              <p:grpSpPr>
                <a:xfrm>
                  <a:off x="5326940" y="3624179"/>
                  <a:ext cx="2022983" cy="455500"/>
                  <a:chOff x="5326940" y="3669335"/>
                  <a:chExt cx="2022983" cy="455500"/>
                </a:xfrm>
              </p:grpSpPr>
              <p:grpSp>
                <p:nvGrpSpPr>
                  <p:cNvPr id="1788" name="Group 382"/>
                  <p:cNvGrpSpPr/>
                  <p:nvPr/>
                </p:nvGrpSpPr>
                <p:grpSpPr>
                  <a:xfrm>
                    <a:off x="5896151" y="3671384"/>
                    <a:ext cx="315351" cy="452185"/>
                    <a:chOff x="6144878" y="3705251"/>
                    <a:chExt cx="315351" cy="452185"/>
                  </a:xfrm>
                </p:grpSpPr>
                <p:sp>
                  <p:nvSpPr>
                    <p:cNvPr id="1798"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789" name="Group 235"/>
                  <p:cNvGrpSpPr/>
                  <p:nvPr/>
                </p:nvGrpSpPr>
                <p:grpSpPr>
                  <a:xfrm flipV="1">
                    <a:off x="5326940" y="3669335"/>
                    <a:ext cx="315351" cy="452185"/>
                    <a:chOff x="704140" y="2354179"/>
                    <a:chExt cx="315351" cy="452185"/>
                  </a:xfrm>
                </p:grpSpPr>
                <p:sp>
                  <p:nvSpPr>
                    <p:cNvPr id="1796"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790" name="Group 381"/>
                  <p:cNvGrpSpPr/>
                  <p:nvPr/>
                </p:nvGrpSpPr>
                <p:grpSpPr>
                  <a:xfrm>
                    <a:off x="6465362" y="3669337"/>
                    <a:ext cx="315351" cy="452185"/>
                    <a:chOff x="7012249" y="3703204"/>
                    <a:chExt cx="315351" cy="452185"/>
                  </a:xfrm>
                </p:grpSpPr>
                <p:sp>
                  <p:nvSpPr>
                    <p:cNvPr id="1794" name="Down Arrow 179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791" name="Group 380"/>
                  <p:cNvGrpSpPr/>
                  <p:nvPr/>
                </p:nvGrpSpPr>
                <p:grpSpPr>
                  <a:xfrm>
                    <a:off x="7034572" y="3672650"/>
                    <a:ext cx="315351" cy="452185"/>
                    <a:chOff x="7836091" y="3706517"/>
                    <a:chExt cx="315351" cy="452185"/>
                  </a:xfrm>
                </p:grpSpPr>
                <p:sp>
                  <p:nvSpPr>
                    <p:cNvPr id="1792" name="Down Arrow 179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762" name="Group 393"/>
                <p:cNvGrpSpPr/>
                <p:nvPr/>
              </p:nvGrpSpPr>
              <p:grpSpPr>
                <a:xfrm>
                  <a:off x="5326940" y="4209422"/>
                  <a:ext cx="2022983" cy="455500"/>
                  <a:chOff x="5326940" y="4333600"/>
                  <a:chExt cx="2022983" cy="455500"/>
                </a:xfrm>
              </p:grpSpPr>
              <p:grpSp>
                <p:nvGrpSpPr>
                  <p:cNvPr id="1776" name="Group 231"/>
                  <p:cNvGrpSpPr/>
                  <p:nvPr/>
                </p:nvGrpSpPr>
                <p:grpSpPr>
                  <a:xfrm flipV="1">
                    <a:off x="5896151" y="4335649"/>
                    <a:ext cx="315351" cy="452185"/>
                    <a:chOff x="1680124" y="3020493"/>
                    <a:chExt cx="315351" cy="452185"/>
                  </a:xfrm>
                </p:grpSpPr>
                <p:sp>
                  <p:nvSpPr>
                    <p:cNvPr id="1786"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777" name="Group 383"/>
                  <p:cNvGrpSpPr/>
                  <p:nvPr/>
                </p:nvGrpSpPr>
                <p:grpSpPr>
                  <a:xfrm>
                    <a:off x="5326940" y="4333600"/>
                    <a:ext cx="315351" cy="452185"/>
                    <a:chOff x="5326940" y="4367467"/>
                    <a:chExt cx="315351" cy="452185"/>
                  </a:xfrm>
                </p:grpSpPr>
                <p:sp>
                  <p:nvSpPr>
                    <p:cNvPr id="1784"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778" name="Group 229"/>
                  <p:cNvGrpSpPr/>
                  <p:nvPr/>
                </p:nvGrpSpPr>
                <p:grpSpPr>
                  <a:xfrm flipV="1">
                    <a:off x="6465362" y="4333602"/>
                    <a:ext cx="315351" cy="452185"/>
                    <a:chOff x="2660385" y="3018446"/>
                    <a:chExt cx="315351" cy="452185"/>
                  </a:xfrm>
                </p:grpSpPr>
                <p:sp>
                  <p:nvSpPr>
                    <p:cNvPr id="1782"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779" name="Group 234"/>
                  <p:cNvGrpSpPr/>
                  <p:nvPr/>
                </p:nvGrpSpPr>
                <p:grpSpPr>
                  <a:xfrm flipV="1">
                    <a:off x="7034572" y="4336915"/>
                    <a:ext cx="315351" cy="452185"/>
                    <a:chOff x="3687429" y="3021759"/>
                    <a:chExt cx="315351" cy="452185"/>
                  </a:xfrm>
                </p:grpSpPr>
                <p:sp>
                  <p:nvSpPr>
                    <p:cNvPr id="1780"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763" name="Group 392"/>
                <p:cNvGrpSpPr/>
                <p:nvPr/>
              </p:nvGrpSpPr>
              <p:grpSpPr>
                <a:xfrm>
                  <a:off x="5326940" y="4794663"/>
                  <a:ext cx="2022983" cy="455500"/>
                  <a:chOff x="5326940" y="4918842"/>
                  <a:chExt cx="2022983" cy="455500"/>
                </a:xfrm>
              </p:grpSpPr>
              <p:grpSp>
                <p:nvGrpSpPr>
                  <p:cNvPr id="1764" name="Group 385"/>
                  <p:cNvGrpSpPr/>
                  <p:nvPr/>
                </p:nvGrpSpPr>
                <p:grpSpPr>
                  <a:xfrm>
                    <a:off x="5896151" y="4920891"/>
                    <a:ext cx="315351" cy="452185"/>
                    <a:chOff x="6144878" y="5033781"/>
                    <a:chExt cx="315351" cy="452185"/>
                  </a:xfrm>
                </p:grpSpPr>
                <p:sp>
                  <p:nvSpPr>
                    <p:cNvPr id="1774" name="Down Arrow 177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765" name="Group 384"/>
                  <p:cNvGrpSpPr/>
                  <p:nvPr/>
                </p:nvGrpSpPr>
                <p:grpSpPr>
                  <a:xfrm>
                    <a:off x="5326940" y="4918842"/>
                    <a:ext cx="315351" cy="452185"/>
                    <a:chOff x="5326940" y="5031732"/>
                    <a:chExt cx="315351" cy="452185"/>
                  </a:xfrm>
                </p:grpSpPr>
                <p:sp>
                  <p:nvSpPr>
                    <p:cNvPr id="1772" name="Down Arrow 177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766" name="Group 386"/>
                  <p:cNvGrpSpPr/>
                  <p:nvPr/>
                </p:nvGrpSpPr>
                <p:grpSpPr>
                  <a:xfrm>
                    <a:off x="6465362" y="4918844"/>
                    <a:ext cx="315351" cy="452185"/>
                    <a:chOff x="7012249" y="5031734"/>
                    <a:chExt cx="315351" cy="452185"/>
                  </a:xfrm>
                </p:grpSpPr>
                <p:sp>
                  <p:nvSpPr>
                    <p:cNvPr id="1770"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767" name="Group 387"/>
                  <p:cNvGrpSpPr/>
                  <p:nvPr/>
                </p:nvGrpSpPr>
                <p:grpSpPr>
                  <a:xfrm>
                    <a:off x="7034572" y="4922157"/>
                    <a:ext cx="315351" cy="452185"/>
                    <a:chOff x="7836091" y="5035047"/>
                    <a:chExt cx="315351" cy="452185"/>
                  </a:xfrm>
                </p:grpSpPr>
                <p:sp>
                  <p:nvSpPr>
                    <p:cNvPr id="1768"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495"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708" name="Group 395"/>
                <p:cNvGrpSpPr/>
                <p:nvPr/>
              </p:nvGrpSpPr>
              <p:grpSpPr>
                <a:xfrm>
                  <a:off x="5326940" y="3038938"/>
                  <a:ext cx="2022983" cy="455500"/>
                  <a:chOff x="5326940" y="3038937"/>
                  <a:chExt cx="2022983" cy="455500"/>
                </a:xfrm>
              </p:grpSpPr>
              <p:grpSp>
                <p:nvGrpSpPr>
                  <p:cNvPr id="1748" name="Group 378"/>
                  <p:cNvGrpSpPr/>
                  <p:nvPr/>
                </p:nvGrpSpPr>
                <p:grpSpPr>
                  <a:xfrm>
                    <a:off x="5896151" y="3040986"/>
                    <a:ext cx="315351" cy="452185"/>
                    <a:chOff x="6144878" y="3040986"/>
                    <a:chExt cx="315351" cy="452185"/>
                  </a:xfrm>
                </p:grpSpPr>
                <p:sp>
                  <p:nvSpPr>
                    <p:cNvPr id="1758" name="Down Arrow 175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749" name="Group 377"/>
                  <p:cNvGrpSpPr/>
                  <p:nvPr/>
                </p:nvGrpSpPr>
                <p:grpSpPr>
                  <a:xfrm>
                    <a:off x="5326940" y="3038937"/>
                    <a:ext cx="315351" cy="452185"/>
                    <a:chOff x="5326940" y="3038937"/>
                    <a:chExt cx="315351" cy="452185"/>
                  </a:xfrm>
                </p:grpSpPr>
                <p:sp>
                  <p:nvSpPr>
                    <p:cNvPr id="1756" name="Down Arrow 175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750" name="Group 230"/>
                  <p:cNvGrpSpPr/>
                  <p:nvPr/>
                </p:nvGrpSpPr>
                <p:grpSpPr>
                  <a:xfrm flipV="1">
                    <a:off x="6465362" y="3038939"/>
                    <a:ext cx="315351" cy="452185"/>
                    <a:chOff x="2660385" y="1689916"/>
                    <a:chExt cx="315351" cy="452185"/>
                  </a:xfrm>
                </p:grpSpPr>
                <p:sp>
                  <p:nvSpPr>
                    <p:cNvPr id="1754" name="Down Arrow 175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751" name="Group 379"/>
                  <p:cNvGrpSpPr/>
                  <p:nvPr/>
                </p:nvGrpSpPr>
                <p:grpSpPr>
                  <a:xfrm>
                    <a:off x="7034572" y="3042252"/>
                    <a:ext cx="315351" cy="452185"/>
                    <a:chOff x="7836091" y="3042252"/>
                    <a:chExt cx="315351" cy="452185"/>
                  </a:xfrm>
                </p:grpSpPr>
                <p:sp>
                  <p:nvSpPr>
                    <p:cNvPr id="1752" name="Down Arrow 175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709" name="Group 394"/>
                <p:cNvGrpSpPr/>
                <p:nvPr/>
              </p:nvGrpSpPr>
              <p:grpSpPr>
                <a:xfrm>
                  <a:off x="5326940" y="3624179"/>
                  <a:ext cx="2022983" cy="455500"/>
                  <a:chOff x="5326940" y="3669335"/>
                  <a:chExt cx="2022983" cy="455500"/>
                </a:xfrm>
              </p:grpSpPr>
              <p:grpSp>
                <p:nvGrpSpPr>
                  <p:cNvPr id="1736" name="Group 382"/>
                  <p:cNvGrpSpPr/>
                  <p:nvPr/>
                </p:nvGrpSpPr>
                <p:grpSpPr>
                  <a:xfrm>
                    <a:off x="5896151" y="3671384"/>
                    <a:ext cx="315351" cy="452185"/>
                    <a:chOff x="6144878" y="3705251"/>
                    <a:chExt cx="315351" cy="452185"/>
                  </a:xfrm>
                </p:grpSpPr>
                <p:sp>
                  <p:nvSpPr>
                    <p:cNvPr id="1746" name="Down Arrow 174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737" name="Group 235"/>
                  <p:cNvGrpSpPr/>
                  <p:nvPr/>
                </p:nvGrpSpPr>
                <p:grpSpPr>
                  <a:xfrm flipV="1">
                    <a:off x="5326940" y="3669335"/>
                    <a:ext cx="315351" cy="452185"/>
                    <a:chOff x="704140" y="2354179"/>
                    <a:chExt cx="315351" cy="452185"/>
                  </a:xfrm>
                </p:grpSpPr>
                <p:sp>
                  <p:nvSpPr>
                    <p:cNvPr id="1744" name="Down Arrow 174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738" name="Group 381"/>
                  <p:cNvGrpSpPr/>
                  <p:nvPr/>
                </p:nvGrpSpPr>
                <p:grpSpPr>
                  <a:xfrm>
                    <a:off x="6465362" y="3669337"/>
                    <a:ext cx="315351" cy="452185"/>
                    <a:chOff x="7012249" y="3703204"/>
                    <a:chExt cx="315351" cy="452185"/>
                  </a:xfrm>
                </p:grpSpPr>
                <p:sp>
                  <p:nvSpPr>
                    <p:cNvPr id="1742" name="Down Arrow 174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739" name="Group 380"/>
                  <p:cNvGrpSpPr/>
                  <p:nvPr/>
                </p:nvGrpSpPr>
                <p:grpSpPr>
                  <a:xfrm>
                    <a:off x="7034572" y="3672650"/>
                    <a:ext cx="315351" cy="452185"/>
                    <a:chOff x="7836091" y="3706517"/>
                    <a:chExt cx="315351" cy="452185"/>
                  </a:xfrm>
                </p:grpSpPr>
                <p:sp>
                  <p:nvSpPr>
                    <p:cNvPr id="1740" name="Down Arrow 173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710" name="Group 393"/>
                <p:cNvGrpSpPr/>
                <p:nvPr/>
              </p:nvGrpSpPr>
              <p:grpSpPr>
                <a:xfrm>
                  <a:off x="5326940" y="4209422"/>
                  <a:ext cx="2022983" cy="455500"/>
                  <a:chOff x="5326940" y="4333600"/>
                  <a:chExt cx="2022983" cy="455500"/>
                </a:xfrm>
              </p:grpSpPr>
              <p:grpSp>
                <p:nvGrpSpPr>
                  <p:cNvPr id="1724" name="Group 231"/>
                  <p:cNvGrpSpPr/>
                  <p:nvPr/>
                </p:nvGrpSpPr>
                <p:grpSpPr>
                  <a:xfrm flipV="1">
                    <a:off x="5896151" y="4335649"/>
                    <a:ext cx="315351" cy="452185"/>
                    <a:chOff x="1680124" y="3020493"/>
                    <a:chExt cx="315351" cy="452185"/>
                  </a:xfrm>
                </p:grpSpPr>
                <p:sp>
                  <p:nvSpPr>
                    <p:cNvPr id="1734" name="Down Arrow 173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725" name="Group 383"/>
                  <p:cNvGrpSpPr/>
                  <p:nvPr/>
                </p:nvGrpSpPr>
                <p:grpSpPr>
                  <a:xfrm>
                    <a:off x="5326940" y="4333600"/>
                    <a:ext cx="315351" cy="452185"/>
                    <a:chOff x="5326940" y="4367467"/>
                    <a:chExt cx="315351" cy="452185"/>
                  </a:xfrm>
                </p:grpSpPr>
                <p:sp>
                  <p:nvSpPr>
                    <p:cNvPr id="1732" name="Down Arrow 173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726" name="Group 229"/>
                  <p:cNvGrpSpPr/>
                  <p:nvPr/>
                </p:nvGrpSpPr>
                <p:grpSpPr>
                  <a:xfrm flipV="1">
                    <a:off x="6465362" y="4333602"/>
                    <a:ext cx="315351" cy="452185"/>
                    <a:chOff x="2660385" y="3018446"/>
                    <a:chExt cx="315351" cy="452185"/>
                  </a:xfrm>
                </p:grpSpPr>
                <p:sp>
                  <p:nvSpPr>
                    <p:cNvPr id="1730" name="Down Arrow 172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727" name="Group 234"/>
                  <p:cNvGrpSpPr/>
                  <p:nvPr/>
                </p:nvGrpSpPr>
                <p:grpSpPr>
                  <a:xfrm flipV="1">
                    <a:off x="7034572" y="4336915"/>
                    <a:ext cx="315351" cy="452185"/>
                    <a:chOff x="3687429" y="3021759"/>
                    <a:chExt cx="315351" cy="452185"/>
                  </a:xfrm>
                </p:grpSpPr>
                <p:sp>
                  <p:nvSpPr>
                    <p:cNvPr id="1728" name="Down Arrow 172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711" name="Group 392"/>
                <p:cNvGrpSpPr/>
                <p:nvPr/>
              </p:nvGrpSpPr>
              <p:grpSpPr>
                <a:xfrm>
                  <a:off x="5326940" y="4794663"/>
                  <a:ext cx="2022983" cy="455500"/>
                  <a:chOff x="5326940" y="4918842"/>
                  <a:chExt cx="2022983" cy="455500"/>
                </a:xfrm>
              </p:grpSpPr>
              <p:grpSp>
                <p:nvGrpSpPr>
                  <p:cNvPr id="1712" name="Group 385"/>
                  <p:cNvGrpSpPr/>
                  <p:nvPr/>
                </p:nvGrpSpPr>
                <p:grpSpPr>
                  <a:xfrm>
                    <a:off x="5896151" y="4920891"/>
                    <a:ext cx="315351" cy="452185"/>
                    <a:chOff x="6144878" y="5033781"/>
                    <a:chExt cx="315351" cy="452185"/>
                  </a:xfrm>
                </p:grpSpPr>
                <p:sp>
                  <p:nvSpPr>
                    <p:cNvPr id="1722" name="Down Arrow 172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713" name="Group 384"/>
                  <p:cNvGrpSpPr/>
                  <p:nvPr/>
                </p:nvGrpSpPr>
                <p:grpSpPr>
                  <a:xfrm>
                    <a:off x="5326940" y="4918842"/>
                    <a:ext cx="315351" cy="452185"/>
                    <a:chOff x="5326940" y="5031732"/>
                    <a:chExt cx="315351" cy="452185"/>
                  </a:xfrm>
                </p:grpSpPr>
                <p:sp>
                  <p:nvSpPr>
                    <p:cNvPr id="1720" name="Down Arrow 171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714" name="Group 386"/>
                  <p:cNvGrpSpPr/>
                  <p:nvPr/>
                </p:nvGrpSpPr>
                <p:grpSpPr>
                  <a:xfrm>
                    <a:off x="6465362" y="4918844"/>
                    <a:ext cx="315351" cy="452185"/>
                    <a:chOff x="7012249" y="5031734"/>
                    <a:chExt cx="315351" cy="452185"/>
                  </a:xfrm>
                </p:grpSpPr>
                <p:sp>
                  <p:nvSpPr>
                    <p:cNvPr id="1718" name="Down Arrow 171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715" name="Group 387"/>
                  <p:cNvGrpSpPr/>
                  <p:nvPr/>
                </p:nvGrpSpPr>
                <p:grpSpPr>
                  <a:xfrm>
                    <a:off x="7034572" y="4922157"/>
                    <a:ext cx="315351" cy="452185"/>
                    <a:chOff x="7836091" y="5035047"/>
                    <a:chExt cx="315351" cy="452185"/>
                  </a:xfrm>
                </p:grpSpPr>
                <p:sp>
                  <p:nvSpPr>
                    <p:cNvPr id="1716" name="Down Arrow 171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496"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656" name="Group 395"/>
                <p:cNvGrpSpPr/>
                <p:nvPr/>
              </p:nvGrpSpPr>
              <p:grpSpPr>
                <a:xfrm>
                  <a:off x="5326940" y="3038938"/>
                  <a:ext cx="2022983" cy="455500"/>
                  <a:chOff x="5326940" y="3038937"/>
                  <a:chExt cx="2022983" cy="455500"/>
                </a:xfrm>
              </p:grpSpPr>
              <p:grpSp>
                <p:nvGrpSpPr>
                  <p:cNvPr id="1696" name="Group 378"/>
                  <p:cNvGrpSpPr/>
                  <p:nvPr/>
                </p:nvGrpSpPr>
                <p:grpSpPr>
                  <a:xfrm>
                    <a:off x="5896151" y="3040986"/>
                    <a:ext cx="315351" cy="452185"/>
                    <a:chOff x="6144878" y="3040986"/>
                    <a:chExt cx="315351" cy="452185"/>
                  </a:xfrm>
                </p:grpSpPr>
                <p:sp>
                  <p:nvSpPr>
                    <p:cNvPr id="1706" name="Down Arrow 170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697" name="Group 377"/>
                  <p:cNvGrpSpPr/>
                  <p:nvPr/>
                </p:nvGrpSpPr>
                <p:grpSpPr>
                  <a:xfrm>
                    <a:off x="5326940" y="3038937"/>
                    <a:ext cx="315351" cy="452185"/>
                    <a:chOff x="5326940" y="3038937"/>
                    <a:chExt cx="315351" cy="452185"/>
                  </a:xfrm>
                </p:grpSpPr>
                <p:sp>
                  <p:nvSpPr>
                    <p:cNvPr id="1704" name="Down Arrow 17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698" name="Group 230"/>
                  <p:cNvGrpSpPr/>
                  <p:nvPr/>
                </p:nvGrpSpPr>
                <p:grpSpPr>
                  <a:xfrm flipV="1">
                    <a:off x="6465362" y="3038939"/>
                    <a:ext cx="315351" cy="452185"/>
                    <a:chOff x="2660385" y="1689916"/>
                    <a:chExt cx="315351" cy="452185"/>
                  </a:xfrm>
                </p:grpSpPr>
                <p:sp>
                  <p:nvSpPr>
                    <p:cNvPr id="1702" name="Down Arrow 170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699" name="Group 379"/>
                  <p:cNvGrpSpPr/>
                  <p:nvPr/>
                </p:nvGrpSpPr>
                <p:grpSpPr>
                  <a:xfrm>
                    <a:off x="7034572" y="3042252"/>
                    <a:ext cx="315351" cy="452185"/>
                    <a:chOff x="7836091" y="3042252"/>
                    <a:chExt cx="315351" cy="452185"/>
                  </a:xfrm>
                </p:grpSpPr>
                <p:sp>
                  <p:nvSpPr>
                    <p:cNvPr id="1700" name="Down Arrow 169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657" name="Group 394"/>
                <p:cNvGrpSpPr/>
                <p:nvPr/>
              </p:nvGrpSpPr>
              <p:grpSpPr>
                <a:xfrm>
                  <a:off x="5326940" y="3624179"/>
                  <a:ext cx="2022983" cy="455500"/>
                  <a:chOff x="5326940" y="3669335"/>
                  <a:chExt cx="2022983" cy="455500"/>
                </a:xfrm>
              </p:grpSpPr>
              <p:grpSp>
                <p:nvGrpSpPr>
                  <p:cNvPr id="1684" name="Group 382"/>
                  <p:cNvGrpSpPr/>
                  <p:nvPr/>
                </p:nvGrpSpPr>
                <p:grpSpPr>
                  <a:xfrm>
                    <a:off x="5896151" y="3671384"/>
                    <a:ext cx="315351" cy="452185"/>
                    <a:chOff x="6144878" y="3705251"/>
                    <a:chExt cx="315351" cy="452185"/>
                  </a:xfrm>
                </p:grpSpPr>
                <p:sp>
                  <p:nvSpPr>
                    <p:cNvPr id="1694" name="Down Arrow 169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685" name="Group 235"/>
                  <p:cNvGrpSpPr/>
                  <p:nvPr/>
                </p:nvGrpSpPr>
                <p:grpSpPr>
                  <a:xfrm flipV="1">
                    <a:off x="5326940" y="3669335"/>
                    <a:ext cx="315351" cy="452185"/>
                    <a:chOff x="704140" y="2354179"/>
                    <a:chExt cx="315351" cy="452185"/>
                  </a:xfrm>
                </p:grpSpPr>
                <p:sp>
                  <p:nvSpPr>
                    <p:cNvPr id="1692" name="Down Arrow 169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686" name="Group 381"/>
                  <p:cNvGrpSpPr/>
                  <p:nvPr/>
                </p:nvGrpSpPr>
                <p:grpSpPr>
                  <a:xfrm>
                    <a:off x="6465362" y="3669337"/>
                    <a:ext cx="315351" cy="452185"/>
                    <a:chOff x="7012249" y="3703204"/>
                    <a:chExt cx="315351" cy="452185"/>
                  </a:xfrm>
                </p:grpSpPr>
                <p:sp>
                  <p:nvSpPr>
                    <p:cNvPr id="1690" name="Down Arrow 168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687" name="Group 380"/>
                  <p:cNvGrpSpPr/>
                  <p:nvPr/>
                </p:nvGrpSpPr>
                <p:grpSpPr>
                  <a:xfrm>
                    <a:off x="7034572" y="3672650"/>
                    <a:ext cx="315351" cy="452185"/>
                    <a:chOff x="7836091" y="3706517"/>
                    <a:chExt cx="315351" cy="452185"/>
                  </a:xfrm>
                </p:grpSpPr>
                <p:sp>
                  <p:nvSpPr>
                    <p:cNvPr id="1688" name="Down Arrow 168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658" name="Group 393"/>
                <p:cNvGrpSpPr/>
                <p:nvPr/>
              </p:nvGrpSpPr>
              <p:grpSpPr>
                <a:xfrm>
                  <a:off x="5326940" y="4209422"/>
                  <a:ext cx="2022983" cy="455500"/>
                  <a:chOff x="5326940" y="4333600"/>
                  <a:chExt cx="2022983" cy="455500"/>
                </a:xfrm>
              </p:grpSpPr>
              <p:grpSp>
                <p:nvGrpSpPr>
                  <p:cNvPr id="1672" name="Group 231"/>
                  <p:cNvGrpSpPr/>
                  <p:nvPr/>
                </p:nvGrpSpPr>
                <p:grpSpPr>
                  <a:xfrm flipV="1">
                    <a:off x="5896151" y="4335649"/>
                    <a:ext cx="315351" cy="452185"/>
                    <a:chOff x="1680124" y="3020493"/>
                    <a:chExt cx="315351" cy="452185"/>
                  </a:xfrm>
                </p:grpSpPr>
                <p:sp>
                  <p:nvSpPr>
                    <p:cNvPr id="1682" name="Down Arrow 168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673" name="Group 383"/>
                  <p:cNvGrpSpPr/>
                  <p:nvPr/>
                </p:nvGrpSpPr>
                <p:grpSpPr>
                  <a:xfrm>
                    <a:off x="5326940" y="4333600"/>
                    <a:ext cx="315351" cy="452185"/>
                    <a:chOff x="5326940" y="4367467"/>
                    <a:chExt cx="315351" cy="452185"/>
                  </a:xfrm>
                </p:grpSpPr>
                <p:sp>
                  <p:nvSpPr>
                    <p:cNvPr id="1680" name="Down Arrow 167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674" name="Group 229"/>
                  <p:cNvGrpSpPr/>
                  <p:nvPr/>
                </p:nvGrpSpPr>
                <p:grpSpPr>
                  <a:xfrm flipV="1">
                    <a:off x="6465362" y="4333602"/>
                    <a:ext cx="315351" cy="452185"/>
                    <a:chOff x="2660385" y="3018446"/>
                    <a:chExt cx="315351" cy="452185"/>
                  </a:xfrm>
                </p:grpSpPr>
                <p:sp>
                  <p:nvSpPr>
                    <p:cNvPr id="1678" name="Down Arrow 167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675" name="Group 234"/>
                  <p:cNvGrpSpPr/>
                  <p:nvPr/>
                </p:nvGrpSpPr>
                <p:grpSpPr>
                  <a:xfrm flipV="1">
                    <a:off x="7034572" y="4336915"/>
                    <a:ext cx="315351" cy="452185"/>
                    <a:chOff x="3687429" y="3021759"/>
                    <a:chExt cx="315351" cy="452185"/>
                  </a:xfrm>
                </p:grpSpPr>
                <p:sp>
                  <p:nvSpPr>
                    <p:cNvPr id="1676" name="Down Arrow 167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659" name="Group 392"/>
                <p:cNvGrpSpPr/>
                <p:nvPr/>
              </p:nvGrpSpPr>
              <p:grpSpPr>
                <a:xfrm>
                  <a:off x="5326940" y="4794663"/>
                  <a:ext cx="2022983" cy="455500"/>
                  <a:chOff x="5326940" y="4918842"/>
                  <a:chExt cx="2022983" cy="455500"/>
                </a:xfrm>
              </p:grpSpPr>
              <p:grpSp>
                <p:nvGrpSpPr>
                  <p:cNvPr id="1660" name="Group 385"/>
                  <p:cNvGrpSpPr/>
                  <p:nvPr/>
                </p:nvGrpSpPr>
                <p:grpSpPr>
                  <a:xfrm>
                    <a:off x="5896151" y="4920891"/>
                    <a:ext cx="315351" cy="452185"/>
                    <a:chOff x="6144878" y="5033781"/>
                    <a:chExt cx="315351" cy="452185"/>
                  </a:xfrm>
                </p:grpSpPr>
                <p:sp>
                  <p:nvSpPr>
                    <p:cNvPr id="1670" name="Down Arrow 166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661" name="Group 384"/>
                  <p:cNvGrpSpPr/>
                  <p:nvPr/>
                </p:nvGrpSpPr>
                <p:grpSpPr>
                  <a:xfrm>
                    <a:off x="5326940" y="4918842"/>
                    <a:ext cx="315351" cy="452185"/>
                    <a:chOff x="5326940" y="5031732"/>
                    <a:chExt cx="315351" cy="452185"/>
                  </a:xfrm>
                </p:grpSpPr>
                <p:sp>
                  <p:nvSpPr>
                    <p:cNvPr id="1668" name="Down Arrow 166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662" name="Group 386"/>
                  <p:cNvGrpSpPr/>
                  <p:nvPr/>
                </p:nvGrpSpPr>
                <p:grpSpPr>
                  <a:xfrm>
                    <a:off x="6465362" y="4918844"/>
                    <a:ext cx="315351" cy="452185"/>
                    <a:chOff x="7012249" y="5031734"/>
                    <a:chExt cx="315351" cy="452185"/>
                  </a:xfrm>
                </p:grpSpPr>
                <p:sp>
                  <p:nvSpPr>
                    <p:cNvPr id="1666" name="Down Arrow 166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663" name="Group 387"/>
                  <p:cNvGrpSpPr/>
                  <p:nvPr/>
                </p:nvGrpSpPr>
                <p:grpSpPr>
                  <a:xfrm>
                    <a:off x="7034572" y="4922157"/>
                    <a:ext cx="315351" cy="452185"/>
                    <a:chOff x="7836091" y="5035047"/>
                    <a:chExt cx="315351" cy="452185"/>
                  </a:xfrm>
                </p:grpSpPr>
                <p:sp>
                  <p:nvSpPr>
                    <p:cNvPr id="1664" name="Down Arrow 166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497"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604" name="Group 395"/>
                <p:cNvGrpSpPr/>
                <p:nvPr/>
              </p:nvGrpSpPr>
              <p:grpSpPr>
                <a:xfrm>
                  <a:off x="5326940" y="3038938"/>
                  <a:ext cx="2022983" cy="455500"/>
                  <a:chOff x="5326940" y="3038937"/>
                  <a:chExt cx="2022983" cy="455500"/>
                </a:xfrm>
              </p:grpSpPr>
              <p:grpSp>
                <p:nvGrpSpPr>
                  <p:cNvPr id="1644" name="Group 378"/>
                  <p:cNvGrpSpPr/>
                  <p:nvPr/>
                </p:nvGrpSpPr>
                <p:grpSpPr>
                  <a:xfrm>
                    <a:off x="5896151" y="3040986"/>
                    <a:ext cx="315351" cy="452185"/>
                    <a:chOff x="6144878" y="3040986"/>
                    <a:chExt cx="315351" cy="452185"/>
                  </a:xfrm>
                </p:grpSpPr>
                <p:sp>
                  <p:nvSpPr>
                    <p:cNvPr id="1654" name="Down Arrow 165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645" name="Group 377"/>
                  <p:cNvGrpSpPr/>
                  <p:nvPr/>
                </p:nvGrpSpPr>
                <p:grpSpPr>
                  <a:xfrm>
                    <a:off x="5326940" y="3038937"/>
                    <a:ext cx="315351" cy="452185"/>
                    <a:chOff x="5326940" y="3038937"/>
                    <a:chExt cx="315351" cy="452185"/>
                  </a:xfrm>
                </p:grpSpPr>
                <p:sp>
                  <p:nvSpPr>
                    <p:cNvPr id="1652" name="Down Arrow 16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646" name="Group 230"/>
                  <p:cNvGrpSpPr/>
                  <p:nvPr/>
                </p:nvGrpSpPr>
                <p:grpSpPr>
                  <a:xfrm flipV="1">
                    <a:off x="6465362" y="3038939"/>
                    <a:ext cx="315351" cy="452185"/>
                    <a:chOff x="2660385" y="1689916"/>
                    <a:chExt cx="315351" cy="452185"/>
                  </a:xfrm>
                </p:grpSpPr>
                <p:sp>
                  <p:nvSpPr>
                    <p:cNvPr id="1650" name="Down Arrow 164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647" name="Group 379"/>
                  <p:cNvGrpSpPr/>
                  <p:nvPr/>
                </p:nvGrpSpPr>
                <p:grpSpPr>
                  <a:xfrm>
                    <a:off x="7034572" y="3042252"/>
                    <a:ext cx="315351" cy="452185"/>
                    <a:chOff x="7836091" y="3042252"/>
                    <a:chExt cx="315351" cy="452185"/>
                  </a:xfrm>
                </p:grpSpPr>
                <p:sp>
                  <p:nvSpPr>
                    <p:cNvPr id="1648" name="Down Arrow 164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605" name="Group 394"/>
                <p:cNvGrpSpPr/>
                <p:nvPr/>
              </p:nvGrpSpPr>
              <p:grpSpPr>
                <a:xfrm>
                  <a:off x="5326940" y="3624179"/>
                  <a:ext cx="2022983" cy="455500"/>
                  <a:chOff x="5326940" y="3669335"/>
                  <a:chExt cx="2022983" cy="455500"/>
                </a:xfrm>
              </p:grpSpPr>
              <p:grpSp>
                <p:nvGrpSpPr>
                  <p:cNvPr id="1632" name="Group 382"/>
                  <p:cNvGrpSpPr/>
                  <p:nvPr/>
                </p:nvGrpSpPr>
                <p:grpSpPr>
                  <a:xfrm>
                    <a:off x="5896151" y="3671384"/>
                    <a:ext cx="315351" cy="452185"/>
                    <a:chOff x="6144878" y="3705251"/>
                    <a:chExt cx="315351" cy="452185"/>
                  </a:xfrm>
                </p:grpSpPr>
                <p:sp>
                  <p:nvSpPr>
                    <p:cNvPr id="1642" name="Down Arrow 164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633" name="Group 235"/>
                  <p:cNvGrpSpPr/>
                  <p:nvPr/>
                </p:nvGrpSpPr>
                <p:grpSpPr>
                  <a:xfrm flipV="1">
                    <a:off x="5326940" y="3669335"/>
                    <a:ext cx="315351" cy="452185"/>
                    <a:chOff x="704140" y="2354179"/>
                    <a:chExt cx="315351" cy="452185"/>
                  </a:xfrm>
                </p:grpSpPr>
                <p:sp>
                  <p:nvSpPr>
                    <p:cNvPr id="1640" name="Down Arrow 163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634" name="Group 381"/>
                  <p:cNvGrpSpPr/>
                  <p:nvPr/>
                </p:nvGrpSpPr>
                <p:grpSpPr>
                  <a:xfrm>
                    <a:off x="6465362" y="3669337"/>
                    <a:ext cx="315351" cy="452185"/>
                    <a:chOff x="7012249" y="3703204"/>
                    <a:chExt cx="315351" cy="452185"/>
                  </a:xfrm>
                </p:grpSpPr>
                <p:sp>
                  <p:nvSpPr>
                    <p:cNvPr id="1638" name="Down Arrow 163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635" name="Group 380"/>
                  <p:cNvGrpSpPr/>
                  <p:nvPr/>
                </p:nvGrpSpPr>
                <p:grpSpPr>
                  <a:xfrm>
                    <a:off x="7034572" y="3672650"/>
                    <a:ext cx="315351" cy="452185"/>
                    <a:chOff x="7836091" y="3706517"/>
                    <a:chExt cx="315351" cy="452185"/>
                  </a:xfrm>
                </p:grpSpPr>
                <p:sp>
                  <p:nvSpPr>
                    <p:cNvPr id="1636" name="Down Arrow 163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606" name="Group 393"/>
                <p:cNvGrpSpPr/>
                <p:nvPr/>
              </p:nvGrpSpPr>
              <p:grpSpPr>
                <a:xfrm>
                  <a:off x="5326940" y="4209422"/>
                  <a:ext cx="2022983" cy="455500"/>
                  <a:chOff x="5326940" y="4333600"/>
                  <a:chExt cx="2022983" cy="455500"/>
                </a:xfrm>
              </p:grpSpPr>
              <p:grpSp>
                <p:nvGrpSpPr>
                  <p:cNvPr id="1620" name="Group 231"/>
                  <p:cNvGrpSpPr/>
                  <p:nvPr/>
                </p:nvGrpSpPr>
                <p:grpSpPr>
                  <a:xfrm flipV="1">
                    <a:off x="5896151" y="4335649"/>
                    <a:ext cx="315351" cy="452185"/>
                    <a:chOff x="1680124" y="3020493"/>
                    <a:chExt cx="315351" cy="452185"/>
                  </a:xfrm>
                </p:grpSpPr>
                <p:sp>
                  <p:nvSpPr>
                    <p:cNvPr id="1630" name="Down Arrow 162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621" name="Group 383"/>
                  <p:cNvGrpSpPr/>
                  <p:nvPr/>
                </p:nvGrpSpPr>
                <p:grpSpPr>
                  <a:xfrm>
                    <a:off x="5326940" y="4333600"/>
                    <a:ext cx="315351" cy="452185"/>
                    <a:chOff x="5326940" y="4367467"/>
                    <a:chExt cx="315351" cy="452185"/>
                  </a:xfrm>
                </p:grpSpPr>
                <p:sp>
                  <p:nvSpPr>
                    <p:cNvPr id="1628" name="Down Arrow 162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622" name="Group 229"/>
                  <p:cNvGrpSpPr/>
                  <p:nvPr/>
                </p:nvGrpSpPr>
                <p:grpSpPr>
                  <a:xfrm flipV="1">
                    <a:off x="6465362" y="4333602"/>
                    <a:ext cx="315351" cy="452185"/>
                    <a:chOff x="2660385" y="3018446"/>
                    <a:chExt cx="315351" cy="452185"/>
                  </a:xfrm>
                </p:grpSpPr>
                <p:sp>
                  <p:nvSpPr>
                    <p:cNvPr id="1626" name="Down Arrow 162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623" name="Group 234"/>
                  <p:cNvGrpSpPr/>
                  <p:nvPr/>
                </p:nvGrpSpPr>
                <p:grpSpPr>
                  <a:xfrm flipV="1">
                    <a:off x="7034572" y="4336915"/>
                    <a:ext cx="315351" cy="452185"/>
                    <a:chOff x="3687429" y="3021759"/>
                    <a:chExt cx="315351" cy="452185"/>
                  </a:xfrm>
                </p:grpSpPr>
                <p:sp>
                  <p:nvSpPr>
                    <p:cNvPr id="1624" name="Down Arrow 162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607" name="Group 392"/>
                <p:cNvGrpSpPr/>
                <p:nvPr/>
              </p:nvGrpSpPr>
              <p:grpSpPr>
                <a:xfrm>
                  <a:off x="5326940" y="4794663"/>
                  <a:ext cx="2022983" cy="455500"/>
                  <a:chOff x="5326940" y="4918842"/>
                  <a:chExt cx="2022983" cy="455500"/>
                </a:xfrm>
              </p:grpSpPr>
              <p:grpSp>
                <p:nvGrpSpPr>
                  <p:cNvPr id="1608" name="Group 385"/>
                  <p:cNvGrpSpPr/>
                  <p:nvPr/>
                </p:nvGrpSpPr>
                <p:grpSpPr>
                  <a:xfrm>
                    <a:off x="5896151" y="4920891"/>
                    <a:ext cx="315351" cy="452185"/>
                    <a:chOff x="6144878" y="5033781"/>
                    <a:chExt cx="315351" cy="452185"/>
                  </a:xfrm>
                </p:grpSpPr>
                <p:sp>
                  <p:nvSpPr>
                    <p:cNvPr id="1618" name="Down Arrow 161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609" name="Group 384"/>
                  <p:cNvGrpSpPr/>
                  <p:nvPr/>
                </p:nvGrpSpPr>
                <p:grpSpPr>
                  <a:xfrm>
                    <a:off x="5326940" y="4918842"/>
                    <a:ext cx="315351" cy="452185"/>
                    <a:chOff x="5326940" y="5031732"/>
                    <a:chExt cx="315351" cy="452185"/>
                  </a:xfrm>
                </p:grpSpPr>
                <p:sp>
                  <p:nvSpPr>
                    <p:cNvPr id="1616" name="Down Arrow 161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610" name="Group 386"/>
                  <p:cNvGrpSpPr/>
                  <p:nvPr/>
                </p:nvGrpSpPr>
                <p:grpSpPr>
                  <a:xfrm>
                    <a:off x="6465362" y="4918844"/>
                    <a:ext cx="315351" cy="452185"/>
                    <a:chOff x="7012249" y="5031734"/>
                    <a:chExt cx="315351" cy="452185"/>
                  </a:xfrm>
                </p:grpSpPr>
                <p:sp>
                  <p:nvSpPr>
                    <p:cNvPr id="1614" name="Down Arrow 161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611" name="Group 387"/>
                  <p:cNvGrpSpPr/>
                  <p:nvPr/>
                </p:nvGrpSpPr>
                <p:grpSpPr>
                  <a:xfrm>
                    <a:off x="7034572" y="4922157"/>
                    <a:ext cx="315351" cy="452185"/>
                    <a:chOff x="7836091" y="5035047"/>
                    <a:chExt cx="315351" cy="452185"/>
                  </a:xfrm>
                </p:grpSpPr>
                <p:sp>
                  <p:nvSpPr>
                    <p:cNvPr id="1612" name="Down Arrow 161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498"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552" name="Group 395"/>
                <p:cNvGrpSpPr/>
                <p:nvPr/>
              </p:nvGrpSpPr>
              <p:grpSpPr>
                <a:xfrm>
                  <a:off x="5326940" y="3038938"/>
                  <a:ext cx="2022983" cy="455500"/>
                  <a:chOff x="5326940" y="3038937"/>
                  <a:chExt cx="2022983" cy="455500"/>
                </a:xfrm>
              </p:grpSpPr>
              <p:grpSp>
                <p:nvGrpSpPr>
                  <p:cNvPr id="1592" name="Group 378"/>
                  <p:cNvGrpSpPr/>
                  <p:nvPr/>
                </p:nvGrpSpPr>
                <p:grpSpPr>
                  <a:xfrm>
                    <a:off x="5896151" y="3040986"/>
                    <a:ext cx="315351" cy="452185"/>
                    <a:chOff x="6144878" y="3040986"/>
                    <a:chExt cx="315351" cy="452185"/>
                  </a:xfrm>
                </p:grpSpPr>
                <p:sp>
                  <p:nvSpPr>
                    <p:cNvPr id="1602" name="Down Arrow 160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593" name="Group 377"/>
                  <p:cNvGrpSpPr/>
                  <p:nvPr/>
                </p:nvGrpSpPr>
                <p:grpSpPr>
                  <a:xfrm>
                    <a:off x="5326940" y="3038937"/>
                    <a:ext cx="315351" cy="452185"/>
                    <a:chOff x="5326940" y="3038937"/>
                    <a:chExt cx="315351" cy="452185"/>
                  </a:xfrm>
                </p:grpSpPr>
                <p:sp>
                  <p:nvSpPr>
                    <p:cNvPr id="1600" name="Down Arrow 15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594" name="Group 230"/>
                  <p:cNvGrpSpPr/>
                  <p:nvPr/>
                </p:nvGrpSpPr>
                <p:grpSpPr>
                  <a:xfrm flipV="1">
                    <a:off x="6465362" y="3038939"/>
                    <a:ext cx="315351" cy="452185"/>
                    <a:chOff x="2660385" y="1689916"/>
                    <a:chExt cx="315351" cy="452185"/>
                  </a:xfrm>
                </p:grpSpPr>
                <p:sp>
                  <p:nvSpPr>
                    <p:cNvPr id="1598" name="Down Arrow 159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595" name="Group 379"/>
                  <p:cNvGrpSpPr/>
                  <p:nvPr/>
                </p:nvGrpSpPr>
                <p:grpSpPr>
                  <a:xfrm>
                    <a:off x="7034572" y="3042252"/>
                    <a:ext cx="315351" cy="452185"/>
                    <a:chOff x="7836091" y="3042252"/>
                    <a:chExt cx="315351" cy="452185"/>
                  </a:xfrm>
                </p:grpSpPr>
                <p:sp>
                  <p:nvSpPr>
                    <p:cNvPr id="1596" name="Down Arrow 159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553" name="Group 394"/>
                <p:cNvGrpSpPr/>
                <p:nvPr/>
              </p:nvGrpSpPr>
              <p:grpSpPr>
                <a:xfrm>
                  <a:off x="5326940" y="3624179"/>
                  <a:ext cx="2022983" cy="455500"/>
                  <a:chOff x="5326940" y="3669335"/>
                  <a:chExt cx="2022983" cy="455500"/>
                </a:xfrm>
              </p:grpSpPr>
              <p:grpSp>
                <p:nvGrpSpPr>
                  <p:cNvPr id="1580" name="Group 382"/>
                  <p:cNvGrpSpPr/>
                  <p:nvPr/>
                </p:nvGrpSpPr>
                <p:grpSpPr>
                  <a:xfrm>
                    <a:off x="5896151" y="3671384"/>
                    <a:ext cx="315351" cy="452185"/>
                    <a:chOff x="6144878" y="3705251"/>
                    <a:chExt cx="315351" cy="452185"/>
                  </a:xfrm>
                </p:grpSpPr>
                <p:sp>
                  <p:nvSpPr>
                    <p:cNvPr id="1590" name="Down Arrow 158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581" name="Group 235"/>
                  <p:cNvGrpSpPr/>
                  <p:nvPr/>
                </p:nvGrpSpPr>
                <p:grpSpPr>
                  <a:xfrm flipV="1">
                    <a:off x="5326940" y="3669335"/>
                    <a:ext cx="315351" cy="452185"/>
                    <a:chOff x="704140" y="2354179"/>
                    <a:chExt cx="315351" cy="452185"/>
                  </a:xfrm>
                </p:grpSpPr>
                <p:sp>
                  <p:nvSpPr>
                    <p:cNvPr id="1588" name="Down Arrow 15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582" name="Group 381"/>
                  <p:cNvGrpSpPr/>
                  <p:nvPr/>
                </p:nvGrpSpPr>
                <p:grpSpPr>
                  <a:xfrm>
                    <a:off x="6465362" y="3669337"/>
                    <a:ext cx="315351" cy="452185"/>
                    <a:chOff x="7012249" y="3703204"/>
                    <a:chExt cx="315351" cy="452185"/>
                  </a:xfrm>
                </p:grpSpPr>
                <p:sp>
                  <p:nvSpPr>
                    <p:cNvPr id="1586" name="Down Arrow 158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583" name="Group 380"/>
                  <p:cNvGrpSpPr/>
                  <p:nvPr/>
                </p:nvGrpSpPr>
                <p:grpSpPr>
                  <a:xfrm>
                    <a:off x="7034572" y="3672650"/>
                    <a:ext cx="315351" cy="452185"/>
                    <a:chOff x="7836091" y="3706517"/>
                    <a:chExt cx="315351" cy="452185"/>
                  </a:xfrm>
                </p:grpSpPr>
                <p:sp>
                  <p:nvSpPr>
                    <p:cNvPr id="1584" name="Down Arrow 158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554" name="Group 393"/>
                <p:cNvGrpSpPr/>
                <p:nvPr/>
              </p:nvGrpSpPr>
              <p:grpSpPr>
                <a:xfrm>
                  <a:off x="5326940" y="4209422"/>
                  <a:ext cx="2022983" cy="455500"/>
                  <a:chOff x="5326940" y="4333600"/>
                  <a:chExt cx="2022983" cy="455500"/>
                </a:xfrm>
              </p:grpSpPr>
              <p:grpSp>
                <p:nvGrpSpPr>
                  <p:cNvPr id="1568" name="Group 231"/>
                  <p:cNvGrpSpPr/>
                  <p:nvPr/>
                </p:nvGrpSpPr>
                <p:grpSpPr>
                  <a:xfrm flipV="1">
                    <a:off x="5896151" y="4335649"/>
                    <a:ext cx="315351" cy="452185"/>
                    <a:chOff x="1680124" y="3020493"/>
                    <a:chExt cx="315351" cy="452185"/>
                  </a:xfrm>
                </p:grpSpPr>
                <p:sp>
                  <p:nvSpPr>
                    <p:cNvPr id="1578" name="Down Arrow 157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569" name="Group 383"/>
                  <p:cNvGrpSpPr/>
                  <p:nvPr/>
                </p:nvGrpSpPr>
                <p:grpSpPr>
                  <a:xfrm>
                    <a:off x="5326940" y="4333600"/>
                    <a:ext cx="315351" cy="452185"/>
                    <a:chOff x="5326940" y="4367467"/>
                    <a:chExt cx="315351" cy="452185"/>
                  </a:xfrm>
                </p:grpSpPr>
                <p:sp>
                  <p:nvSpPr>
                    <p:cNvPr id="1576" name="Down Arrow 157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570" name="Group 229"/>
                  <p:cNvGrpSpPr/>
                  <p:nvPr/>
                </p:nvGrpSpPr>
                <p:grpSpPr>
                  <a:xfrm flipV="1">
                    <a:off x="6465362" y="4333602"/>
                    <a:ext cx="315351" cy="452185"/>
                    <a:chOff x="2660385" y="3018446"/>
                    <a:chExt cx="315351" cy="452185"/>
                  </a:xfrm>
                </p:grpSpPr>
                <p:sp>
                  <p:nvSpPr>
                    <p:cNvPr id="1574" name="Down Arrow 157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571" name="Group 234"/>
                  <p:cNvGrpSpPr/>
                  <p:nvPr/>
                </p:nvGrpSpPr>
                <p:grpSpPr>
                  <a:xfrm flipV="1">
                    <a:off x="7034572" y="4336915"/>
                    <a:ext cx="315351" cy="452185"/>
                    <a:chOff x="3687429" y="3021759"/>
                    <a:chExt cx="315351" cy="452185"/>
                  </a:xfrm>
                </p:grpSpPr>
                <p:sp>
                  <p:nvSpPr>
                    <p:cNvPr id="1572" name="Down Arrow 157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555" name="Group 392"/>
                <p:cNvGrpSpPr/>
                <p:nvPr/>
              </p:nvGrpSpPr>
              <p:grpSpPr>
                <a:xfrm>
                  <a:off x="5326940" y="4794663"/>
                  <a:ext cx="2022983" cy="455500"/>
                  <a:chOff x="5326940" y="4918842"/>
                  <a:chExt cx="2022983" cy="455500"/>
                </a:xfrm>
              </p:grpSpPr>
              <p:grpSp>
                <p:nvGrpSpPr>
                  <p:cNvPr id="1556" name="Group 385"/>
                  <p:cNvGrpSpPr/>
                  <p:nvPr/>
                </p:nvGrpSpPr>
                <p:grpSpPr>
                  <a:xfrm>
                    <a:off x="5896151" y="4920891"/>
                    <a:ext cx="315351" cy="452185"/>
                    <a:chOff x="6144878" y="5033781"/>
                    <a:chExt cx="315351" cy="452185"/>
                  </a:xfrm>
                </p:grpSpPr>
                <p:sp>
                  <p:nvSpPr>
                    <p:cNvPr id="1566" name="Down Arrow 156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557" name="Group 384"/>
                  <p:cNvGrpSpPr/>
                  <p:nvPr/>
                </p:nvGrpSpPr>
                <p:grpSpPr>
                  <a:xfrm>
                    <a:off x="5326940" y="4918842"/>
                    <a:ext cx="315351" cy="452185"/>
                    <a:chOff x="5326940" y="5031732"/>
                    <a:chExt cx="315351" cy="452185"/>
                  </a:xfrm>
                </p:grpSpPr>
                <p:sp>
                  <p:nvSpPr>
                    <p:cNvPr id="1564" name="Down Arrow 156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558" name="Group 386"/>
                  <p:cNvGrpSpPr/>
                  <p:nvPr/>
                </p:nvGrpSpPr>
                <p:grpSpPr>
                  <a:xfrm>
                    <a:off x="6465362" y="4918844"/>
                    <a:ext cx="315351" cy="452185"/>
                    <a:chOff x="7012249" y="5031734"/>
                    <a:chExt cx="315351" cy="452185"/>
                  </a:xfrm>
                </p:grpSpPr>
                <p:sp>
                  <p:nvSpPr>
                    <p:cNvPr id="1562" name="Down Arrow 156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559" name="Group 387"/>
                  <p:cNvGrpSpPr/>
                  <p:nvPr/>
                </p:nvGrpSpPr>
                <p:grpSpPr>
                  <a:xfrm>
                    <a:off x="7034572" y="4922157"/>
                    <a:ext cx="315351" cy="452185"/>
                    <a:chOff x="7836091" y="5035047"/>
                    <a:chExt cx="315351" cy="452185"/>
                  </a:xfrm>
                </p:grpSpPr>
                <p:sp>
                  <p:nvSpPr>
                    <p:cNvPr id="1560" name="Down Arrow 155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1499"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500" name="Group 395"/>
                <p:cNvGrpSpPr/>
                <p:nvPr/>
              </p:nvGrpSpPr>
              <p:grpSpPr>
                <a:xfrm>
                  <a:off x="5326940" y="3038938"/>
                  <a:ext cx="2022983" cy="455500"/>
                  <a:chOff x="5326940" y="3038937"/>
                  <a:chExt cx="2022983" cy="455500"/>
                </a:xfrm>
              </p:grpSpPr>
              <p:grpSp>
                <p:nvGrpSpPr>
                  <p:cNvPr id="1540" name="Group 378"/>
                  <p:cNvGrpSpPr/>
                  <p:nvPr/>
                </p:nvGrpSpPr>
                <p:grpSpPr>
                  <a:xfrm>
                    <a:off x="5896151" y="3040986"/>
                    <a:ext cx="315351" cy="452185"/>
                    <a:chOff x="6144878" y="3040986"/>
                    <a:chExt cx="315351" cy="452185"/>
                  </a:xfrm>
                </p:grpSpPr>
                <p:sp>
                  <p:nvSpPr>
                    <p:cNvPr id="1550" name="Down Arrow 154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1541" name="Group 377"/>
                  <p:cNvGrpSpPr/>
                  <p:nvPr/>
                </p:nvGrpSpPr>
                <p:grpSpPr>
                  <a:xfrm>
                    <a:off x="5326940" y="3038937"/>
                    <a:ext cx="315351" cy="452185"/>
                    <a:chOff x="5326940" y="3038937"/>
                    <a:chExt cx="315351" cy="452185"/>
                  </a:xfrm>
                </p:grpSpPr>
                <p:sp>
                  <p:nvSpPr>
                    <p:cNvPr id="1548" name="Down Arrow 1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1542" name="Group 230"/>
                  <p:cNvGrpSpPr/>
                  <p:nvPr/>
                </p:nvGrpSpPr>
                <p:grpSpPr>
                  <a:xfrm flipV="1">
                    <a:off x="6465362" y="3038939"/>
                    <a:ext cx="315351" cy="452185"/>
                    <a:chOff x="2660385" y="1689916"/>
                    <a:chExt cx="315351" cy="452185"/>
                  </a:xfrm>
                </p:grpSpPr>
                <p:sp>
                  <p:nvSpPr>
                    <p:cNvPr id="1546" name="Down Arrow 154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1543" name="Group 379"/>
                  <p:cNvGrpSpPr/>
                  <p:nvPr/>
                </p:nvGrpSpPr>
                <p:grpSpPr>
                  <a:xfrm>
                    <a:off x="7034572" y="3042252"/>
                    <a:ext cx="315351" cy="452185"/>
                    <a:chOff x="7836091" y="3042252"/>
                    <a:chExt cx="315351" cy="452185"/>
                  </a:xfrm>
                </p:grpSpPr>
                <p:sp>
                  <p:nvSpPr>
                    <p:cNvPr id="1544" name="Down Arrow 154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1501" name="Group 394"/>
                <p:cNvGrpSpPr/>
                <p:nvPr/>
              </p:nvGrpSpPr>
              <p:grpSpPr>
                <a:xfrm>
                  <a:off x="5326940" y="3624179"/>
                  <a:ext cx="2022983" cy="455500"/>
                  <a:chOff x="5326940" y="3669335"/>
                  <a:chExt cx="2022983" cy="455500"/>
                </a:xfrm>
              </p:grpSpPr>
              <p:grpSp>
                <p:nvGrpSpPr>
                  <p:cNvPr id="1528" name="Group 382"/>
                  <p:cNvGrpSpPr/>
                  <p:nvPr/>
                </p:nvGrpSpPr>
                <p:grpSpPr>
                  <a:xfrm>
                    <a:off x="5896151" y="3671384"/>
                    <a:ext cx="315351" cy="452185"/>
                    <a:chOff x="6144878" y="3705251"/>
                    <a:chExt cx="315351" cy="452185"/>
                  </a:xfrm>
                </p:grpSpPr>
                <p:sp>
                  <p:nvSpPr>
                    <p:cNvPr id="1538" name="Down Arrow 153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1529" name="Group 235"/>
                  <p:cNvGrpSpPr/>
                  <p:nvPr/>
                </p:nvGrpSpPr>
                <p:grpSpPr>
                  <a:xfrm flipV="1">
                    <a:off x="5326940" y="3669335"/>
                    <a:ext cx="315351" cy="452185"/>
                    <a:chOff x="704140" y="2354179"/>
                    <a:chExt cx="315351" cy="452185"/>
                  </a:xfrm>
                </p:grpSpPr>
                <p:sp>
                  <p:nvSpPr>
                    <p:cNvPr id="1536" name="Down Arrow 153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1530" name="Group 381"/>
                  <p:cNvGrpSpPr/>
                  <p:nvPr/>
                </p:nvGrpSpPr>
                <p:grpSpPr>
                  <a:xfrm>
                    <a:off x="6465362" y="3669337"/>
                    <a:ext cx="315351" cy="452185"/>
                    <a:chOff x="7012249" y="3703204"/>
                    <a:chExt cx="315351" cy="452185"/>
                  </a:xfrm>
                </p:grpSpPr>
                <p:sp>
                  <p:nvSpPr>
                    <p:cNvPr id="1534" name="Down Arrow 153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1531" name="Group 380"/>
                  <p:cNvGrpSpPr/>
                  <p:nvPr/>
                </p:nvGrpSpPr>
                <p:grpSpPr>
                  <a:xfrm>
                    <a:off x="7034572" y="3672650"/>
                    <a:ext cx="315351" cy="452185"/>
                    <a:chOff x="7836091" y="3706517"/>
                    <a:chExt cx="315351" cy="452185"/>
                  </a:xfrm>
                </p:grpSpPr>
                <p:sp>
                  <p:nvSpPr>
                    <p:cNvPr id="1532" name="Down Arrow 153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1502" name="Group 393"/>
                <p:cNvGrpSpPr/>
                <p:nvPr/>
              </p:nvGrpSpPr>
              <p:grpSpPr>
                <a:xfrm>
                  <a:off x="5326940" y="4209422"/>
                  <a:ext cx="2022983" cy="455500"/>
                  <a:chOff x="5326940" y="4333600"/>
                  <a:chExt cx="2022983" cy="455500"/>
                </a:xfrm>
              </p:grpSpPr>
              <p:grpSp>
                <p:nvGrpSpPr>
                  <p:cNvPr id="1516" name="Group 231"/>
                  <p:cNvGrpSpPr/>
                  <p:nvPr/>
                </p:nvGrpSpPr>
                <p:grpSpPr>
                  <a:xfrm flipV="1">
                    <a:off x="5896151" y="4335649"/>
                    <a:ext cx="315351" cy="452185"/>
                    <a:chOff x="1680124" y="3020493"/>
                    <a:chExt cx="315351" cy="452185"/>
                  </a:xfrm>
                </p:grpSpPr>
                <p:sp>
                  <p:nvSpPr>
                    <p:cNvPr id="1526" name="Down Arrow 152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1517" name="Group 383"/>
                  <p:cNvGrpSpPr/>
                  <p:nvPr/>
                </p:nvGrpSpPr>
                <p:grpSpPr>
                  <a:xfrm>
                    <a:off x="5326940" y="4333600"/>
                    <a:ext cx="315351" cy="452185"/>
                    <a:chOff x="5326940" y="4367467"/>
                    <a:chExt cx="315351" cy="452185"/>
                  </a:xfrm>
                </p:grpSpPr>
                <p:sp>
                  <p:nvSpPr>
                    <p:cNvPr id="1524" name="Down Arrow 152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1518" name="Group 229"/>
                  <p:cNvGrpSpPr/>
                  <p:nvPr/>
                </p:nvGrpSpPr>
                <p:grpSpPr>
                  <a:xfrm flipV="1">
                    <a:off x="6465362" y="4333602"/>
                    <a:ext cx="315351" cy="452185"/>
                    <a:chOff x="2660385" y="3018446"/>
                    <a:chExt cx="315351" cy="452185"/>
                  </a:xfrm>
                </p:grpSpPr>
                <p:sp>
                  <p:nvSpPr>
                    <p:cNvPr id="1522" name="Down Arrow 152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519" name="Group 234"/>
                  <p:cNvGrpSpPr/>
                  <p:nvPr/>
                </p:nvGrpSpPr>
                <p:grpSpPr>
                  <a:xfrm flipV="1">
                    <a:off x="7034572" y="4336915"/>
                    <a:ext cx="315351" cy="452185"/>
                    <a:chOff x="3687429" y="3021759"/>
                    <a:chExt cx="315351" cy="452185"/>
                  </a:xfrm>
                </p:grpSpPr>
                <p:sp>
                  <p:nvSpPr>
                    <p:cNvPr id="1520" name="Down Arrow 151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1503" name="Group 392"/>
                <p:cNvGrpSpPr/>
                <p:nvPr/>
              </p:nvGrpSpPr>
              <p:grpSpPr>
                <a:xfrm>
                  <a:off x="5326940" y="4794663"/>
                  <a:ext cx="2022983" cy="455500"/>
                  <a:chOff x="5326940" y="4918842"/>
                  <a:chExt cx="2022983" cy="455500"/>
                </a:xfrm>
              </p:grpSpPr>
              <p:grpSp>
                <p:nvGrpSpPr>
                  <p:cNvPr id="1504" name="Group 385"/>
                  <p:cNvGrpSpPr/>
                  <p:nvPr/>
                </p:nvGrpSpPr>
                <p:grpSpPr>
                  <a:xfrm>
                    <a:off x="5896151" y="4920891"/>
                    <a:ext cx="315351" cy="452185"/>
                    <a:chOff x="6144878" y="5033781"/>
                    <a:chExt cx="315351" cy="452185"/>
                  </a:xfrm>
                </p:grpSpPr>
                <p:sp>
                  <p:nvSpPr>
                    <p:cNvPr id="1514" name="Down Arrow 151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1505" name="Group 384"/>
                  <p:cNvGrpSpPr/>
                  <p:nvPr/>
                </p:nvGrpSpPr>
                <p:grpSpPr>
                  <a:xfrm>
                    <a:off x="5326940" y="4918842"/>
                    <a:ext cx="315351" cy="452185"/>
                    <a:chOff x="5326940" y="5031732"/>
                    <a:chExt cx="315351" cy="452185"/>
                  </a:xfrm>
                </p:grpSpPr>
                <p:sp>
                  <p:nvSpPr>
                    <p:cNvPr id="1512" name="Down Arrow 151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1506" name="Group 386"/>
                  <p:cNvGrpSpPr/>
                  <p:nvPr/>
                </p:nvGrpSpPr>
                <p:grpSpPr>
                  <a:xfrm>
                    <a:off x="6465362" y="4918844"/>
                    <a:ext cx="315351" cy="452185"/>
                    <a:chOff x="7012249" y="5031734"/>
                    <a:chExt cx="315351" cy="452185"/>
                  </a:xfrm>
                </p:grpSpPr>
                <p:sp>
                  <p:nvSpPr>
                    <p:cNvPr id="1510" name="Down Arrow 150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1507" name="Group 387"/>
                  <p:cNvGrpSpPr/>
                  <p:nvPr/>
                </p:nvGrpSpPr>
                <p:grpSpPr>
                  <a:xfrm>
                    <a:off x="7034572" y="4922157"/>
                    <a:ext cx="315351" cy="452185"/>
                    <a:chOff x="7836091" y="5035047"/>
                    <a:chExt cx="315351" cy="452185"/>
                  </a:xfrm>
                </p:grpSpPr>
                <p:sp>
                  <p:nvSpPr>
                    <p:cNvPr id="1508" name="Down Arrow 150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sp>
        <p:nvSpPr>
          <p:cNvPr id="1812" name="TextBox 1811"/>
          <p:cNvSpPr txBox="1"/>
          <p:nvPr/>
        </p:nvSpPr>
        <p:spPr bwMode="ltGray">
          <a:xfrm>
            <a:off x="627183" y="4271040"/>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Finally, we compare our input and output image to see how close they are…</a:t>
            </a:r>
            <a:endParaRPr lang="en-US" sz="2000" dirty="0" smtClean="0">
              <a:solidFill>
                <a:schemeClr val="accent2">
                  <a:lumMod val="40000"/>
                  <a:lumOff val="60000"/>
                </a:schemeClr>
              </a:solidFill>
              <a:latin typeface="Calibri" pitchFamily="34" charset="0"/>
            </a:endParaRPr>
          </a:p>
        </p:txBody>
      </p:sp>
      <p:sp>
        <p:nvSpPr>
          <p:cNvPr id="1813" name="TextBox 1812"/>
          <p:cNvSpPr txBox="1"/>
          <p:nvPr/>
        </p:nvSpPr>
        <p:spPr bwMode="ltGray">
          <a:xfrm>
            <a:off x="4570672" y="2479850"/>
            <a:ext cx="567741" cy="1754306"/>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6000" dirty="0" smtClean="0">
                <a:solidFill>
                  <a:srgbClr val="FF0000"/>
                </a:solidFill>
                <a:latin typeface="Calibri" pitchFamily="34" charset="0"/>
              </a:rPr>
              <a:t>?</a:t>
            </a:r>
            <a:br>
              <a:rPr lang="en-US" sz="6000" dirty="0" smtClean="0">
                <a:solidFill>
                  <a:srgbClr val="FF0000"/>
                </a:solidFill>
                <a:latin typeface="Calibri" pitchFamily="34" charset="0"/>
              </a:rPr>
            </a:br>
            <a:r>
              <a:rPr lang="en-US" sz="6000" dirty="0" smtClean="0">
                <a:solidFill>
                  <a:srgbClr val="FF0000"/>
                </a:solidFill>
                <a:latin typeface="Calibri" pitchFamily="34" charset="0"/>
              </a:rPr>
              <a:t>=</a:t>
            </a:r>
          </a:p>
        </p:txBody>
      </p:sp>
      <p:sp>
        <p:nvSpPr>
          <p:cNvPr id="1814" name="TextBox 1813"/>
          <p:cNvSpPr txBox="1"/>
          <p:nvPr/>
        </p:nvSpPr>
        <p:spPr bwMode="ltGray">
          <a:xfrm>
            <a:off x="627183" y="4767257"/>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If our output image is significantly different than the input,</a:t>
            </a:r>
            <a:br>
              <a:rPr lang="en-US" sz="2000" dirty="0" smtClean="0">
                <a:solidFill>
                  <a:srgbClr val="00CC99"/>
                </a:solidFill>
                <a:latin typeface="Calibri" pitchFamily="34" charset="0"/>
              </a:rPr>
            </a:br>
            <a:r>
              <a:rPr lang="en-US" sz="2000" dirty="0" smtClean="0">
                <a:solidFill>
                  <a:srgbClr val="00CC99"/>
                </a:solidFill>
                <a:latin typeface="Calibri" pitchFamily="34" charset="0"/>
              </a:rPr>
              <a:t>this is strongly indicative of an “unusual” input!</a:t>
            </a:r>
            <a:endParaRPr lang="en-US" sz="2000" dirty="0" smtClean="0">
              <a:solidFill>
                <a:schemeClr val="accent2">
                  <a:lumMod val="40000"/>
                  <a:lumOff val="60000"/>
                </a:schemeClr>
              </a:solidFill>
              <a:latin typeface="Calibri" pitchFamily="34" charset="0"/>
            </a:endParaRPr>
          </a:p>
        </p:txBody>
      </p:sp>
      <p:sp>
        <p:nvSpPr>
          <p:cNvPr id="1815" name="TextBox 1814"/>
          <p:cNvSpPr txBox="1"/>
          <p:nvPr/>
        </p:nvSpPr>
        <p:spPr bwMode="ltGray">
          <a:xfrm>
            <a:off x="627183" y="5556082"/>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for those of you that speak </a:t>
            </a:r>
            <a:r>
              <a:rPr lang="en-US" sz="2000" dirty="0" smtClean="0">
                <a:solidFill>
                  <a:schemeClr val="accent2">
                    <a:lumMod val="40000"/>
                    <a:lumOff val="60000"/>
                  </a:schemeClr>
                </a:solidFill>
                <a:latin typeface="Calibri" pitchFamily="34" charset="0"/>
              </a:rPr>
              <a:t>“Machine Learning,” </a:t>
            </a:r>
            <a:r>
              <a:rPr lang="en-US" sz="2000" dirty="0" smtClean="0">
                <a:solidFill>
                  <a:srgbClr val="00CC99"/>
                </a:solidFill>
                <a:latin typeface="Calibri" pitchFamily="34" charset="0"/>
              </a:rPr>
              <a:t>notice that we didn’t need any </a:t>
            </a:r>
            <a:r>
              <a:rPr lang="en-US" sz="2000" dirty="0" smtClean="0">
                <a:solidFill>
                  <a:schemeClr val="accent2">
                    <a:lumMod val="40000"/>
                    <a:lumOff val="60000"/>
                  </a:schemeClr>
                </a:solidFill>
                <a:latin typeface="Calibri" pitchFamily="34" charset="0"/>
              </a:rPr>
              <a:t>ground truth data </a:t>
            </a:r>
            <a:r>
              <a:rPr lang="en-US" sz="2000" dirty="0" smtClean="0">
                <a:solidFill>
                  <a:srgbClr val="00CC99"/>
                </a:solidFill>
                <a:latin typeface="Calibri" pitchFamily="34" charset="0"/>
              </a:rPr>
              <a:t>to perform this operation!</a:t>
            </a:r>
            <a:endParaRPr lang="en-US" sz="2000" dirty="0" smtClean="0">
              <a:solidFill>
                <a:schemeClr val="accent2">
                  <a:lumMod val="40000"/>
                  <a:lumOff val="60000"/>
                </a:schemeClr>
              </a:solidFill>
              <a:latin typeface="Calibri" pitchFamily="34" charset="0"/>
            </a:endParaRPr>
          </a:p>
        </p:txBody>
      </p:sp>
      <p:sp>
        <p:nvSpPr>
          <p:cNvPr id="1475"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2504" name="Group 2503"/>
          <p:cNvGrpSpPr/>
          <p:nvPr/>
        </p:nvGrpSpPr>
        <p:grpSpPr>
          <a:xfrm>
            <a:off x="3701218" y="2230883"/>
            <a:ext cx="2763323" cy="3488386"/>
            <a:chOff x="3701218" y="2230883"/>
            <a:chExt cx="2763323" cy="3488386"/>
          </a:xfrm>
        </p:grpSpPr>
        <p:grpSp>
          <p:nvGrpSpPr>
            <p:cNvPr id="2505" name="Group 2504"/>
            <p:cNvGrpSpPr/>
            <p:nvPr/>
          </p:nvGrpSpPr>
          <p:grpSpPr>
            <a:xfrm>
              <a:off x="3701218" y="2230883"/>
              <a:ext cx="2763323" cy="3488386"/>
              <a:chOff x="3701218" y="2230883"/>
              <a:chExt cx="2763323" cy="3488386"/>
            </a:xfrm>
          </p:grpSpPr>
          <p:grpSp>
            <p:nvGrpSpPr>
              <p:cNvPr id="2507" name="Group 2506"/>
              <p:cNvGrpSpPr/>
              <p:nvPr/>
            </p:nvGrpSpPr>
            <p:grpSpPr>
              <a:xfrm>
                <a:off x="3701218" y="2230883"/>
                <a:ext cx="2560752" cy="3488386"/>
                <a:chOff x="3757489" y="2498169"/>
                <a:chExt cx="2560752" cy="3488386"/>
              </a:xfrm>
            </p:grpSpPr>
            <p:grpSp>
              <p:nvGrpSpPr>
                <p:cNvPr id="2542" name="Group 2541"/>
                <p:cNvGrpSpPr/>
                <p:nvPr/>
              </p:nvGrpSpPr>
              <p:grpSpPr>
                <a:xfrm>
                  <a:off x="4667357" y="5346700"/>
                  <a:ext cx="1564939" cy="639855"/>
                  <a:chOff x="4667357" y="5346700"/>
                  <a:chExt cx="1564939" cy="639855"/>
                </a:xfrm>
              </p:grpSpPr>
              <p:grpSp>
                <p:nvGrpSpPr>
                  <p:cNvPr id="2925" name="Group 2924"/>
                  <p:cNvGrpSpPr/>
                  <p:nvPr/>
                </p:nvGrpSpPr>
                <p:grpSpPr>
                  <a:xfrm>
                    <a:off x="4667357" y="5758343"/>
                    <a:ext cx="1504649" cy="228212"/>
                    <a:chOff x="5155453" y="4408132"/>
                    <a:chExt cx="1504649" cy="228212"/>
                  </a:xfrm>
                </p:grpSpPr>
                <p:grpSp>
                  <p:nvGrpSpPr>
                    <p:cNvPr id="2932" name="Group 2490"/>
                    <p:cNvGrpSpPr/>
                    <p:nvPr/>
                  </p:nvGrpSpPr>
                  <p:grpSpPr>
                    <a:xfrm>
                      <a:off x="5155453" y="4408132"/>
                      <a:ext cx="929584" cy="228212"/>
                      <a:chOff x="7043441" y="4495205"/>
                      <a:chExt cx="1369452" cy="416607"/>
                    </a:xfrm>
                  </p:grpSpPr>
                  <p:grpSp>
                    <p:nvGrpSpPr>
                      <p:cNvPr id="294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956" name="Down Arrow 295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4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954" name="Down Arrow 295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4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952" name="Down Arrow 295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4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950" name="Down Arrow 29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4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948" name="Down Arrow 29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2933" name="Group 2490"/>
                    <p:cNvGrpSpPr/>
                    <p:nvPr/>
                  </p:nvGrpSpPr>
                  <p:grpSpPr>
                    <a:xfrm>
                      <a:off x="6109365" y="4408132"/>
                      <a:ext cx="550737" cy="228212"/>
                      <a:chOff x="7043441" y="4495205"/>
                      <a:chExt cx="811339" cy="416607"/>
                    </a:xfrm>
                  </p:grpSpPr>
                  <p:grpSp>
                    <p:nvGrpSpPr>
                      <p:cNvPr id="293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941" name="Down Arrow 294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3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939" name="Down Arrow 293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3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937" name="Down Arrow 293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3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2926" name="Straight Connector 2925"/>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27" name="Straight Connector 2926"/>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28" name="Straight Connector 2927"/>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29" name="Straight Connector 2928"/>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30" name="Straight Connector 2929"/>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31" name="Straight Connector 2930"/>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543" name="Group 2542"/>
                <p:cNvGrpSpPr/>
                <p:nvPr/>
              </p:nvGrpSpPr>
              <p:grpSpPr>
                <a:xfrm>
                  <a:off x="4434746" y="5236975"/>
                  <a:ext cx="1883495" cy="228212"/>
                  <a:chOff x="5155453" y="4408132"/>
                  <a:chExt cx="1883495" cy="228212"/>
                </a:xfrm>
              </p:grpSpPr>
              <p:grpSp>
                <p:nvGrpSpPr>
                  <p:cNvPr id="2893" name="Group 2490"/>
                  <p:cNvGrpSpPr/>
                  <p:nvPr/>
                </p:nvGrpSpPr>
                <p:grpSpPr>
                  <a:xfrm>
                    <a:off x="5155453" y="4408132"/>
                    <a:ext cx="929584" cy="228212"/>
                    <a:chOff x="7043441" y="4495205"/>
                    <a:chExt cx="1369452" cy="416607"/>
                  </a:xfrm>
                </p:grpSpPr>
                <p:grpSp>
                  <p:nvGrpSpPr>
                    <p:cNvPr id="291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923" name="Down Arrow 29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1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921" name="Down Arrow 29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1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919" name="Down Arrow 29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1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917" name="Down Arrow 29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91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915" name="Down Arrow 291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2894" name="Group 2490"/>
                  <p:cNvGrpSpPr/>
                  <p:nvPr/>
                </p:nvGrpSpPr>
                <p:grpSpPr>
                  <a:xfrm>
                    <a:off x="6109364" y="4408132"/>
                    <a:ext cx="929584" cy="228212"/>
                    <a:chOff x="7043441" y="4495205"/>
                    <a:chExt cx="1369452" cy="416607"/>
                  </a:xfrm>
                </p:grpSpPr>
                <p:grpSp>
                  <p:nvGrpSpPr>
                    <p:cNvPr id="289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908" name="Down Arrow 290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9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906" name="Down Arrow 29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9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904" name="Down Arrow 290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9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902" name="Down Arrow 290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9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900" name="Down Arrow 28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cxnSp>
              <p:nvCxnSpPr>
                <p:cNvPr id="2544" name="Straight Connector 2543"/>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45" name="Straight Connector 2544"/>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46" name="Straight Connector 2545"/>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47" name="Straight Connector 2546"/>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48" name="Straight Connector 2547"/>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49" name="Group 2490"/>
                <p:cNvGrpSpPr/>
                <p:nvPr/>
              </p:nvGrpSpPr>
              <p:grpSpPr>
                <a:xfrm>
                  <a:off x="4829103" y="4695703"/>
                  <a:ext cx="929584" cy="228212"/>
                  <a:chOff x="7043441" y="4495205"/>
                  <a:chExt cx="1369452" cy="416607"/>
                </a:xfrm>
              </p:grpSpPr>
              <p:grpSp>
                <p:nvGrpSpPr>
                  <p:cNvPr id="287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891" name="Down Arrow 289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7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889" name="Down Arrow 288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8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887" name="Down Arrow 288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81"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2885" name="Down Arrow 288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882"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2883" name="Down Arrow 28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2550" name="Straight Connector 2549"/>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1" name="Straight Connector 2550"/>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2" name="Straight Connector 2551"/>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3" name="Straight Connector 2552"/>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4" name="Straight Connector 2553"/>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5" name="Straight Connector 2554"/>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6" name="Straight Connector 2555"/>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7" name="Straight Connector 2556"/>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8" name="Straight Connector 2557"/>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59" name="Group 801"/>
                <p:cNvGrpSpPr/>
                <p:nvPr/>
              </p:nvGrpSpPr>
              <p:grpSpPr>
                <a:xfrm>
                  <a:off x="3757489" y="2498169"/>
                  <a:ext cx="2150049" cy="2226846"/>
                  <a:chOff x="6884295" y="3041841"/>
                  <a:chExt cx="2150049" cy="2226846"/>
                </a:xfrm>
              </p:grpSpPr>
              <p:grpSp>
                <p:nvGrpSpPr>
                  <p:cNvPr id="256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2826" name="Group 395"/>
                    <p:cNvGrpSpPr/>
                    <p:nvPr/>
                  </p:nvGrpSpPr>
                  <p:grpSpPr>
                    <a:xfrm>
                      <a:off x="5326940" y="3038938"/>
                      <a:ext cx="2022983" cy="455500"/>
                      <a:chOff x="5326940" y="3038937"/>
                      <a:chExt cx="2022983" cy="455500"/>
                    </a:xfrm>
                  </p:grpSpPr>
                  <p:grpSp>
                    <p:nvGrpSpPr>
                      <p:cNvPr id="2866" name="Group 378"/>
                      <p:cNvGrpSpPr/>
                      <p:nvPr/>
                    </p:nvGrpSpPr>
                    <p:grpSpPr>
                      <a:xfrm>
                        <a:off x="5896151" y="3040986"/>
                        <a:ext cx="315351" cy="452185"/>
                        <a:chOff x="6144878" y="3040986"/>
                        <a:chExt cx="315351" cy="452185"/>
                      </a:xfrm>
                    </p:grpSpPr>
                    <p:sp>
                      <p:nvSpPr>
                        <p:cNvPr id="2876"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867" name="Group 377"/>
                      <p:cNvGrpSpPr/>
                      <p:nvPr/>
                    </p:nvGrpSpPr>
                    <p:grpSpPr>
                      <a:xfrm>
                        <a:off x="5326940" y="3038937"/>
                        <a:ext cx="315351" cy="452185"/>
                        <a:chOff x="5326940" y="3038937"/>
                        <a:chExt cx="315351" cy="452185"/>
                      </a:xfrm>
                    </p:grpSpPr>
                    <p:sp>
                      <p:nvSpPr>
                        <p:cNvPr id="2874"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868" name="Group 230"/>
                      <p:cNvGrpSpPr/>
                      <p:nvPr/>
                    </p:nvGrpSpPr>
                    <p:grpSpPr>
                      <a:xfrm flipV="1">
                        <a:off x="6465362" y="3038939"/>
                        <a:ext cx="315351" cy="452185"/>
                        <a:chOff x="2660385" y="1689916"/>
                        <a:chExt cx="315351" cy="452185"/>
                      </a:xfrm>
                    </p:grpSpPr>
                    <p:sp>
                      <p:nvSpPr>
                        <p:cNvPr id="2872" name="Down Arrow 287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869" name="Group 379"/>
                      <p:cNvGrpSpPr/>
                      <p:nvPr/>
                    </p:nvGrpSpPr>
                    <p:grpSpPr>
                      <a:xfrm>
                        <a:off x="7034572" y="3042252"/>
                        <a:ext cx="315351" cy="452185"/>
                        <a:chOff x="7836091" y="3042252"/>
                        <a:chExt cx="315351" cy="452185"/>
                      </a:xfrm>
                    </p:grpSpPr>
                    <p:sp>
                      <p:nvSpPr>
                        <p:cNvPr id="2870" name="Down Arrow 286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827" name="Group 394"/>
                    <p:cNvGrpSpPr/>
                    <p:nvPr/>
                  </p:nvGrpSpPr>
                  <p:grpSpPr>
                    <a:xfrm>
                      <a:off x="5326940" y="3624179"/>
                      <a:ext cx="2022983" cy="455500"/>
                      <a:chOff x="5326940" y="3669335"/>
                      <a:chExt cx="2022983" cy="455500"/>
                    </a:xfrm>
                  </p:grpSpPr>
                  <p:grpSp>
                    <p:nvGrpSpPr>
                      <p:cNvPr id="2854" name="Group 382"/>
                      <p:cNvGrpSpPr/>
                      <p:nvPr/>
                    </p:nvGrpSpPr>
                    <p:grpSpPr>
                      <a:xfrm>
                        <a:off x="5896151" y="3671384"/>
                        <a:ext cx="315351" cy="452185"/>
                        <a:chOff x="6144878" y="3705251"/>
                        <a:chExt cx="315351" cy="452185"/>
                      </a:xfrm>
                    </p:grpSpPr>
                    <p:sp>
                      <p:nvSpPr>
                        <p:cNvPr id="2864"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855" name="Group 235"/>
                      <p:cNvGrpSpPr/>
                      <p:nvPr/>
                    </p:nvGrpSpPr>
                    <p:grpSpPr>
                      <a:xfrm flipV="1">
                        <a:off x="5326940" y="3669335"/>
                        <a:ext cx="315351" cy="452185"/>
                        <a:chOff x="704140" y="2354179"/>
                        <a:chExt cx="315351" cy="452185"/>
                      </a:xfrm>
                    </p:grpSpPr>
                    <p:sp>
                      <p:nvSpPr>
                        <p:cNvPr id="2862"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856" name="Group 381"/>
                      <p:cNvGrpSpPr/>
                      <p:nvPr/>
                    </p:nvGrpSpPr>
                    <p:grpSpPr>
                      <a:xfrm>
                        <a:off x="6465362" y="3669337"/>
                        <a:ext cx="315351" cy="452185"/>
                        <a:chOff x="7012249" y="3703204"/>
                        <a:chExt cx="315351" cy="452185"/>
                      </a:xfrm>
                    </p:grpSpPr>
                    <p:sp>
                      <p:nvSpPr>
                        <p:cNvPr id="2860" name="Down Arrow 285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857" name="Group 380"/>
                      <p:cNvGrpSpPr/>
                      <p:nvPr/>
                    </p:nvGrpSpPr>
                    <p:grpSpPr>
                      <a:xfrm>
                        <a:off x="7034572" y="3672650"/>
                        <a:ext cx="315351" cy="452185"/>
                        <a:chOff x="7836091" y="3706517"/>
                        <a:chExt cx="315351" cy="452185"/>
                      </a:xfrm>
                    </p:grpSpPr>
                    <p:sp>
                      <p:nvSpPr>
                        <p:cNvPr id="2858" name="Down Arrow 285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828" name="Group 393"/>
                    <p:cNvGrpSpPr/>
                    <p:nvPr/>
                  </p:nvGrpSpPr>
                  <p:grpSpPr>
                    <a:xfrm>
                      <a:off x="5326940" y="4209422"/>
                      <a:ext cx="2022983" cy="455500"/>
                      <a:chOff x="5326940" y="4333600"/>
                      <a:chExt cx="2022983" cy="455500"/>
                    </a:xfrm>
                  </p:grpSpPr>
                  <p:grpSp>
                    <p:nvGrpSpPr>
                      <p:cNvPr id="2842" name="Group 231"/>
                      <p:cNvGrpSpPr/>
                      <p:nvPr/>
                    </p:nvGrpSpPr>
                    <p:grpSpPr>
                      <a:xfrm flipV="1">
                        <a:off x="5896151" y="4335649"/>
                        <a:ext cx="315351" cy="452185"/>
                        <a:chOff x="1680124" y="3020493"/>
                        <a:chExt cx="315351" cy="452185"/>
                      </a:xfrm>
                    </p:grpSpPr>
                    <p:sp>
                      <p:nvSpPr>
                        <p:cNvPr id="2852"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843" name="Group 383"/>
                      <p:cNvGrpSpPr/>
                      <p:nvPr/>
                    </p:nvGrpSpPr>
                    <p:grpSpPr>
                      <a:xfrm>
                        <a:off x="5326940" y="4333600"/>
                        <a:ext cx="315351" cy="452185"/>
                        <a:chOff x="5326940" y="4367467"/>
                        <a:chExt cx="315351" cy="452185"/>
                      </a:xfrm>
                    </p:grpSpPr>
                    <p:sp>
                      <p:nvSpPr>
                        <p:cNvPr id="2850"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844" name="Group 229"/>
                      <p:cNvGrpSpPr/>
                      <p:nvPr/>
                    </p:nvGrpSpPr>
                    <p:grpSpPr>
                      <a:xfrm flipV="1">
                        <a:off x="6465362" y="4333602"/>
                        <a:ext cx="315351" cy="452185"/>
                        <a:chOff x="2660385" y="3018446"/>
                        <a:chExt cx="315351" cy="452185"/>
                      </a:xfrm>
                    </p:grpSpPr>
                    <p:sp>
                      <p:nvSpPr>
                        <p:cNvPr id="2848"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845" name="Group 234"/>
                      <p:cNvGrpSpPr/>
                      <p:nvPr/>
                    </p:nvGrpSpPr>
                    <p:grpSpPr>
                      <a:xfrm flipV="1">
                        <a:off x="7034572" y="4336915"/>
                        <a:ext cx="315351" cy="452185"/>
                        <a:chOff x="3687429" y="3021759"/>
                        <a:chExt cx="315351" cy="452185"/>
                      </a:xfrm>
                    </p:grpSpPr>
                    <p:sp>
                      <p:nvSpPr>
                        <p:cNvPr id="2846"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829" name="Group 392"/>
                    <p:cNvGrpSpPr/>
                    <p:nvPr/>
                  </p:nvGrpSpPr>
                  <p:grpSpPr>
                    <a:xfrm>
                      <a:off x="5326940" y="4794663"/>
                      <a:ext cx="2022983" cy="455500"/>
                      <a:chOff x="5326940" y="4918842"/>
                      <a:chExt cx="2022983" cy="455500"/>
                    </a:xfrm>
                  </p:grpSpPr>
                  <p:grpSp>
                    <p:nvGrpSpPr>
                      <p:cNvPr id="2830" name="Group 385"/>
                      <p:cNvGrpSpPr/>
                      <p:nvPr/>
                    </p:nvGrpSpPr>
                    <p:grpSpPr>
                      <a:xfrm>
                        <a:off x="5896151" y="4920891"/>
                        <a:ext cx="315351" cy="452185"/>
                        <a:chOff x="6144878" y="5033781"/>
                        <a:chExt cx="315351" cy="452185"/>
                      </a:xfrm>
                    </p:grpSpPr>
                    <p:sp>
                      <p:nvSpPr>
                        <p:cNvPr id="2840" name="Down Arrow 283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831" name="Group 384"/>
                      <p:cNvGrpSpPr/>
                      <p:nvPr/>
                    </p:nvGrpSpPr>
                    <p:grpSpPr>
                      <a:xfrm>
                        <a:off x="5326940" y="4918842"/>
                        <a:ext cx="315351" cy="452185"/>
                        <a:chOff x="5326940" y="5031732"/>
                        <a:chExt cx="315351" cy="452185"/>
                      </a:xfrm>
                    </p:grpSpPr>
                    <p:sp>
                      <p:nvSpPr>
                        <p:cNvPr id="2838" name="Down Arrow 283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832" name="Group 386"/>
                      <p:cNvGrpSpPr/>
                      <p:nvPr/>
                    </p:nvGrpSpPr>
                    <p:grpSpPr>
                      <a:xfrm>
                        <a:off x="6465362" y="4918844"/>
                        <a:ext cx="315351" cy="452185"/>
                        <a:chOff x="7012249" y="5031734"/>
                        <a:chExt cx="315351" cy="452185"/>
                      </a:xfrm>
                    </p:grpSpPr>
                    <p:sp>
                      <p:nvSpPr>
                        <p:cNvPr id="2836"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833" name="Group 387"/>
                      <p:cNvGrpSpPr/>
                      <p:nvPr/>
                    </p:nvGrpSpPr>
                    <p:grpSpPr>
                      <a:xfrm>
                        <a:off x="7034572" y="4922157"/>
                        <a:ext cx="315351" cy="452185"/>
                        <a:chOff x="7836091" y="5035047"/>
                        <a:chExt cx="315351" cy="452185"/>
                      </a:xfrm>
                    </p:grpSpPr>
                    <p:sp>
                      <p:nvSpPr>
                        <p:cNvPr id="2834"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56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2774" name="Group 395"/>
                    <p:cNvGrpSpPr/>
                    <p:nvPr/>
                  </p:nvGrpSpPr>
                  <p:grpSpPr>
                    <a:xfrm>
                      <a:off x="5326940" y="3038938"/>
                      <a:ext cx="2022983" cy="455500"/>
                      <a:chOff x="5326940" y="3038937"/>
                      <a:chExt cx="2022983" cy="455500"/>
                    </a:xfrm>
                  </p:grpSpPr>
                  <p:grpSp>
                    <p:nvGrpSpPr>
                      <p:cNvPr id="2814" name="Group 378"/>
                      <p:cNvGrpSpPr/>
                      <p:nvPr/>
                    </p:nvGrpSpPr>
                    <p:grpSpPr>
                      <a:xfrm>
                        <a:off x="5896151" y="3040986"/>
                        <a:ext cx="315351" cy="452185"/>
                        <a:chOff x="6144878" y="3040986"/>
                        <a:chExt cx="315351" cy="452185"/>
                      </a:xfrm>
                    </p:grpSpPr>
                    <p:sp>
                      <p:nvSpPr>
                        <p:cNvPr id="2824" name="Down Arrow 282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815" name="Group 377"/>
                      <p:cNvGrpSpPr/>
                      <p:nvPr/>
                    </p:nvGrpSpPr>
                    <p:grpSpPr>
                      <a:xfrm>
                        <a:off x="5326940" y="3038937"/>
                        <a:ext cx="315351" cy="452185"/>
                        <a:chOff x="5326940" y="3038937"/>
                        <a:chExt cx="315351" cy="452185"/>
                      </a:xfrm>
                    </p:grpSpPr>
                    <p:sp>
                      <p:nvSpPr>
                        <p:cNvPr id="2822" name="Down Arrow 282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816" name="Group 230"/>
                      <p:cNvGrpSpPr/>
                      <p:nvPr/>
                    </p:nvGrpSpPr>
                    <p:grpSpPr>
                      <a:xfrm flipV="1">
                        <a:off x="6465362" y="3038939"/>
                        <a:ext cx="315351" cy="452185"/>
                        <a:chOff x="2660385" y="1689916"/>
                        <a:chExt cx="315351" cy="452185"/>
                      </a:xfrm>
                    </p:grpSpPr>
                    <p:sp>
                      <p:nvSpPr>
                        <p:cNvPr id="2820" name="Down Arrow 281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817" name="Group 379"/>
                      <p:cNvGrpSpPr/>
                      <p:nvPr/>
                    </p:nvGrpSpPr>
                    <p:grpSpPr>
                      <a:xfrm>
                        <a:off x="7034572" y="3042252"/>
                        <a:ext cx="315351" cy="452185"/>
                        <a:chOff x="7836091" y="3042252"/>
                        <a:chExt cx="315351" cy="452185"/>
                      </a:xfrm>
                    </p:grpSpPr>
                    <p:sp>
                      <p:nvSpPr>
                        <p:cNvPr id="2818" name="Down Arrow 281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775" name="Group 394"/>
                    <p:cNvGrpSpPr/>
                    <p:nvPr/>
                  </p:nvGrpSpPr>
                  <p:grpSpPr>
                    <a:xfrm>
                      <a:off x="5326940" y="3624179"/>
                      <a:ext cx="2022983" cy="455500"/>
                      <a:chOff x="5326940" y="3669335"/>
                      <a:chExt cx="2022983" cy="455500"/>
                    </a:xfrm>
                  </p:grpSpPr>
                  <p:grpSp>
                    <p:nvGrpSpPr>
                      <p:cNvPr id="2802" name="Group 382"/>
                      <p:cNvGrpSpPr/>
                      <p:nvPr/>
                    </p:nvGrpSpPr>
                    <p:grpSpPr>
                      <a:xfrm>
                        <a:off x="5896151" y="3671384"/>
                        <a:ext cx="315351" cy="452185"/>
                        <a:chOff x="6144878" y="3705251"/>
                        <a:chExt cx="315351" cy="452185"/>
                      </a:xfrm>
                    </p:grpSpPr>
                    <p:sp>
                      <p:nvSpPr>
                        <p:cNvPr id="2812" name="Down Arrow 281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803" name="Group 235"/>
                      <p:cNvGrpSpPr/>
                      <p:nvPr/>
                    </p:nvGrpSpPr>
                    <p:grpSpPr>
                      <a:xfrm flipV="1">
                        <a:off x="5326940" y="3669335"/>
                        <a:ext cx="315351" cy="452185"/>
                        <a:chOff x="704140" y="2354179"/>
                        <a:chExt cx="315351" cy="452185"/>
                      </a:xfrm>
                    </p:grpSpPr>
                    <p:sp>
                      <p:nvSpPr>
                        <p:cNvPr id="2810" name="Down Arrow 280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804" name="Group 381"/>
                      <p:cNvGrpSpPr/>
                      <p:nvPr/>
                    </p:nvGrpSpPr>
                    <p:grpSpPr>
                      <a:xfrm>
                        <a:off x="6465362" y="3669337"/>
                        <a:ext cx="315351" cy="452185"/>
                        <a:chOff x="7012249" y="3703204"/>
                        <a:chExt cx="315351" cy="452185"/>
                      </a:xfrm>
                    </p:grpSpPr>
                    <p:sp>
                      <p:nvSpPr>
                        <p:cNvPr id="2808" name="Down Arrow 280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805" name="Group 380"/>
                      <p:cNvGrpSpPr/>
                      <p:nvPr/>
                    </p:nvGrpSpPr>
                    <p:grpSpPr>
                      <a:xfrm>
                        <a:off x="7034572" y="3672650"/>
                        <a:ext cx="315351" cy="452185"/>
                        <a:chOff x="7836091" y="3706517"/>
                        <a:chExt cx="315351" cy="452185"/>
                      </a:xfrm>
                    </p:grpSpPr>
                    <p:sp>
                      <p:nvSpPr>
                        <p:cNvPr id="2806" name="Down Arrow 280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776" name="Group 393"/>
                    <p:cNvGrpSpPr/>
                    <p:nvPr/>
                  </p:nvGrpSpPr>
                  <p:grpSpPr>
                    <a:xfrm>
                      <a:off x="5326940" y="4209422"/>
                      <a:ext cx="2022983" cy="455500"/>
                      <a:chOff x="5326940" y="4333600"/>
                      <a:chExt cx="2022983" cy="455500"/>
                    </a:xfrm>
                  </p:grpSpPr>
                  <p:grpSp>
                    <p:nvGrpSpPr>
                      <p:cNvPr id="2790" name="Group 231"/>
                      <p:cNvGrpSpPr/>
                      <p:nvPr/>
                    </p:nvGrpSpPr>
                    <p:grpSpPr>
                      <a:xfrm flipV="1">
                        <a:off x="5896151" y="4335649"/>
                        <a:ext cx="315351" cy="452185"/>
                        <a:chOff x="1680124" y="3020493"/>
                        <a:chExt cx="315351" cy="452185"/>
                      </a:xfrm>
                    </p:grpSpPr>
                    <p:sp>
                      <p:nvSpPr>
                        <p:cNvPr id="2800" name="Down Arrow 279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791" name="Group 383"/>
                      <p:cNvGrpSpPr/>
                      <p:nvPr/>
                    </p:nvGrpSpPr>
                    <p:grpSpPr>
                      <a:xfrm>
                        <a:off x="5326940" y="4333600"/>
                        <a:ext cx="315351" cy="452185"/>
                        <a:chOff x="5326940" y="4367467"/>
                        <a:chExt cx="315351" cy="452185"/>
                      </a:xfrm>
                    </p:grpSpPr>
                    <p:sp>
                      <p:nvSpPr>
                        <p:cNvPr id="2798" name="Down Arrow 279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792" name="Group 229"/>
                      <p:cNvGrpSpPr/>
                      <p:nvPr/>
                    </p:nvGrpSpPr>
                    <p:grpSpPr>
                      <a:xfrm flipV="1">
                        <a:off x="6465362" y="4333602"/>
                        <a:ext cx="315351" cy="452185"/>
                        <a:chOff x="2660385" y="3018446"/>
                        <a:chExt cx="315351" cy="452185"/>
                      </a:xfrm>
                    </p:grpSpPr>
                    <p:sp>
                      <p:nvSpPr>
                        <p:cNvPr id="2796" name="Down Arrow 279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793" name="Group 234"/>
                      <p:cNvGrpSpPr/>
                      <p:nvPr/>
                    </p:nvGrpSpPr>
                    <p:grpSpPr>
                      <a:xfrm flipV="1">
                        <a:off x="7034572" y="4336915"/>
                        <a:ext cx="315351" cy="452185"/>
                        <a:chOff x="3687429" y="3021759"/>
                        <a:chExt cx="315351" cy="452185"/>
                      </a:xfrm>
                    </p:grpSpPr>
                    <p:sp>
                      <p:nvSpPr>
                        <p:cNvPr id="2794" name="Down Arrow 279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777" name="Group 392"/>
                    <p:cNvGrpSpPr/>
                    <p:nvPr/>
                  </p:nvGrpSpPr>
                  <p:grpSpPr>
                    <a:xfrm>
                      <a:off x="5326940" y="4794663"/>
                      <a:ext cx="2022983" cy="455500"/>
                      <a:chOff x="5326940" y="4918842"/>
                      <a:chExt cx="2022983" cy="455500"/>
                    </a:xfrm>
                  </p:grpSpPr>
                  <p:grpSp>
                    <p:nvGrpSpPr>
                      <p:cNvPr id="2778" name="Group 385"/>
                      <p:cNvGrpSpPr/>
                      <p:nvPr/>
                    </p:nvGrpSpPr>
                    <p:grpSpPr>
                      <a:xfrm>
                        <a:off x="5896151" y="4920891"/>
                        <a:ext cx="315351" cy="452185"/>
                        <a:chOff x="6144878" y="5033781"/>
                        <a:chExt cx="315351" cy="452185"/>
                      </a:xfrm>
                    </p:grpSpPr>
                    <p:sp>
                      <p:nvSpPr>
                        <p:cNvPr id="2788" name="Down Arrow 278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779" name="Group 384"/>
                      <p:cNvGrpSpPr/>
                      <p:nvPr/>
                    </p:nvGrpSpPr>
                    <p:grpSpPr>
                      <a:xfrm>
                        <a:off x="5326940" y="4918842"/>
                        <a:ext cx="315351" cy="452185"/>
                        <a:chOff x="5326940" y="5031732"/>
                        <a:chExt cx="315351" cy="452185"/>
                      </a:xfrm>
                    </p:grpSpPr>
                    <p:sp>
                      <p:nvSpPr>
                        <p:cNvPr id="2786" name="Down Arrow 278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780" name="Group 386"/>
                      <p:cNvGrpSpPr/>
                      <p:nvPr/>
                    </p:nvGrpSpPr>
                    <p:grpSpPr>
                      <a:xfrm>
                        <a:off x="6465362" y="4918844"/>
                        <a:ext cx="315351" cy="452185"/>
                        <a:chOff x="7012249" y="5031734"/>
                        <a:chExt cx="315351" cy="452185"/>
                      </a:xfrm>
                    </p:grpSpPr>
                    <p:sp>
                      <p:nvSpPr>
                        <p:cNvPr id="2784" name="Down Arrow 278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781" name="Group 387"/>
                      <p:cNvGrpSpPr/>
                      <p:nvPr/>
                    </p:nvGrpSpPr>
                    <p:grpSpPr>
                      <a:xfrm>
                        <a:off x="7034572" y="4922157"/>
                        <a:ext cx="315351" cy="452185"/>
                        <a:chOff x="7836091" y="5035047"/>
                        <a:chExt cx="315351" cy="452185"/>
                      </a:xfrm>
                    </p:grpSpPr>
                    <p:sp>
                      <p:nvSpPr>
                        <p:cNvPr id="2782" name="Down Arrow 278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56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2722" name="Group 395"/>
                    <p:cNvGrpSpPr/>
                    <p:nvPr/>
                  </p:nvGrpSpPr>
                  <p:grpSpPr>
                    <a:xfrm>
                      <a:off x="5326940" y="3038938"/>
                      <a:ext cx="2022983" cy="455500"/>
                      <a:chOff x="5326940" y="3038937"/>
                      <a:chExt cx="2022983" cy="455500"/>
                    </a:xfrm>
                  </p:grpSpPr>
                  <p:grpSp>
                    <p:nvGrpSpPr>
                      <p:cNvPr id="2762" name="Group 378"/>
                      <p:cNvGrpSpPr/>
                      <p:nvPr/>
                    </p:nvGrpSpPr>
                    <p:grpSpPr>
                      <a:xfrm>
                        <a:off x="5896151" y="3040986"/>
                        <a:ext cx="315351" cy="452185"/>
                        <a:chOff x="6144878" y="3040986"/>
                        <a:chExt cx="315351" cy="452185"/>
                      </a:xfrm>
                    </p:grpSpPr>
                    <p:sp>
                      <p:nvSpPr>
                        <p:cNvPr id="2772" name="Down Arrow 277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763" name="Group 377"/>
                      <p:cNvGrpSpPr/>
                      <p:nvPr/>
                    </p:nvGrpSpPr>
                    <p:grpSpPr>
                      <a:xfrm>
                        <a:off x="5326940" y="3038937"/>
                        <a:ext cx="315351" cy="452185"/>
                        <a:chOff x="5326940" y="3038937"/>
                        <a:chExt cx="315351" cy="452185"/>
                      </a:xfrm>
                    </p:grpSpPr>
                    <p:sp>
                      <p:nvSpPr>
                        <p:cNvPr id="2770" name="Down Arrow 276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764" name="Group 230"/>
                      <p:cNvGrpSpPr/>
                      <p:nvPr/>
                    </p:nvGrpSpPr>
                    <p:grpSpPr>
                      <a:xfrm flipV="1">
                        <a:off x="6465362" y="3038939"/>
                        <a:ext cx="315351" cy="452185"/>
                        <a:chOff x="2660385" y="1689916"/>
                        <a:chExt cx="315351" cy="452185"/>
                      </a:xfrm>
                    </p:grpSpPr>
                    <p:sp>
                      <p:nvSpPr>
                        <p:cNvPr id="2768" name="Down Arrow 276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765" name="Group 379"/>
                      <p:cNvGrpSpPr/>
                      <p:nvPr/>
                    </p:nvGrpSpPr>
                    <p:grpSpPr>
                      <a:xfrm>
                        <a:off x="7034572" y="3042252"/>
                        <a:ext cx="315351" cy="452185"/>
                        <a:chOff x="7836091" y="3042252"/>
                        <a:chExt cx="315351" cy="452185"/>
                      </a:xfrm>
                    </p:grpSpPr>
                    <p:sp>
                      <p:nvSpPr>
                        <p:cNvPr id="2766" name="Down Arrow 276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723" name="Group 394"/>
                    <p:cNvGrpSpPr/>
                    <p:nvPr/>
                  </p:nvGrpSpPr>
                  <p:grpSpPr>
                    <a:xfrm>
                      <a:off x="5326940" y="3624179"/>
                      <a:ext cx="2022983" cy="455500"/>
                      <a:chOff x="5326940" y="3669335"/>
                      <a:chExt cx="2022983" cy="455500"/>
                    </a:xfrm>
                  </p:grpSpPr>
                  <p:grpSp>
                    <p:nvGrpSpPr>
                      <p:cNvPr id="2750" name="Group 382"/>
                      <p:cNvGrpSpPr/>
                      <p:nvPr/>
                    </p:nvGrpSpPr>
                    <p:grpSpPr>
                      <a:xfrm>
                        <a:off x="5896151" y="3671384"/>
                        <a:ext cx="315351" cy="452185"/>
                        <a:chOff x="6144878" y="3705251"/>
                        <a:chExt cx="315351" cy="452185"/>
                      </a:xfrm>
                    </p:grpSpPr>
                    <p:sp>
                      <p:nvSpPr>
                        <p:cNvPr id="2760" name="Down Arrow 275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6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751" name="Group 235"/>
                      <p:cNvGrpSpPr/>
                      <p:nvPr/>
                    </p:nvGrpSpPr>
                    <p:grpSpPr>
                      <a:xfrm flipV="1">
                        <a:off x="5326940" y="3669335"/>
                        <a:ext cx="315351" cy="452185"/>
                        <a:chOff x="704140" y="2354179"/>
                        <a:chExt cx="315351" cy="452185"/>
                      </a:xfrm>
                    </p:grpSpPr>
                    <p:sp>
                      <p:nvSpPr>
                        <p:cNvPr id="2758" name="Down Arrow 275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752" name="Group 381"/>
                      <p:cNvGrpSpPr/>
                      <p:nvPr/>
                    </p:nvGrpSpPr>
                    <p:grpSpPr>
                      <a:xfrm>
                        <a:off x="6465362" y="3669337"/>
                        <a:ext cx="315351" cy="452185"/>
                        <a:chOff x="7012249" y="3703204"/>
                        <a:chExt cx="315351" cy="452185"/>
                      </a:xfrm>
                    </p:grpSpPr>
                    <p:sp>
                      <p:nvSpPr>
                        <p:cNvPr id="2756" name="Down Arrow 275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753" name="Group 380"/>
                      <p:cNvGrpSpPr/>
                      <p:nvPr/>
                    </p:nvGrpSpPr>
                    <p:grpSpPr>
                      <a:xfrm>
                        <a:off x="7034572" y="3672650"/>
                        <a:ext cx="315351" cy="452185"/>
                        <a:chOff x="7836091" y="3706517"/>
                        <a:chExt cx="315351" cy="452185"/>
                      </a:xfrm>
                    </p:grpSpPr>
                    <p:sp>
                      <p:nvSpPr>
                        <p:cNvPr id="2754" name="Down Arrow 275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724" name="Group 393"/>
                    <p:cNvGrpSpPr/>
                    <p:nvPr/>
                  </p:nvGrpSpPr>
                  <p:grpSpPr>
                    <a:xfrm>
                      <a:off x="5326940" y="4209422"/>
                      <a:ext cx="2022983" cy="455500"/>
                      <a:chOff x="5326940" y="4333600"/>
                      <a:chExt cx="2022983" cy="455500"/>
                    </a:xfrm>
                  </p:grpSpPr>
                  <p:grpSp>
                    <p:nvGrpSpPr>
                      <p:cNvPr id="2738" name="Group 231"/>
                      <p:cNvGrpSpPr/>
                      <p:nvPr/>
                    </p:nvGrpSpPr>
                    <p:grpSpPr>
                      <a:xfrm flipV="1">
                        <a:off x="5896151" y="4335649"/>
                        <a:ext cx="315351" cy="452185"/>
                        <a:chOff x="1680124" y="3020493"/>
                        <a:chExt cx="315351" cy="452185"/>
                      </a:xfrm>
                    </p:grpSpPr>
                    <p:sp>
                      <p:nvSpPr>
                        <p:cNvPr id="2748" name="Down Arrow 274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739" name="Group 383"/>
                      <p:cNvGrpSpPr/>
                      <p:nvPr/>
                    </p:nvGrpSpPr>
                    <p:grpSpPr>
                      <a:xfrm>
                        <a:off x="5326940" y="4333600"/>
                        <a:ext cx="315351" cy="452185"/>
                        <a:chOff x="5326940" y="4367467"/>
                        <a:chExt cx="315351" cy="452185"/>
                      </a:xfrm>
                    </p:grpSpPr>
                    <p:sp>
                      <p:nvSpPr>
                        <p:cNvPr id="2746" name="Down Arrow 274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740" name="Group 229"/>
                      <p:cNvGrpSpPr/>
                      <p:nvPr/>
                    </p:nvGrpSpPr>
                    <p:grpSpPr>
                      <a:xfrm flipV="1">
                        <a:off x="6465362" y="4333602"/>
                        <a:ext cx="315351" cy="452185"/>
                        <a:chOff x="2660385" y="3018446"/>
                        <a:chExt cx="315351" cy="452185"/>
                      </a:xfrm>
                    </p:grpSpPr>
                    <p:sp>
                      <p:nvSpPr>
                        <p:cNvPr id="2744" name="Down Arrow 274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741" name="Group 234"/>
                      <p:cNvGrpSpPr/>
                      <p:nvPr/>
                    </p:nvGrpSpPr>
                    <p:grpSpPr>
                      <a:xfrm flipV="1">
                        <a:off x="7034572" y="4336915"/>
                        <a:ext cx="315351" cy="452185"/>
                        <a:chOff x="3687429" y="3021759"/>
                        <a:chExt cx="315351" cy="452185"/>
                      </a:xfrm>
                    </p:grpSpPr>
                    <p:sp>
                      <p:nvSpPr>
                        <p:cNvPr id="2742" name="Down Arrow 274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725" name="Group 392"/>
                    <p:cNvGrpSpPr/>
                    <p:nvPr/>
                  </p:nvGrpSpPr>
                  <p:grpSpPr>
                    <a:xfrm>
                      <a:off x="5326940" y="4794663"/>
                      <a:ext cx="2022983" cy="455500"/>
                      <a:chOff x="5326940" y="4918842"/>
                      <a:chExt cx="2022983" cy="455500"/>
                    </a:xfrm>
                  </p:grpSpPr>
                  <p:grpSp>
                    <p:nvGrpSpPr>
                      <p:cNvPr id="2726" name="Group 385"/>
                      <p:cNvGrpSpPr/>
                      <p:nvPr/>
                    </p:nvGrpSpPr>
                    <p:grpSpPr>
                      <a:xfrm>
                        <a:off x="5896151" y="4920891"/>
                        <a:ext cx="315351" cy="452185"/>
                        <a:chOff x="6144878" y="5033781"/>
                        <a:chExt cx="315351" cy="452185"/>
                      </a:xfrm>
                    </p:grpSpPr>
                    <p:sp>
                      <p:nvSpPr>
                        <p:cNvPr id="2736" name="Down Arrow 273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727" name="Group 384"/>
                      <p:cNvGrpSpPr/>
                      <p:nvPr/>
                    </p:nvGrpSpPr>
                    <p:grpSpPr>
                      <a:xfrm>
                        <a:off x="5326940" y="4918842"/>
                        <a:ext cx="315351" cy="452185"/>
                        <a:chOff x="5326940" y="5031732"/>
                        <a:chExt cx="315351" cy="452185"/>
                      </a:xfrm>
                    </p:grpSpPr>
                    <p:sp>
                      <p:nvSpPr>
                        <p:cNvPr id="2734" name="Down Arrow 273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728" name="Group 386"/>
                      <p:cNvGrpSpPr/>
                      <p:nvPr/>
                    </p:nvGrpSpPr>
                    <p:grpSpPr>
                      <a:xfrm>
                        <a:off x="6465362" y="4918844"/>
                        <a:ext cx="315351" cy="452185"/>
                        <a:chOff x="7012249" y="5031734"/>
                        <a:chExt cx="315351" cy="452185"/>
                      </a:xfrm>
                    </p:grpSpPr>
                    <p:sp>
                      <p:nvSpPr>
                        <p:cNvPr id="2732" name="Down Arrow 273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729" name="Group 387"/>
                      <p:cNvGrpSpPr/>
                      <p:nvPr/>
                    </p:nvGrpSpPr>
                    <p:grpSpPr>
                      <a:xfrm>
                        <a:off x="7034572" y="4922157"/>
                        <a:ext cx="315351" cy="452185"/>
                        <a:chOff x="7836091" y="5035047"/>
                        <a:chExt cx="315351" cy="452185"/>
                      </a:xfrm>
                    </p:grpSpPr>
                    <p:sp>
                      <p:nvSpPr>
                        <p:cNvPr id="2730" name="Down Arrow 272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563"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2670" name="Group 395"/>
                    <p:cNvGrpSpPr/>
                    <p:nvPr/>
                  </p:nvGrpSpPr>
                  <p:grpSpPr>
                    <a:xfrm>
                      <a:off x="5326940" y="3038938"/>
                      <a:ext cx="2022983" cy="455500"/>
                      <a:chOff x="5326940" y="3038937"/>
                      <a:chExt cx="2022983" cy="455500"/>
                    </a:xfrm>
                  </p:grpSpPr>
                  <p:grpSp>
                    <p:nvGrpSpPr>
                      <p:cNvPr id="2710" name="Group 378"/>
                      <p:cNvGrpSpPr/>
                      <p:nvPr/>
                    </p:nvGrpSpPr>
                    <p:grpSpPr>
                      <a:xfrm>
                        <a:off x="5896151" y="3040986"/>
                        <a:ext cx="315351" cy="452185"/>
                        <a:chOff x="6144878" y="3040986"/>
                        <a:chExt cx="315351" cy="452185"/>
                      </a:xfrm>
                    </p:grpSpPr>
                    <p:sp>
                      <p:nvSpPr>
                        <p:cNvPr id="2720" name="Down Arrow 271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711" name="Group 377"/>
                      <p:cNvGrpSpPr/>
                      <p:nvPr/>
                    </p:nvGrpSpPr>
                    <p:grpSpPr>
                      <a:xfrm>
                        <a:off x="5326940" y="3038937"/>
                        <a:ext cx="315351" cy="452185"/>
                        <a:chOff x="5326940" y="3038937"/>
                        <a:chExt cx="315351" cy="452185"/>
                      </a:xfrm>
                    </p:grpSpPr>
                    <p:sp>
                      <p:nvSpPr>
                        <p:cNvPr id="2718" name="Down Arrow 27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712" name="Group 230"/>
                      <p:cNvGrpSpPr/>
                      <p:nvPr/>
                    </p:nvGrpSpPr>
                    <p:grpSpPr>
                      <a:xfrm flipV="1">
                        <a:off x="6465362" y="3038939"/>
                        <a:ext cx="315351" cy="452185"/>
                        <a:chOff x="2660385" y="1689916"/>
                        <a:chExt cx="315351" cy="452185"/>
                      </a:xfrm>
                    </p:grpSpPr>
                    <p:sp>
                      <p:nvSpPr>
                        <p:cNvPr id="2716" name="Down Arrow 271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713" name="Group 379"/>
                      <p:cNvGrpSpPr/>
                      <p:nvPr/>
                    </p:nvGrpSpPr>
                    <p:grpSpPr>
                      <a:xfrm>
                        <a:off x="7034572" y="3042252"/>
                        <a:ext cx="315351" cy="452185"/>
                        <a:chOff x="7836091" y="3042252"/>
                        <a:chExt cx="315351" cy="452185"/>
                      </a:xfrm>
                    </p:grpSpPr>
                    <p:sp>
                      <p:nvSpPr>
                        <p:cNvPr id="2714" name="Down Arrow 271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671" name="Group 394"/>
                    <p:cNvGrpSpPr/>
                    <p:nvPr/>
                  </p:nvGrpSpPr>
                  <p:grpSpPr>
                    <a:xfrm>
                      <a:off x="5326940" y="3624179"/>
                      <a:ext cx="2022983" cy="455500"/>
                      <a:chOff x="5326940" y="3669335"/>
                      <a:chExt cx="2022983" cy="455500"/>
                    </a:xfrm>
                  </p:grpSpPr>
                  <p:grpSp>
                    <p:nvGrpSpPr>
                      <p:cNvPr id="2698" name="Group 382"/>
                      <p:cNvGrpSpPr/>
                      <p:nvPr/>
                    </p:nvGrpSpPr>
                    <p:grpSpPr>
                      <a:xfrm>
                        <a:off x="5896151" y="3671384"/>
                        <a:ext cx="315351" cy="452185"/>
                        <a:chOff x="6144878" y="3705251"/>
                        <a:chExt cx="315351" cy="452185"/>
                      </a:xfrm>
                    </p:grpSpPr>
                    <p:sp>
                      <p:nvSpPr>
                        <p:cNvPr id="2708" name="Down Arrow 270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699" name="Group 235"/>
                      <p:cNvGrpSpPr/>
                      <p:nvPr/>
                    </p:nvGrpSpPr>
                    <p:grpSpPr>
                      <a:xfrm flipV="1">
                        <a:off x="5326940" y="3669335"/>
                        <a:ext cx="315351" cy="452185"/>
                        <a:chOff x="704140" y="2354179"/>
                        <a:chExt cx="315351" cy="452185"/>
                      </a:xfrm>
                    </p:grpSpPr>
                    <p:sp>
                      <p:nvSpPr>
                        <p:cNvPr id="2706" name="Down Arrow 270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700" name="Group 381"/>
                      <p:cNvGrpSpPr/>
                      <p:nvPr/>
                    </p:nvGrpSpPr>
                    <p:grpSpPr>
                      <a:xfrm>
                        <a:off x="6465362" y="3669337"/>
                        <a:ext cx="315351" cy="452185"/>
                        <a:chOff x="7012249" y="3703204"/>
                        <a:chExt cx="315351" cy="452185"/>
                      </a:xfrm>
                    </p:grpSpPr>
                    <p:sp>
                      <p:nvSpPr>
                        <p:cNvPr id="2704" name="Down Arrow 270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701" name="Group 380"/>
                      <p:cNvGrpSpPr/>
                      <p:nvPr/>
                    </p:nvGrpSpPr>
                    <p:grpSpPr>
                      <a:xfrm>
                        <a:off x="7034572" y="3672650"/>
                        <a:ext cx="315351" cy="452185"/>
                        <a:chOff x="7836091" y="3706517"/>
                        <a:chExt cx="315351" cy="452185"/>
                      </a:xfrm>
                    </p:grpSpPr>
                    <p:sp>
                      <p:nvSpPr>
                        <p:cNvPr id="2702" name="Down Arrow 270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672" name="Group 393"/>
                    <p:cNvGrpSpPr/>
                    <p:nvPr/>
                  </p:nvGrpSpPr>
                  <p:grpSpPr>
                    <a:xfrm>
                      <a:off x="5326940" y="4209422"/>
                      <a:ext cx="2022983" cy="455500"/>
                      <a:chOff x="5326940" y="4333600"/>
                      <a:chExt cx="2022983" cy="455500"/>
                    </a:xfrm>
                  </p:grpSpPr>
                  <p:grpSp>
                    <p:nvGrpSpPr>
                      <p:cNvPr id="2686" name="Group 231"/>
                      <p:cNvGrpSpPr/>
                      <p:nvPr/>
                    </p:nvGrpSpPr>
                    <p:grpSpPr>
                      <a:xfrm flipV="1">
                        <a:off x="5896151" y="4335649"/>
                        <a:ext cx="315351" cy="452185"/>
                        <a:chOff x="1680124" y="3020493"/>
                        <a:chExt cx="315351" cy="452185"/>
                      </a:xfrm>
                    </p:grpSpPr>
                    <p:sp>
                      <p:nvSpPr>
                        <p:cNvPr id="2696" name="Down Arrow 269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687" name="Group 383"/>
                      <p:cNvGrpSpPr/>
                      <p:nvPr/>
                    </p:nvGrpSpPr>
                    <p:grpSpPr>
                      <a:xfrm>
                        <a:off x="5326940" y="4333600"/>
                        <a:ext cx="315351" cy="452185"/>
                        <a:chOff x="5326940" y="4367467"/>
                        <a:chExt cx="315351" cy="452185"/>
                      </a:xfrm>
                    </p:grpSpPr>
                    <p:sp>
                      <p:nvSpPr>
                        <p:cNvPr id="2694" name="Down Arrow 269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688" name="Group 229"/>
                      <p:cNvGrpSpPr/>
                      <p:nvPr/>
                    </p:nvGrpSpPr>
                    <p:grpSpPr>
                      <a:xfrm flipV="1">
                        <a:off x="6465362" y="4333602"/>
                        <a:ext cx="315351" cy="452185"/>
                        <a:chOff x="2660385" y="3018446"/>
                        <a:chExt cx="315351" cy="452185"/>
                      </a:xfrm>
                    </p:grpSpPr>
                    <p:sp>
                      <p:nvSpPr>
                        <p:cNvPr id="2692" name="Down Arrow 269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689" name="Group 234"/>
                      <p:cNvGrpSpPr/>
                      <p:nvPr/>
                    </p:nvGrpSpPr>
                    <p:grpSpPr>
                      <a:xfrm flipV="1">
                        <a:off x="7034572" y="4336915"/>
                        <a:ext cx="315351" cy="452185"/>
                        <a:chOff x="3687429" y="3021759"/>
                        <a:chExt cx="315351" cy="452185"/>
                      </a:xfrm>
                    </p:grpSpPr>
                    <p:sp>
                      <p:nvSpPr>
                        <p:cNvPr id="2690" name="Down Arrow 268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673" name="Group 392"/>
                    <p:cNvGrpSpPr/>
                    <p:nvPr/>
                  </p:nvGrpSpPr>
                  <p:grpSpPr>
                    <a:xfrm>
                      <a:off x="5326940" y="4794663"/>
                      <a:ext cx="2022983" cy="455500"/>
                      <a:chOff x="5326940" y="4918842"/>
                      <a:chExt cx="2022983" cy="455500"/>
                    </a:xfrm>
                  </p:grpSpPr>
                  <p:grpSp>
                    <p:nvGrpSpPr>
                      <p:cNvPr id="2674" name="Group 385"/>
                      <p:cNvGrpSpPr/>
                      <p:nvPr/>
                    </p:nvGrpSpPr>
                    <p:grpSpPr>
                      <a:xfrm>
                        <a:off x="5896151" y="4920891"/>
                        <a:ext cx="315351" cy="452185"/>
                        <a:chOff x="6144878" y="5033781"/>
                        <a:chExt cx="315351" cy="452185"/>
                      </a:xfrm>
                    </p:grpSpPr>
                    <p:sp>
                      <p:nvSpPr>
                        <p:cNvPr id="2684" name="Down Arrow 268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675" name="Group 384"/>
                      <p:cNvGrpSpPr/>
                      <p:nvPr/>
                    </p:nvGrpSpPr>
                    <p:grpSpPr>
                      <a:xfrm>
                        <a:off x="5326940" y="4918842"/>
                        <a:ext cx="315351" cy="452185"/>
                        <a:chOff x="5326940" y="5031732"/>
                        <a:chExt cx="315351" cy="452185"/>
                      </a:xfrm>
                    </p:grpSpPr>
                    <p:sp>
                      <p:nvSpPr>
                        <p:cNvPr id="2682" name="Down Arrow 268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676" name="Group 386"/>
                      <p:cNvGrpSpPr/>
                      <p:nvPr/>
                    </p:nvGrpSpPr>
                    <p:grpSpPr>
                      <a:xfrm>
                        <a:off x="6465362" y="4918844"/>
                        <a:ext cx="315351" cy="452185"/>
                        <a:chOff x="7012249" y="5031734"/>
                        <a:chExt cx="315351" cy="452185"/>
                      </a:xfrm>
                    </p:grpSpPr>
                    <p:sp>
                      <p:nvSpPr>
                        <p:cNvPr id="2680" name="Down Arrow 267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677" name="Group 387"/>
                      <p:cNvGrpSpPr/>
                      <p:nvPr/>
                    </p:nvGrpSpPr>
                    <p:grpSpPr>
                      <a:xfrm>
                        <a:off x="7034572" y="4922157"/>
                        <a:ext cx="315351" cy="452185"/>
                        <a:chOff x="7836091" y="5035047"/>
                        <a:chExt cx="315351" cy="452185"/>
                      </a:xfrm>
                    </p:grpSpPr>
                    <p:sp>
                      <p:nvSpPr>
                        <p:cNvPr id="2678" name="Down Arrow 267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56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2618" name="Group 395"/>
                    <p:cNvGrpSpPr/>
                    <p:nvPr/>
                  </p:nvGrpSpPr>
                  <p:grpSpPr>
                    <a:xfrm>
                      <a:off x="5326940" y="3038938"/>
                      <a:ext cx="2022983" cy="455500"/>
                      <a:chOff x="5326940" y="3038937"/>
                      <a:chExt cx="2022983" cy="455500"/>
                    </a:xfrm>
                  </p:grpSpPr>
                  <p:grpSp>
                    <p:nvGrpSpPr>
                      <p:cNvPr id="2658" name="Group 378"/>
                      <p:cNvGrpSpPr/>
                      <p:nvPr/>
                    </p:nvGrpSpPr>
                    <p:grpSpPr>
                      <a:xfrm>
                        <a:off x="5896151" y="3040986"/>
                        <a:ext cx="315351" cy="452185"/>
                        <a:chOff x="6144878" y="3040986"/>
                        <a:chExt cx="315351" cy="452185"/>
                      </a:xfrm>
                    </p:grpSpPr>
                    <p:sp>
                      <p:nvSpPr>
                        <p:cNvPr id="2668" name="Down Arrow 266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659" name="Group 377"/>
                      <p:cNvGrpSpPr/>
                      <p:nvPr/>
                    </p:nvGrpSpPr>
                    <p:grpSpPr>
                      <a:xfrm>
                        <a:off x="5326940" y="3038937"/>
                        <a:ext cx="315351" cy="452185"/>
                        <a:chOff x="5326940" y="3038937"/>
                        <a:chExt cx="315351" cy="452185"/>
                      </a:xfrm>
                    </p:grpSpPr>
                    <p:sp>
                      <p:nvSpPr>
                        <p:cNvPr id="2666" name="Down Arrow 266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660" name="Group 230"/>
                      <p:cNvGrpSpPr/>
                      <p:nvPr/>
                    </p:nvGrpSpPr>
                    <p:grpSpPr>
                      <a:xfrm flipV="1">
                        <a:off x="6465362" y="3038939"/>
                        <a:ext cx="315351" cy="452185"/>
                        <a:chOff x="2660385" y="1689916"/>
                        <a:chExt cx="315351" cy="452185"/>
                      </a:xfrm>
                    </p:grpSpPr>
                    <p:sp>
                      <p:nvSpPr>
                        <p:cNvPr id="2664" name="Down Arrow 266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661" name="Group 379"/>
                      <p:cNvGrpSpPr/>
                      <p:nvPr/>
                    </p:nvGrpSpPr>
                    <p:grpSpPr>
                      <a:xfrm>
                        <a:off x="7034572" y="3042252"/>
                        <a:ext cx="315351" cy="452185"/>
                        <a:chOff x="7836091" y="3042252"/>
                        <a:chExt cx="315351" cy="452185"/>
                      </a:xfrm>
                    </p:grpSpPr>
                    <p:sp>
                      <p:nvSpPr>
                        <p:cNvPr id="2662" name="Down Arrow 266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6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619" name="Group 394"/>
                    <p:cNvGrpSpPr/>
                    <p:nvPr/>
                  </p:nvGrpSpPr>
                  <p:grpSpPr>
                    <a:xfrm>
                      <a:off x="5326940" y="3624179"/>
                      <a:ext cx="2022983" cy="455500"/>
                      <a:chOff x="5326940" y="3669335"/>
                      <a:chExt cx="2022983" cy="455500"/>
                    </a:xfrm>
                  </p:grpSpPr>
                  <p:grpSp>
                    <p:nvGrpSpPr>
                      <p:cNvPr id="2646" name="Group 382"/>
                      <p:cNvGrpSpPr/>
                      <p:nvPr/>
                    </p:nvGrpSpPr>
                    <p:grpSpPr>
                      <a:xfrm>
                        <a:off x="5896151" y="3671384"/>
                        <a:ext cx="315351" cy="452185"/>
                        <a:chOff x="6144878" y="3705251"/>
                        <a:chExt cx="315351" cy="452185"/>
                      </a:xfrm>
                    </p:grpSpPr>
                    <p:sp>
                      <p:nvSpPr>
                        <p:cNvPr id="2656" name="Down Arrow 265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647" name="Group 235"/>
                      <p:cNvGrpSpPr/>
                      <p:nvPr/>
                    </p:nvGrpSpPr>
                    <p:grpSpPr>
                      <a:xfrm flipV="1">
                        <a:off x="5326940" y="3669335"/>
                        <a:ext cx="315351" cy="452185"/>
                        <a:chOff x="704140" y="2354179"/>
                        <a:chExt cx="315351" cy="452185"/>
                      </a:xfrm>
                    </p:grpSpPr>
                    <p:sp>
                      <p:nvSpPr>
                        <p:cNvPr id="2654" name="Down Arrow 265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648" name="Group 381"/>
                      <p:cNvGrpSpPr/>
                      <p:nvPr/>
                    </p:nvGrpSpPr>
                    <p:grpSpPr>
                      <a:xfrm>
                        <a:off x="6465362" y="3669337"/>
                        <a:ext cx="315351" cy="452185"/>
                        <a:chOff x="7012249" y="3703204"/>
                        <a:chExt cx="315351" cy="452185"/>
                      </a:xfrm>
                    </p:grpSpPr>
                    <p:sp>
                      <p:nvSpPr>
                        <p:cNvPr id="2652" name="Down Arrow 265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649" name="Group 380"/>
                      <p:cNvGrpSpPr/>
                      <p:nvPr/>
                    </p:nvGrpSpPr>
                    <p:grpSpPr>
                      <a:xfrm>
                        <a:off x="7034572" y="3672650"/>
                        <a:ext cx="315351" cy="452185"/>
                        <a:chOff x="7836091" y="3706517"/>
                        <a:chExt cx="315351" cy="452185"/>
                      </a:xfrm>
                    </p:grpSpPr>
                    <p:sp>
                      <p:nvSpPr>
                        <p:cNvPr id="2650" name="Down Arrow 264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5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620" name="Group 393"/>
                    <p:cNvGrpSpPr/>
                    <p:nvPr/>
                  </p:nvGrpSpPr>
                  <p:grpSpPr>
                    <a:xfrm>
                      <a:off x="5326940" y="4209422"/>
                      <a:ext cx="2022983" cy="455500"/>
                      <a:chOff x="5326940" y="4333600"/>
                      <a:chExt cx="2022983" cy="455500"/>
                    </a:xfrm>
                  </p:grpSpPr>
                  <p:grpSp>
                    <p:nvGrpSpPr>
                      <p:cNvPr id="2634" name="Group 231"/>
                      <p:cNvGrpSpPr/>
                      <p:nvPr/>
                    </p:nvGrpSpPr>
                    <p:grpSpPr>
                      <a:xfrm flipV="1">
                        <a:off x="5896151" y="4335649"/>
                        <a:ext cx="315351" cy="452185"/>
                        <a:chOff x="1680124" y="3020493"/>
                        <a:chExt cx="315351" cy="452185"/>
                      </a:xfrm>
                    </p:grpSpPr>
                    <p:sp>
                      <p:nvSpPr>
                        <p:cNvPr id="2644" name="Down Arrow 264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635" name="Group 383"/>
                      <p:cNvGrpSpPr/>
                      <p:nvPr/>
                    </p:nvGrpSpPr>
                    <p:grpSpPr>
                      <a:xfrm>
                        <a:off x="5326940" y="4333600"/>
                        <a:ext cx="315351" cy="452185"/>
                        <a:chOff x="5326940" y="4367467"/>
                        <a:chExt cx="315351" cy="452185"/>
                      </a:xfrm>
                    </p:grpSpPr>
                    <p:sp>
                      <p:nvSpPr>
                        <p:cNvPr id="2642" name="Down Arrow 264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636" name="Group 229"/>
                      <p:cNvGrpSpPr/>
                      <p:nvPr/>
                    </p:nvGrpSpPr>
                    <p:grpSpPr>
                      <a:xfrm flipV="1">
                        <a:off x="6465362" y="4333602"/>
                        <a:ext cx="315351" cy="452185"/>
                        <a:chOff x="2660385" y="3018446"/>
                        <a:chExt cx="315351" cy="452185"/>
                      </a:xfrm>
                    </p:grpSpPr>
                    <p:sp>
                      <p:nvSpPr>
                        <p:cNvPr id="2640" name="Down Arrow 263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637" name="Group 234"/>
                      <p:cNvGrpSpPr/>
                      <p:nvPr/>
                    </p:nvGrpSpPr>
                    <p:grpSpPr>
                      <a:xfrm flipV="1">
                        <a:off x="7034572" y="4336915"/>
                        <a:ext cx="315351" cy="452185"/>
                        <a:chOff x="3687429" y="3021759"/>
                        <a:chExt cx="315351" cy="452185"/>
                      </a:xfrm>
                    </p:grpSpPr>
                    <p:sp>
                      <p:nvSpPr>
                        <p:cNvPr id="2638" name="Down Arrow 263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621" name="Group 392"/>
                    <p:cNvGrpSpPr/>
                    <p:nvPr/>
                  </p:nvGrpSpPr>
                  <p:grpSpPr>
                    <a:xfrm>
                      <a:off x="5326940" y="4794663"/>
                      <a:ext cx="2022983" cy="455500"/>
                      <a:chOff x="5326940" y="4918842"/>
                      <a:chExt cx="2022983" cy="455500"/>
                    </a:xfrm>
                  </p:grpSpPr>
                  <p:grpSp>
                    <p:nvGrpSpPr>
                      <p:cNvPr id="2622" name="Group 385"/>
                      <p:cNvGrpSpPr/>
                      <p:nvPr/>
                    </p:nvGrpSpPr>
                    <p:grpSpPr>
                      <a:xfrm>
                        <a:off x="5896151" y="4920891"/>
                        <a:ext cx="315351" cy="452185"/>
                        <a:chOff x="6144878" y="5033781"/>
                        <a:chExt cx="315351" cy="452185"/>
                      </a:xfrm>
                    </p:grpSpPr>
                    <p:sp>
                      <p:nvSpPr>
                        <p:cNvPr id="2632" name="Down Arrow 263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623" name="Group 384"/>
                      <p:cNvGrpSpPr/>
                      <p:nvPr/>
                    </p:nvGrpSpPr>
                    <p:grpSpPr>
                      <a:xfrm>
                        <a:off x="5326940" y="4918842"/>
                        <a:ext cx="315351" cy="452185"/>
                        <a:chOff x="5326940" y="5031732"/>
                        <a:chExt cx="315351" cy="452185"/>
                      </a:xfrm>
                    </p:grpSpPr>
                    <p:sp>
                      <p:nvSpPr>
                        <p:cNvPr id="2630" name="Down Arrow 262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624" name="Group 386"/>
                      <p:cNvGrpSpPr/>
                      <p:nvPr/>
                    </p:nvGrpSpPr>
                    <p:grpSpPr>
                      <a:xfrm>
                        <a:off x="6465362" y="4918844"/>
                        <a:ext cx="315351" cy="452185"/>
                        <a:chOff x="7012249" y="5031734"/>
                        <a:chExt cx="315351" cy="452185"/>
                      </a:xfrm>
                    </p:grpSpPr>
                    <p:sp>
                      <p:nvSpPr>
                        <p:cNvPr id="2628" name="Down Arrow 262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625" name="Group 387"/>
                      <p:cNvGrpSpPr/>
                      <p:nvPr/>
                    </p:nvGrpSpPr>
                    <p:grpSpPr>
                      <a:xfrm>
                        <a:off x="7034572" y="4922157"/>
                        <a:ext cx="315351" cy="452185"/>
                        <a:chOff x="7836091" y="5035047"/>
                        <a:chExt cx="315351" cy="452185"/>
                      </a:xfrm>
                    </p:grpSpPr>
                    <p:sp>
                      <p:nvSpPr>
                        <p:cNvPr id="2626" name="Down Arrow 262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nvGrpSpPr>
                  <p:cNvPr id="256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2566" name="Group 395"/>
                    <p:cNvGrpSpPr/>
                    <p:nvPr/>
                  </p:nvGrpSpPr>
                  <p:grpSpPr>
                    <a:xfrm>
                      <a:off x="5326940" y="3038938"/>
                      <a:ext cx="2022983" cy="455500"/>
                      <a:chOff x="5326940" y="3038937"/>
                      <a:chExt cx="2022983" cy="455500"/>
                    </a:xfrm>
                  </p:grpSpPr>
                  <p:grpSp>
                    <p:nvGrpSpPr>
                      <p:cNvPr id="2606" name="Group 378"/>
                      <p:cNvGrpSpPr/>
                      <p:nvPr/>
                    </p:nvGrpSpPr>
                    <p:grpSpPr>
                      <a:xfrm>
                        <a:off x="5896151" y="3040986"/>
                        <a:ext cx="315351" cy="452185"/>
                        <a:chOff x="6144878" y="3040986"/>
                        <a:chExt cx="315351" cy="452185"/>
                      </a:xfrm>
                    </p:grpSpPr>
                    <p:sp>
                      <p:nvSpPr>
                        <p:cNvPr id="2616" name="Down Arrow 261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194408"/>
                          <a:ext cx="315351" cy="298763"/>
                        </a:xfrm>
                        <a:prstGeom prst="rect">
                          <a:avLst/>
                        </a:prstGeom>
                        <a:noFill/>
                      </p:spPr>
                    </p:pic>
                  </p:grpSp>
                  <p:grpSp>
                    <p:nvGrpSpPr>
                      <p:cNvPr id="2607" name="Group 377"/>
                      <p:cNvGrpSpPr/>
                      <p:nvPr/>
                    </p:nvGrpSpPr>
                    <p:grpSpPr>
                      <a:xfrm>
                        <a:off x="5326940" y="3038937"/>
                        <a:ext cx="315351" cy="452185"/>
                        <a:chOff x="5326940" y="3038937"/>
                        <a:chExt cx="315351" cy="452185"/>
                      </a:xfrm>
                    </p:grpSpPr>
                    <p:sp>
                      <p:nvSpPr>
                        <p:cNvPr id="2614" name="Down Arrow 261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p:spPr>
                    </p:pic>
                  </p:grpSp>
                  <p:grpSp>
                    <p:nvGrpSpPr>
                      <p:cNvPr id="2608" name="Group 230"/>
                      <p:cNvGrpSpPr/>
                      <p:nvPr/>
                    </p:nvGrpSpPr>
                    <p:grpSpPr>
                      <a:xfrm flipV="1">
                        <a:off x="6465362" y="3038939"/>
                        <a:ext cx="315351" cy="452185"/>
                        <a:chOff x="2660385" y="1689916"/>
                        <a:chExt cx="315351" cy="452185"/>
                      </a:xfrm>
                    </p:grpSpPr>
                    <p:sp>
                      <p:nvSpPr>
                        <p:cNvPr id="2612" name="Down Arrow 26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grpSp>
                    <p:nvGrpSpPr>
                      <p:cNvPr id="2609" name="Group 379"/>
                      <p:cNvGrpSpPr/>
                      <p:nvPr/>
                    </p:nvGrpSpPr>
                    <p:grpSpPr>
                      <a:xfrm>
                        <a:off x="7034572" y="3042252"/>
                        <a:ext cx="315351" cy="452185"/>
                        <a:chOff x="7836091" y="3042252"/>
                        <a:chExt cx="315351" cy="452185"/>
                      </a:xfrm>
                    </p:grpSpPr>
                    <p:sp>
                      <p:nvSpPr>
                        <p:cNvPr id="2610" name="Down Arrow 26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195674"/>
                          <a:ext cx="315351" cy="298763"/>
                        </a:xfrm>
                        <a:prstGeom prst="rect">
                          <a:avLst/>
                        </a:prstGeom>
                        <a:noFill/>
                      </p:spPr>
                    </p:pic>
                  </p:grpSp>
                </p:grpSp>
                <p:grpSp>
                  <p:nvGrpSpPr>
                    <p:cNvPr id="2567" name="Group 394"/>
                    <p:cNvGrpSpPr/>
                    <p:nvPr/>
                  </p:nvGrpSpPr>
                  <p:grpSpPr>
                    <a:xfrm>
                      <a:off x="5326940" y="3624179"/>
                      <a:ext cx="2022983" cy="455500"/>
                      <a:chOff x="5326940" y="3669335"/>
                      <a:chExt cx="2022983" cy="455500"/>
                    </a:xfrm>
                  </p:grpSpPr>
                  <p:grpSp>
                    <p:nvGrpSpPr>
                      <p:cNvPr id="2594" name="Group 382"/>
                      <p:cNvGrpSpPr/>
                      <p:nvPr/>
                    </p:nvGrpSpPr>
                    <p:grpSpPr>
                      <a:xfrm>
                        <a:off x="5896151" y="3671384"/>
                        <a:ext cx="315351" cy="452185"/>
                        <a:chOff x="6144878" y="3705251"/>
                        <a:chExt cx="315351" cy="452185"/>
                      </a:xfrm>
                    </p:grpSpPr>
                    <p:sp>
                      <p:nvSpPr>
                        <p:cNvPr id="2604" name="Down Arrow 260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3858673"/>
                          <a:ext cx="315351" cy="298763"/>
                        </a:xfrm>
                        <a:prstGeom prst="rect">
                          <a:avLst/>
                        </a:prstGeom>
                        <a:noFill/>
                      </p:spPr>
                    </p:pic>
                  </p:grpSp>
                  <p:grpSp>
                    <p:nvGrpSpPr>
                      <p:cNvPr id="2595" name="Group 235"/>
                      <p:cNvGrpSpPr/>
                      <p:nvPr/>
                    </p:nvGrpSpPr>
                    <p:grpSpPr>
                      <a:xfrm flipV="1">
                        <a:off x="5326940" y="3669335"/>
                        <a:ext cx="315351" cy="452185"/>
                        <a:chOff x="704140" y="2354179"/>
                        <a:chExt cx="315351" cy="452185"/>
                      </a:xfrm>
                    </p:grpSpPr>
                    <p:sp>
                      <p:nvSpPr>
                        <p:cNvPr id="2602" name="Down Arrow 260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grpSp>
                    <p:nvGrpSpPr>
                      <p:cNvPr id="2596" name="Group 381"/>
                      <p:cNvGrpSpPr/>
                      <p:nvPr/>
                    </p:nvGrpSpPr>
                    <p:grpSpPr>
                      <a:xfrm>
                        <a:off x="6465362" y="3669337"/>
                        <a:ext cx="315351" cy="452185"/>
                        <a:chOff x="7012249" y="3703204"/>
                        <a:chExt cx="315351" cy="452185"/>
                      </a:xfrm>
                    </p:grpSpPr>
                    <p:sp>
                      <p:nvSpPr>
                        <p:cNvPr id="2600" name="Down Arrow 259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3856626"/>
                          <a:ext cx="315351" cy="298763"/>
                        </a:xfrm>
                        <a:prstGeom prst="rect">
                          <a:avLst/>
                        </a:prstGeom>
                        <a:noFill/>
                      </p:spPr>
                    </p:pic>
                  </p:grpSp>
                  <p:grpSp>
                    <p:nvGrpSpPr>
                      <p:cNvPr id="2597" name="Group 380"/>
                      <p:cNvGrpSpPr/>
                      <p:nvPr/>
                    </p:nvGrpSpPr>
                    <p:grpSpPr>
                      <a:xfrm>
                        <a:off x="7034572" y="3672650"/>
                        <a:ext cx="315351" cy="452185"/>
                        <a:chOff x="7836091" y="3706517"/>
                        <a:chExt cx="315351" cy="452185"/>
                      </a:xfrm>
                    </p:grpSpPr>
                    <p:sp>
                      <p:nvSpPr>
                        <p:cNvPr id="2598" name="Down Arrow 259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3859939"/>
                          <a:ext cx="315351" cy="298763"/>
                        </a:xfrm>
                        <a:prstGeom prst="rect">
                          <a:avLst/>
                        </a:prstGeom>
                        <a:noFill/>
                      </p:spPr>
                    </p:pic>
                  </p:grpSp>
                </p:grpSp>
                <p:grpSp>
                  <p:nvGrpSpPr>
                    <p:cNvPr id="2568" name="Group 393"/>
                    <p:cNvGrpSpPr/>
                    <p:nvPr/>
                  </p:nvGrpSpPr>
                  <p:grpSpPr>
                    <a:xfrm>
                      <a:off x="5326940" y="4209422"/>
                      <a:ext cx="2022983" cy="455500"/>
                      <a:chOff x="5326940" y="4333600"/>
                      <a:chExt cx="2022983" cy="455500"/>
                    </a:xfrm>
                  </p:grpSpPr>
                  <p:grpSp>
                    <p:nvGrpSpPr>
                      <p:cNvPr id="2582" name="Group 231"/>
                      <p:cNvGrpSpPr/>
                      <p:nvPr/>
                    </p:nvGrpSpPr>
                    <p:grpSpPr>
                      <a:xfrm flipV="1">
                        <a:off x="5896151" y="4335649"/>
                        <a:ext cx="315351" cy="452185"/>
                        <a:chOff x="1680124" y="3020493"/>
                        <a:chExt cx="315351" cy="452185"/>
                      </a:xfrm>
                    </p:grpSpPr>
                    <p:sp>
                      <p:nvSpPr>
                        <p:cNvPr id="2592" name="Down Arrow 259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583" name="Group 383"/>
                      <p:cNvGrpSpPr/>
                      <p:nvPr/>
                    </p:nvGrpSpPr>
                    <p:grpSpPr>
                      <a:xfrm>
                        <a:off x="5326940" y="4333600"/>
                        <a:ext cx="315351" cy="452185"/>
                        <a:chOff x="5326940" y="4367467"/>
                        <a:chExt cx="315351" cy="452185"/>
                      </a:xfrm>
                    </p:grpSpPr>
                    <p:sp>
                      <p:nvSpPr>
                        <p:cNvPr id="2590" name="Down Arrow 258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4520889"/>
                          <a:ext cx="315351" cy="298763"/>
                        </a:xfrm>
                        <a:prstGeom prst="rect">
                          <a:avLst/>
                        </a:prstGeom>
                        <a:noFill/>
                      </p:spPr>
                    </p:pic>
                  </p:grpSp>
                  <p:grpSp>
                    <p:nvGrpSpPr>
                      <p:cNvPr id="2584" name="Group 229"/>
                      <p:cNvGrpSpPr/>
                      <p:nvPr/>
                    </p:nvGrpSpPr>
                    <p:grpSpPr>
                      <a:xfrm flipV="1">
                        <a:off x="6465362" y="4333602"/>
                        <a:ext cx="315351" cy="452185"/>
                        <a:chOff x="2660385" y="3018446"/>
                        <a:chExt cx="315351" cy="452185"/>
                      </a:xfrm>
                    </p:grpSpPr>
                    <p:sp>
                      <p:nvSpPr>
                        <p:cNvPr id="2588" name="Down Arrow 258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585" name="Group 234"/>
                      <p:cNvGrpSpPr/>
                      <p:nvPr/>
                    </p:nvGrpSpPr>
                    <p:grpSpPr>
                      <a:xfrm flipV="1">
                        <a:off x="7034572" y="4336915"/>
                        <a:ext cx="315351" cy="452185"/>
                        <a:chOff x="3687429" y="3021759"/>
                        <a:chExt cx="315351" cy="452185"/>
                      </a:xfrm>
                    </p:grpSpPr>
                    <p:sp>
                      <p:nvSpPr>
                        <p:cNvPr id="2586" name="Down Arrow 258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grpSp>
                <p:grpSp>
                  <p:nvGrpSpPr>
                    <p:cNvPr id="2569" name="Group 392"/>
                    <p:cNvGrpSpPr/>
                    <p:nvPr/>
                  </p:nvGrpSpPr>
                  <p:grpSpPr>
                    <a:xfrm>
                      <a:off x="5326940" y="4794663"/>
                      <a:ext cx="2022983" cy="455500"/>
                      <a:chOff x="5326940" y="4918842"/>
                      <a:chExt cx="2022983" cy="455500"/>
                    </a:xfrm>
                  </p:grpSpPr>
                  <p:grpSp>
                    <p:nvGrpSpPr>
                      <p:cNvPr id="2570" name="Group 385"/>
                      <p:cNvGrpSpPr/>
                      <p:nvPr/>
                    </p:nvGrpSpPr>
                    <p:grpSpPr>
                      <a:xfrm>
                        <a:off x="5896151" y="4920891"/>
                        <a:ext cx="315351" cy="452185"/>
                        <a:chOff x="6144878" y="5033781"/>
                        <a:chExt cx="315351" cy="452185"/>
                      </a:xfrm>
                    </p:grpSpPr>
                    <p:sp>
                      <p:nvSpPr>
                        <p:cNvPr id="2580" name="Down Arrow 257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44878" y="5187203"/>
                          <a:ext cx="315351" cy="298763"/>
                        </a:xfrm>
                        <a:prstGeom prst="rect">
                          <a:avLst/>
                        </a:prstGeom>
                        <a:noFill/>
                      </p:spPr>
                    </p:pic>
                  </p:grpSp>
                  <p:grpSp>
                    <p:nvGrpSpPr>
                      <p:cNvPr id="2571" name="Group 384"/>
                      <p:cNvGrpSpPr/>
                      <p:nvPr/>
                    </p:nvGrpSpPr>
                    <p:grpSpPr>
                      <a:xfrm>
                        <a:off x="5326940" y="4918842"/>
                        <a:ext cx="315351" cy="452185"/>
                        <a:chOff x="5326940" y="5031732"/>
                        <a:chExt cx="315351" cy="452185"/>
                      </a:xfrm>
                    </p:grpSpPr>
                    <p:sp>
                      <p:nvSpPr>
                        <p:cNvPr id="2578" name="Down Arrow 257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5185154"/>
                          <a:ext cx="315351" cy="298763"/>
                        </a:xfrm>
                        <a:prstGeom prst="rect">
                          <a:avLst/>
                        </a:prstGeom>
                        <a:noFill/>
                      </p:spPr>
                    </p:pic>
                  </p:grpSp>
                  <p:grpSp>
                    <p:nvGrpSpPr>
                      <p:cNvPr id="2572" name="Group 386"/>
                      <p:cNvGrpSpPr/>
                      <p:nvPr/>
                    </p:nvGrpSpPr>
                    <p:grpSpPr>
                      <a:xfrm>
                        <a:off x="6465362" y="4918844"/>
                        <a:ext cx="315351" cy="452185"/>
                        <a:chOff x="7012249" y="5031734"/>
                        <a:chExt cx="315351" cy="452185"/>
                      </a:xfrm>
                    </p:grpSpPr>
                    <p:sp>
                      <p:nvSpPr>
                        <p:cNvPr id="2576" name="Down Arrow 257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12249" y="5185156"/>
                          <a:ext cx="315351" cy="298763"/>
                        </a:xfrm>
                        <a:prstGeom prst="rect">
                          <a:avLst/>
                        </a:prstGeom>
                        <a:noFill/>
                      </p:spPr>
                    </p:pic>
                  </p:grpSp>
                  <p:grpSp>
                    <p:nvGrpSpPr>
                      <p:cNvPr id="2573" name="Group 387"/>
                      <p:cNvGrpSpPr/>
                      <p:nvPr/>
                    </p:nvGrpSpPr>
                    <p:grpSpPr>
                      <a:xfrm>
                        <a:off x="7034572" y="4922157"/>
                        <a:ext cx="315351" cy="452185"/>
                        <a:chOff x="7836091" y="5035047"/>
                        <a:chExt cx="315351" cy="452185"/>
                      </a:xfrm>
                    </p:grpSpPr>
                    <p:sp>
                      <p:nvSpPr>
                        <p:cNvPr id="2574" name="Down Arrow 257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836091" y="5188469"/>
                          <a:ext cx="315351" cy="298763"/>
                        </a:xfrm>
                        <a:prstGeom prst="rect">
                          <a:avLst/>
                        </a:prstGeom>
                        <a:noFill/>
                      </p:spPr>
                    </p:pic>
                  </p:grpSp>
                </p:grpSp>
              </p:grpSp>
            </p:grpSp>
          </p:grpSp>
          <p:grpSp>
            <p:nvGrpSpPr>
              <p:cNvPr id="2508" name="Group 2507"/>
              <p:cNvGrpSpPr/>
              <p:nvPr/>
            </p:nvGrpSpPr>
            <p:grpSpPr>
              <a:xfrm>
                <a:off x="4009822" y="4422032"/>
                <a:ext cx="742583" cy="231634"/>
                <a:chOff x="4009822" y="4422032"/>
                <a:chExt cx="742583" cy="231634"/>
              </a:xfrm>
            </p:grpSpPr>
            <p:grpSp>
              <p:nvGrpSpPr>
                <p:cNvPr id="2529" name="Group 2490"/>
                <p:cNvGrpSpPr/>
                <p:nvPr/>
              </p:nvGrpSpPr>
              <p:grpSpPr>
                <a:xfrm>
                  <a:off x="4201668" y="4422032"/>
                  <a:ext cx="550737" cy="228212"/>
                  <a:chOff x="7043441" y="4495205"/>
                  <a:chExt cx="811339" cy="416607"/>
                </a:xfrm>
              </p:grpSpPr>
              <p:grpSp>
                <p:nvGrpSpPr>
                  <p:cNvPr id="253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40" name="Down Arrow 25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53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38" name="Down Arrow 253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53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36" name="Down Arrow 253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2530"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2531" name="Down Arrow 25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2509" name="Group 2508"/>
              <p:cNvGrpSpPr/>
              <p:nvPr/>
            </p:nvGrpSpPr>
            <p:grpSpPr>
              <a:xfrm>
                <a:off x="5721958" y="4432943"/>
                <a:ext cx="742583" cy="231634"/>
                <a:chOff x="4009822" y="4422032"/>
                <a:chExt cx="742583" cy="231634"/>
              </a:xfrm>
            </p:grpSpPr>
            <p:grpSp>
              <p:nvGrpSpPr>
                <p:cNvPr id="2516" name="Group 2490"/>
                <p:cNvGrpSpPr/>
                <p:nvPr/>
              </p:nvGrpSpPr>
              <p:grpSpPr>
                <a:xfrm>
                  <a:off x="4201668" y="4422032"/>
                  <a:ext cx="550737" cy="228212"/>
                  <a:chOff x="7043441" y="4495205"/>
                  <a:chExt cx="811339" cy="416607"/>
                </a:xfrm>
              </p:grpSpPr>
              <p:grpSp>
                <p:nvGrpSpPr>
                  <p:cNvPr id="252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2527" name="Down Arrow 25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52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2525" name="Down Arrow 25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nvGrpSpPr>
                  <p:cNvPr id="252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2523" name="Down Arrow 25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2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grpSp>
              <p:nvGrpSpPr>
                <p:cNvPr id="2517"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2518" name="Down Arrow 251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5326940" y="3192359"/>
                    <a:ext cx="315351" cy="298763"/>
                  </a:xfrm>
                  <a:prstGeom prst="rect">
                    <a:avLst/>
                  </a:prstGeom>
                  <a:noFill/>
                  <a:ln>
                    <a:noFill/>
                  </a:ln>
                </p:spPr>
              </p:pic>
            </p:grpSp>
          </p:grpSp>
          <p:cxnSp>
            <p:nvCxnSpPr>
              <p:cNvPr id="2510" name="Straight Connector 2509"/>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1" name="Straight Connector 2510"/>
              <p:cNvCxnSpPr>
                <a:endCxn id="2653"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2" name="Straight Connector 2511"/>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3" name="Straight Connector 2512"/>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4" name="Straight Connector 2513"/>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15" name="Straight Connector 2514"/>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506" name="Straight Connector 2505"/>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83" name="Group 1482"/>
          <p:cNvGrpSpPr/>
          <p:nvPr/>
        </p:nvGrpSpPr>
        <p:grpSpPr>
          <a:xfrm>
            <a:off x="7664893" y="146711"/>
            <a:ext cx="1367624" cy="205602"/>
            <a:chOff x="7696863" y="287379"/>
            <a:chExt cx="1367624" cy="205602"/>
          </a:xfrm>
        </p:grpSpPr>
        <p:pic>
          <p:nvPicPr>
            <p:cNvPr id="1487"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88" name="Right Arrow 1487"/>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0" name="Right Arrow 1489"/>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6" name="Right Arrow 181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17" name="Picture 1816"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818" name="Rounded Rectangle 1817"/>
          <p:cNvSpPr/>
          <p:nvPr/>
        </p:nvSpPr>
        <p:spPr bwMode="auto">
          <a:xfrm>
            <a:off x="8483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128"/>
                                        </p:tgtEl>
                                        <p:attrNameLst>
                                          <p:attrName>style.visibility</p:attrName>
                                        </p:attrNameLst>
                                      </p:cBhvr>
                                      <p:to>
                                        <p:strVal val="visible"/>
                                      </p:to>
                                    </p:set>
                                    <p:anim calcmode="lin" valueType="num">
                                      <p:cBhvr additive="base">
                                        <p:cTn id="15" dur="500" fill="hold"/>
                                        <p:tgtEl>
                                          <p:spTgt spid="1128"/>
                                        </p:tgtEl>
                                        <p:attrNameLst>
                                          <p:attrName>ppt_x</p:attrName>
                                        </p:attrNameLst>
                                      </p:cBhvr>
                                      <p:tavLst>
                                        <p:tav tm="0">
                                          <p:val>
                                            <p:strVal val="0-#ppt_w/2"/>
                                          </p:val>
                                        </p:tav>
                                        <p:tav tm="100000">
                                          <p:val>
                                            <p:strVal val="#ppt_x"/>
                                          </p:val>
                                        </p:tav>
                                      </p:tavLst>
                                    </p:anim>
                                    <p:anim calcmode="lin" valueType="num">
                                      <p:cBhvr additive="base">
                                        <p:cTn id="16" dur="500" fill="hold"/>
                                        <p:tgtEl>
                                          <p:spTgt spid="112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1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1.66667E-6 -4.81481E-6 L 0.23438 -4.81481E-6 " pathEditMode="relative" rAng="0" ptsTypes="AA">
                                      <p:cBhvr>
                                        <p:cTn id="23" dur="2000" fill="hold"/>
                                        <p:tgtEl>
                                          <p:spTgt spid="1129"/>
                                        </p:tgtEl>
                                        <p:attrNameLst>
                                          <p:attrName>ppt_x</p:attrName>
                                          <p:attrName>ppt_y</p:attrName>
                                        </p:attrNameLst>
                                      </p:cBhvr>
                                      <p:rCtr x="117" y="0"/>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75"/>
                                        </p:tgtEl>
                                        <p:attrNameLst>
                                          <p:attrName>style.visibility</p:attrName>
                                        </p:attrNameLst>
                                      </p:cBhvr>
                                      <p:to>
                                        <p:strVal val="visible"/>
                                      </p:to>
                                    </p:set>
                                    <p:animEffect transition="in" filter="fade">
                                      <p:cBhvr>
                                        <p:cTn id="42" dur="500"/>
                                        <p:tgtEl>
                                          <p:spTgt spid="87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42"/>
                                        </p:tgtEl>
                                        <p:attrNameLst>
                                          <p:attrName>style.visibility</p:attrName>
                                        </p:attrNameLst>
                                      </p:cBhvr>
                                      <p:to>
                                        <p:strVal val="visible"/>
                                      </p:to>
                                    </p:set>
                                    <p:animEffect transition="in" filter="fade">
                                      <p:cBhvr>
                                        <p:cTn id="45" dur="500"/>
                                        <p:tgtEl>
                                          <p:spTgt spid="114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77"/>
                                        </p:tgtEl>
                                        <p:attrNameLst>
                                          <p:attrName>style.visibility</p:attrName>
                                        </p:attrNameLst>
                                      </p:cBhvr>
                                      <p:to>
                                        <p:strVal val="visible"/>
                                      </p:to>
                                    </p:set>
                                    <p:animEffect transition="in" filter="wipe(down)">
                                      <p:cBhvr>
                                        <p:cTn id="50" dur="500"/>
                                        <p:tgtEl>
                                          <p:spTgt spid="14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78"/>
                                        </p:tgtEl>
                                        <p:attrNameLst>
                                          <p:attrName>style.visibility</p:attrName>
                                        </p:attrNameLst>
                                      </p:cBhvr>
                                      <p:to>
                                        <p:strVal val="visible"/>
                                      </p:to>
                                    </p:set>
                                    <p:animEffect transition="in" filter="wipe(down)">
                                      <p:cBhvr>
                                        <p:cTn id="55" dur="500"/>
                                        <p:tgtEl>
                                          <p:spTgt spid="147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1478"/>
                                        </p:tgtEl>
                                      </p:cBhvr>
                                    </p:animEffect>
                                    <p:set>
                                      <p:cBhvr>
                                        <p:cTn id="60" dur="1" fill="hold">
                                          <p:stCondLst>
                                            <p:cond delay="499"/>
                                          </p:stCondLst>
                                        </p:cTn>
                                        <p:tgtEl>
                                          <p:spTgt spid="147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77"/>
                                        </p:tgtEl>
                                      </p:cBhvr>
                                    </p:animEffect>
                                    <p:set>
                                      <p:cBhvr>
                                        <p:cTn id="63" dur="1" fill="hold">
                                          <p:stCondLst>
                                            <p:cond delay="499"/>
                                          </p:stCondLst>
                                        </p:cTn>
                                        <p:tgtEl>
                                          <p:spTgt spid="147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129"/>
                                        </p:tgtEl>
                                      </p:cBhvr>
                                    </p:animEffect>
                                    <p:set>
                                      <p:cBhvr>
                                        <p:cTn id="74" dur="1" fill="hold">
                                          <p:stCondLst>
                                            <p:cond delay="499"/>
                                          </p:stCondLst>
                                        </p:cTn>
                                        <p:tgtEl>
                                          <p:spTgt spid="11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1480"/>
                                        </p:tgtEl>
                                        <p:attrNameLst>
                                          <p:attrName>style.visibility</p:attrName>
                                        </p:attrNameLst>
                                      </p:cBhvr>
                                      <p:to>
                                        <p:strVal val="visible"/>
                                      </p:to>
                                    </p:set>
                                    <p:animEffect transition="in" filter="wipe(down)">
                                      <p:cBhvr>
                                        <p:cTn id="93" dur="500"/>
                                        <p:tgtEl>
                                          <p:spTgt spid="148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129"/>
                                        </p:tgtEl>
                                      </p:cBhvr>
                                    </p:animEffect>
                                    <p:set>
                                      <p:cBhvr>
                                        <p:cTn id="98" dur="1" fill="hold">
                                          <p:stCondLst>
                                            <p:cond delay="499"/>
                                          </p:stCondLst>
                                        </p:cTn>
                                        <p:tgtEl>
                                          <p:spTgt spid="1129"/>
                                        </p:tgtEl>
                                        <p:attrNameLst>
                                          <p:attrName>style.visibility</p:attrName>
                                        </p:attrNameLst>
                                      </p:cBhvr>
                                      <p:to>
                                        <p:strVal val="hidden"/>
                                      </p:to>
                                    </p:set>
                                  </p:childTnLst>
                                </p:cTn>
                              </p:par>
                              <p:par>
                                <p:cTn id="99" presetID="10" presetClass="entr" presetSubtype="0" fill="hold" nodeType="withEffect">
                                  <p:stCondLst>
                                    <p:cond delay="0"/>
                                  </p:stCondLst>
                                  <p:childTnLst>
                                    <p:set>
                                      <p:cBhvr>
                                        <p:cTn id="100" dur="1" fill="hold">
                                          <p:stCondLst>
                                            <p:cond delay="0"/>
                                          </p:stCondLst>
                                        </p:cTn>
                                        <p:tgtEl>
                                          <p:spTgt spid="1481"/>
                                        </p:tgtEl>
                                        <p:attrNameLst>
                                          <p:attrName>style.visibility</p:attrName>
                                        </p:attrNameLst>
                                      </p:cBhvr>
                                      <p:to>
                                        <p:strVal val="visible"/>
                                      </p:to>
                                    </p:set>
                                    <p:animEffect transition="in" filter="fade">
                                      <p:cBhvr>
                                        <p:cTn id="101" dur="500"/>
                                        <p:tgtEl>
                                          <p:spTgt spid="148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1480"/>
                                        </p:tgtEl>
                                      </p:cBhvr>
                                    </p:animEffect>
                                    <p:set>
                                      <p:cBhvr>
                                        <p:cTn id="106" dur="1" fill="hold">
                                          <p:stCondLst>
                                            <p:cond delay="499"/>
                                          </p:stCondLst>
                                        </p:cTn>
                                        <p:tgtEl>
                                          <p:spTgt spid="148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nodeType="clickEffect">
                                  <p:stCondLst>
                                    <p:cond delay="0"/>
                                  </p:stCondLst>
                                  <p:childTnLst>
                                    <p:animMotion origin="layout" path="M 3.33333E-6 1.84637E-6 L 0.23229 1.84637E-6 " pathEditMode="relative" rAng="0" ptsTypes="AA">
                                      <p:cBhvr>
                                        <p:cTn id="110" dur="2000" fill="hold"/>
                                        <p:tgtEl>
                                          <p:spTgt spid="1481"/>
                                        </p:tgtEl>
                                        <p:attrNameLst>
                                          <p:attrName>ppt_x</p:attrName>
                                          <p:attrName>ppt_y</p:attrName>
                                        </p:attrNameLst>
                                      </p:cBhvr>
                                      <p:rCtr x="116" y="0"/>
                                    </p:animMotion>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1142"/>
                                        </p:tgtEl>
                                      </p:cBhvr>
                                    </p:animEffect>
                                    <p:set>
                                      <p:cBhvr>
                                        <p:cTn id="115" dur="1" fill="hold">
                                          <p:stCondLst>
                                            <p:cond delay="499"/>
                                          </p:stCondLst>
                                        </p:cTn>
                                        <p:tgtEl>
                                          <p:spTgt spid="114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2"/>
                                        </p:tgtEl>
                                      </p:cBhvr>
                                    </p:animEffect>
                                    <p:set>
                                      <p:cBhvr>
                                        <p:cTn id="118" dur="1" fill="hold">
                                          <p:stCondLst>
                                            <p:cond delay="499"/>
                                          </p:stCondLst>
                                        </p:cTn>
                                        <p:tgtEl>
                                          <p:spTgt spid="2"/>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3"/>
                                        </p:tgtEl>
                                      </p:cBhvr>
                                    </p:animEffect>
                                    <p:set>
                                      <p:cBhvr>
                                        <p:cTn id="121" dur="1" fill="hold">
                                          <p:stCondLst>
                                            <p:cond delay="499"/>
                                          </p:stCondLst>
                                        </p:cTn>
                                        <p:tgtEl>
                                          <p:spTgt spid="3"/>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875"/>
                                        </p:tgtEl>
                                      </p:cBhvr>
                                    </p:animEffect>
                                    <p:set>
                                      <p:cBhvr>
                                        <p:cTn id="124" dur="1" fill="hold">
                                          <p:stCondLst>
                                            <p:cond delay="499"/>
                                          </p:stCondLst>
                                        </p:cTn>
                                        <p:tgtEl>
                                          <p:spTgt spid="875"/>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7"/>
                                        </p:tgtEl>
                                      </p:cBhvr>
                                    </p:animEffect>
                                    <p:set>
                                      <p:cBhvr>
                                        <p:cTn id="127" dur="1" fill="hold">
                                          <p:stCondLst>
                                            <p:cond delay="499"/>
                                          </p:stCondLst>
                                        </p:cTn>
                                        <p:tgtEl>
                                          <p:spTgt spid="7"/>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500"/>
                                        <p:tgtEl>
                                          <p:spTgt spid="8"/>
                                        </p:tgtEl>
                                      </p:cBhvr>
                                    </p:animEffect>
                                    <p:set>
                                      <p:cBhvr>
                                        <p:cTn id="130" dur="1" fill="hold">
                                          <p:stCondLst>
                                            <p:cond delay="499"/>
                                          </p:stCondLst>
                                        </p:cTn>
                                        <p:tgtEl>
                                          <p:spTgt spid="8"/>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2504"/>
                                        </p:tgtEl>
                                      </p:cBhvr>
                                    </p:animEffect>
                                    <p:set>
                                      <p:cBhvr>
                                        <p:cTn id="133" dur="1" fill="hold">
                                          <p:stCondLst>
                                            <p:cond delay="499"/>
                                          </p:stCondLst>
                                        </p:cTn>
                                        <p:tgtEl>
                                          <p:spTgt spid="2504"/>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812"/>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1813"/>
                                        </p:tgtEl>
                                        <p:attrNameLst>
                                          <p:attrName>style.visibility</p:attrName>
                                        </p:attrNameLst>
                                      </p:cBhvr>
                                      <p:to>
                                        <p:strVal val="visible"/>
                                      </p:to>
                                    </p:set>
                                    <p:animEffect transition="in" filter="wipe(down)">
                                      <p:cBhvr>
                                        <p:cTn id="142" dur="500"/>
                                        <p:tgtEl>
                                          <p:spTgt spid="1813"/>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81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0" animBg="1"/>
      <p:bldP spid="1142" grpId="1" animBg="1"/>
      <p:bldP spid="875" grpId="0" animBg="1"/>
      <p:bldP spid="875" grpId="1" animBg="1"/>
      <p:bldP spid="3285" grpId="0"/>
      <p:bldP spid="2048" grpId="0"/>
      <p:bldP spid="1477" grpId="0" animBg="1"/>
      <p:bldP spid="1477" grpId="1" animBg="1"/>
      <p:bldP spid="1478" grpId="0" animBg="1"/>
      <p:bldP spid="1478" grpId="1" animBg="1"/>
      <p:bldP spid="1479" grpId="0"/>
      <p:bldP spid="1480" grpId="0" animBg="1"/>
      <p:bldP spid="1480" grpId="1" animBg="1"/>
      <p:bldP spid="1812" grpId="0"/>
      <p:bldP spid="1813" grpId="0"/>
      <p:bldP spid="1814" grpId="0"/>
      <p:bldP spid="18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510"/>
            <a:ext cx="8382000" cy="838200"/>
          </a:xfrm>
        </p:spPr>
        <p:txBody>
          <a:bodyPr/>
          <a:lstStyle/>
          <a:p>
            <a:r>
              <a:rPr lang="en-US" dirty="0" smtClean="0">
                <a:solidFill>
                  <a:schemeClr val="accent3">
                    <a:lumMod val="20000"/>
                    <a:lumOff val="80000"/>
                  </a:schemeClr>
                </a:solidFill>
              </a:rPr>
              <a:t>Why is Deep Learning so Exciting?</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a:t>
            </a:fld>
            <a:endParaRPr lang="en-US" dirty="0"/>
          </a:p>
        </p:txBody>
      </p:sp>
      <p:sp>
        <p:nvSpPr>
          <p:cNvPr id="3" name="TextBox 2"/>
          <p:cNvSpPr txBox="1"/>
          <p:nvPr/>
        </p:nvSpPr>
        <p:spPr bwMode="ltGray">
          <a:xfrm>
            <a:off x="626076" y="1161174"/>
            <a:ext cx="7912805"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Because Deep Learning algorithms </a:t>
            </a:r>
            <a:r>
              <a:rPr lang="en-US" sz="2000" dirty="0" smtClean="0">
                <a:solidFill>
                  <a:schemeClr val="accent4">
                    <a:lumMod val="20000"/>
                    <a:lumOff val="80000"/>
                  </a:schemeClr>
                </a:solidFill>
                <a:latin typeface="Calibri" pitchFamily="34" charset="0"/>
              </a:rPr>
              <a:t>discover</a:t>
            </a:r>
            <a:r>
              <a:rPr lang="en-US" sz="2000" dirty="0" smtClean="0">
                <a:solidFill>
                  <a:srgbClr val="00FF99"/>
                </a:solidFill>
                <a:latin typeface="Calibri" pitchFamily="34" charset="0"/>
              </a:rPr>
              <a:t> these </a:t>
            </a:r>
            <a:r>
              <a:rPr lang="en-US" sz="2000" dirty="0" smtClean="0">
                <a:solidFill>
                  <a:schemeClr val="accent4">
                    <a:lumMod val="20000"/>
                    <a:lumOff val="80000"/>
                  </a:schemeClr>
                </a:solidFill>
                <a:latin typeface="Calibri" pitchFamily="34" charset="0"/>
              </a:rPr>
              <a:t>increasingly abstract concepts </a:t>
            </a:r>
            <a:r>
              <a:rPr lang="en-US" sz="2000" dirty="0" smtClean="0">
                <a:solidFill>
                  <a:srgbClr val="00FF99"/>
                </a:solidFill>
                <a:latin typeface="Calibri" pitchFamily="34" charset="0"/>
              </a:rPr>
              <a:t>embedded in the data </a:t>
            </a:r>
            <a:r>
              <a:rPr lang="en-US" sz="2000" dirty="0" smtClean="0">
                <a:solidFill>
                  <a:schemeClr val="accent4">
                    <a:lumMod val="20000"/>
                    <a:lumOff val="80000"/>
                  </a:schemeClr>
                </a:solidFill>
                <a:latin typeface="Calibri" pitchFamily="34" charset="0"/>
              </a:rPr>
              <a:t>automatically</a:t>
            </a:r>
            <a:r>
              <a:rPr lang="en-US" sz="2000" dirty="0" smtClean="0">
                <a:solidFill>
                  <a:srgbClr val="00FF99"/>
                </a:solidFill>
                <a:latin typeface="Calibri" pitchFamily="34" charset="0"/>
              </a:rPr>
              <a:t>!</a:t>
            </a:r>
          </a:p>
        </p:txBody>
      </p:sp>
      <p:sp>
        <p:nvSpPr>
          <p:cNvPr id="7" name="TextBox 6"/>
          <p:cNvSpPr txBox="1"/>
          <p:nvPr/>
        </p:nvSpPr>
        <p:spPr bwMode="ltGray">
          <a:xfrm>
            <a:off x="546847" y="2126462"/>
            <a:ext cx="8144434"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4">
                    <a:lumMod val="20000"/>
                    <a:lumOff val="80000"/>
                  </a:schemeClr>
                </a:solidFill>
                <a:latin typeface="Calibri" pitchFamily="34" charset="0"/>
              </a:rPr>
              <a:t>Traditional Machine Learning </a:t>
            </a:r>
            <a:r>
              <a:rPr lang="en-US" sz="2000" dirty="0" smtClean="0">
                <a:solidFill>
                  <a:srgbClr val="00FF99"/>
                </a:solidFill>
                <a:latin typeface="Calibri" pitchFamily="34" charset="0"/>
              </a:rPr>
              <a:t>approaches required a human to identify these and program them by hand – and it never really worked.</a:t>
            </a:r>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53" t="74866" r="42779" b="6852"/>
          <a:stretch/>
        </p:blipFill>
        <p:spPr bwMode="auto">
          <a:xfrm>
            <a:off x="6956916" y="4735257"/>
            <a:ext cx="1686560" cy="115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5853" t="53799" r="42365" b="28672"/>
          <a:stretch/>
        </p:blipFill>
        <p:spPr bwMode="auto">
          <a:xfrm>
            <a:off x="4587076" y="4758964"/>
            <a:ext cx="1700158" cy="110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rotWithShape="1">
          <a:blip r:embed="rId3">
            <a:extLst>
              <a:ext uri="{28A0092B-C50C-407E-A947-70E740481C1C}">
                <a14:useLocalDpi xmlns:a14="http://schemas.microsoft.com/office/drawing/2010/main" val="0"/>
              </a:ext>
            </a:extLst>
          </a:blip>
          <a:srcRect l="5955" t="32713" r="42264" b="49973"/>
          <a:stretch/>
        </p:blipFill>
        <p:spPr bwMode="auto">
          <a:xfrm>
            <a:off x="2235678" y="4765737"/>
            <a:ext cx="1700107" cy="109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noChangeArrowheads="1"/>
          </p:cNvPicPr>
          <p:nvPr/>
        </p:nvPicPr>
        <p:blipFill rotWithShape="1">
          <a:blip r:embed="rId3">
            <a:extLst>
              <a:ext uri="{28A0092B-C50C-407E-A947-70E740481C1C}">
                <a14:useLocalDpi xmlns:a14="http://schemas.microsoft.com/office/drawing/2010/main" val="0"/>
              </a:ext>
            </a:extLst>
          </a:blip>
          <a:srcRect l="15280" t="11611" r="51711" b="71024"/>
          <a:stretch/>
        </p:blipFill>
        <p:spPr bwMode="auto">
          <a:xfrm>
            <a:off x="935917" y="4983779"/>
            <a:ext cx="648470" cy="65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ltGray">
          <a:xfrm>
            <a:off x="8089557" y="6674448"/>
            <a:ext cx="1071085" cy="18926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700" dirty="0" smtClean="0">
                <a:solidFill>
                  <a:schemeClr val="tx1">
                    <a:lumMod val="85000"/>
                  </a:schemeClr>
                </a:solidFill>
                <a:latin typeface="Calibri" pitchFamily="34" charset="0"/>
              </a:rPr>
              <a:t>Images from Andrew Ng</a:t>
            </a:r>
          </a:p>
        </p:txBody>
      </p:sp>
    </p:spTree>
    <p:extLst>
      <p:ext uri="{BB962C8B-B14F-4D97-AF65-F5344CB8AC3E}">
        <p14:creationId xmlns:p14="http://schemas.microsoft.com/office/powerpoint/2010/main" val="127577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Here’s </a:t>
            </a:r>
            <a:r>
              <a:rPr lang="en-US" smtClean="0"/>
              <a:t>the Kicker</a:t>
            </a:r>
            <a:endParaRPr lang="en-US" dirty="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40</a:t>
            </a:fld>
            <a:endParaRPr lang="en-US" dirty="0"/>
          </a:p>
        </p:txBody>
      </p:sp>
      <p:sp>
        <p:nvSpPr>
          <p:cNvPr id="6" name="TextBox 5"/>
          <p:cNvSpPr txBox="1"/>
          <p:nvPr/>
        </p:nvSpPr>
        <p:spPr bwMode="ltGray">
          <a:xfrm>
            <a:off x="529948" y="1225851"/>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Notice that we literally “pumped in” </a:t>
            </a:r>
            <a:r>
              <a:rPr lang="en-US" sz="2000" dirty="0" smtClean="0">
                <a:solidFill>
                  <a:schemeClr val="accent2">
                    <a:lumMod val="40000"/>
                    <a:lumOff val="60000"/>
                  </a:schemeClr>
                </a:solidFill>
                <a:latin typeface="Calibri" pitchFamily="34" charset="0"/>
              </a:rPr>
              <a:t>raw input data </a:t>
            </a:r>
            <a:r>
              <a:rPr lang="en-US" sz="2000" dirty="0" smtClean="0">
                <a:solidFill>
                  <a:srgbClr val="00CC99"/>
                </a:solidFill>
                <a:latin typeface="Calibri" pitchFamily="34" charset="0"/>
              </a:rPr>
              <a:t>into our </a:t>
            </a:r>
            <a:br>
              <a:rPr lang="en-US" sz="2000" dirty="0" smtClean="0">
                <a:solidFill>
                  <a:srgbClr val="00CC99"/>
                </a:solidFill>
                <a:latin typeface="Calibri" pitchFamily="34" charset="0"/>
              </a:rPr>
            </a:br>
            <a:r>
              <a:rPr lang="en-US" sz="2000" dirty="0" smtClean="0">
                <a:solidFill>
                  <a:schemeClr val="accent2">
                    <a:lumMod val="40000"/>
                    <a:lumOff val="60000"/>
                  </a:schemeClr>
                </a:solidFill>
                <a:latin typeface="Calibri" pitchFamily="34" charset="0"/>
              </a:rPr>
              <a:t>Restricted Boltzmann Machines</a:t>
            </a:r>
            <a:r>
              <a:rPr lang="en-US" sz="2000" dirty="0" smtClean="0">
                <a:solidFill>
                  <a:srgbClr val="00CC99"/>
                </a:solidFill>
                <a:latin typeface="Calibri" pitchFamily="34" charset="0"/>
              </a:rPr>
              <a:t>!</a:t>
            </a:r>
            <a:endParaRPr lang="en-US" sz="2000" dirty="0" smtClean="0">
              <a:solidFill>
                <a:schemeClr val="accent2">
                  <a:lumMod val="40000"/>
                  <a:lumOff val="60000"/>
                </a:schemeClr>
              </a:solidFill>
              <a:latin typeface="Calibri" pitchFamily="34" charset="0"/>
            </a:endParaRPr>
          </a:p>
        </p:txBody>
      </p:sp>
      <p:sp>
        <p:nvSpPr>
          <p:cNvPr id="7" name="TextBox 6"/>
          <p:cNvSpPr txBox="1"/>
          <p:nvPr/>
        </p:nvSpPr>
        <p:spPr bwMode="ltGray">
          <a:xfrm>
            <a:off x="645772" y="2197553"/>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They figured out the rest!</a:t>
            </a:r>
            <a:endParaRPr lang="en-US" sz="2000" dirty="0" smtClean="0">
              <a:solidFill>
                <a:schemeClr val="accent2">
                  <a:lumMod val="40000"/>
                  <a:lumOff val="60000"/>
                </a:schemeClr>
              </a:solidFill>
              <a:latin typeface="Calibri" pitchFamily="34" charset="0"/>
            </a:endParaRPr>
          </a:p>
        </p:txBody>
      </p:sp>
      <p:sp>
        <p:nvSpPr>
          <p:cNvPr id="8" name="TextBox 7"/>
          <p:cNvSpPr txBox="1"/>
          <p:nvPr/>
        </p:nvSpPr>
        <p:spPr bwMode="ltGray">
          <a:xfrm>
            <a:off x="629922" y="2832756"/>
            <a:ext cx="8225738"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Most traditional </a:t>
            </a:r>
            <a:r>
              <a:rPr lang="en-US" sz="2000" dirty="0" smtClean="0">
                <a:solidFill>
                  <a:schemeClr val="accent2">
                    <a:lumMod val="40000"/>
                    <a:lumOff val="60000"/>
                  </a:schemeClr>
                </a:solidFill>
                <a:latin typeface="Calibri" pitchFamily="34" charset="0"/>
              </a:rPr>
              <a:t>Machine Learning </a:t>
            </a:r>
            <a:r>
              <a:rPr lang="en-US" sz="2000" dirty="0" smtClean="0">
                <a:solidFill>
                  <a:srgbClr val="00CC99"/>
                </a:solidFill>
                <a:latin typeface="Calibri" pitchFamily="34" charset="0"/>
              </a:rPr>
              <a:t>approaches require the engineer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to do extensive manual feature extraction…</a:t>
            </a:r>
            <a:endParaRPr lang="en-US" sz="2000" dirty="0" smtClean="0">
              <a:solidFill>
                <a:schemeClr val="accent2">
                  <a:lumMod val="40000"/>
                  <a:lumOff val="60000"/>
                </a:schemeClr>
              </a:solidFill>
              <a:latin typeface="Calibri" pitchFamily="34" charset="0"/>
            </a:endParaRPr>
          </a:p>
        </p:txBody>
      </p:sp>
      <p:sp>
        <p:nvSpPr>
          <p:cNvPr id="9" name="TextBox 8"/>
          <p:cNvSpPr txBox="1"/>
          <p:nvPr/>
        </p:nvSpPr>
        <p:spPr bwMode="ltGray">
          <a:xfrm>
            <a:off x="701856" y="3760567"/>
            <a:ext cx="8225738"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prior to applying Machine Learning on the input.</a:t>
            </a:r>
            <a:endParaRPr lang="en-US" sz="2000" dirty="0" smtClean="0">
              <a:solidFill>
                <a:schemeClr val="accent2">
                  <a:lumMod val="40000"/>
                  <a:lumOff val="60000"/>
                </a:schemeClr>
              </a:solidFill>
              <a:latin typeface="Calibri" pitchFamily="34" charset="0"/>
            </a:endParaRPr>
          </a:p>
        </p:txBody>
      </p:sp>
      <p:sp>
        <p:nvSpPr>
          <p:cNvPr id="10"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11" name="Group 10"/>
          <p:cNvGrpSpPr/>
          <p:nvPr/>
        </p:nvGrpSpPr>
        <p:grpSpPr>
          <a:xfrm>
            <a:off x="7664893" y="146711"/>
            <a:ext cx="1367624" cy="205602"/>
            <a:chOff x="7696863" y="287379"/>
            <a:chExt cx="1367624" cy="205602"/>
          </a:xfrm>
        </p:grpSpPr>
        <p:pic>
          <p:nvPicPr>
            <p:cNvPr id="12"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ight Arrow 12"/>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Arrow 16"/>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 name="Picture 17"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9" name="Rounded Rectangle 18"/>
          <p:cNvSpPr/>
          <p:nvPr/>
        </p:nvSpPr>
        <p:spPr bwMode="auto">
          <a:xfrm>
            <a:off x="854028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7260"/>
            <a:ext cx="8382000" cy="838200"/>
          </a:xfrm>
        </p:spPr>
        <p:txBody>
          <a:bodyPr/>
          <a:lstStyle/>
          <a:p>
            <a:r>
              <a:rPr lang="en-US" dirty="0" smtClean="0"/>
              <a:t>Deep Learning: Recent Wins</a:t>
            </a:r>
            <a:endParaRPr lang="en-US" dirty="0"/>
          </a:p>
        </p:txBody>
      </p:sp>
      <p:sp>
        <p:nvSpPr>
          <p:cNvPr id="4" name="Footer Placeholder 3"/>
          <p:cNvSpPr>
            <a:spLocks noGrp="1"/>
          </p:cNvSpPr>
          <p:nvPr>
            <p:ph type="ftr" sz="quarter" idx="10"/>
          </p:nvPr>
        </p:nvSpPr>
        <p:spPr/>
        <p:txBody>
          <a:bodyPr/>
          <a:lstStyle/>
          <a:p>
            <a:pPr>
              <a:defRPr/>
            </a:pPr>
            <a:r>
              <a:rPr lang="en-US" smtClean="0"/>
              <a:t>Threats to Cyber Security</a:t>
            </a:r>
            <a:endParaRPr lang="en-US" dirty="0" smtClean="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41</a:t>
            </a:fld>
            <a:endParaRPr lang="en-US" dirty="0"/>
          </a:p>
        </p:txBody>
      </p:sp>
      <p:grpSp>
        <p:nvGrpSpPr>
          <p:cNvPr id="24" name="Group 23"/>
          <p:cNvGrpSpPr/>
          <p:nvPr/>
        </p:nvGrpSpPr>
        <p:grpSpPr>
          <a:xfrm>
            <a:off x="584822" y="1353165"/>
            <a:ext cx="8361986" cy="929951"/>
            <a:chOff x="584822" y="1353165"/>
            <a:chExt cx="8361986" cy="929951"/>
          </a:xfrm>
        </p:grpSpPr>
        <p:pic>
          <p:nvPicPr>
            <p:cNvPr id="6" name="Picture 5"/>
            <p:cNvPicPr>
              <a:picLocks noChangeAspect="1"/>
            </p:cNvPicPr>
            <p:nvPr/>
          </p:nvPicPr>
          <p:blipFill>
            <a:blip r:embed="rId2"/>
            <a:stretch>
              <a:fillRect/>
            </a:stretch>
          </p:blipFill>
          <p:spPr>
            <a:xfrm>
              <a:off x="584822" y="1473978"/>
              <a:ext cx="1720812" cy="688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6035986" y="1353165"/>
              <a:ext cx="2910822" cy="929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bwMode="ltGray">
            <a:xfrm>
              <a:off x="2187829" y="1384185"/>
              <a:ext cx="4035601" cy="8679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400" dirty="0" smtClean="0">
                  <a:solidFill>
                    <a:schemeClr val="accent2">
                      <a:lumMod val="20000"/>
                      <a:lumOff val="80000"/>
                    </a:schemeClr>
                  </a:solidFill>
                  <a:latin typeface="Calibri" pitchFamily="34" charset="0"/>
                </a:rPr>
                <a:t>Baidu’s Deep Speech </a:t>
              </a:r>
              <a:r>
                <a:rPr lang="en-US" sz="1400" dirty="0" smtClean="0">
                  <a:solidFill>
                    <a:srgbClr val="00CC99"/>
                  </a:solidFill>
                  <a:latin typeface="Calibri" pitchFamily="34" charset="0"/>
                </a:rPr>
                <a:t>project</a:t>
              </a:r>
              <a:br>
                <a:rPr lang="en-US" sz="1400" dirty="0" smtClean="0">
                  <a:solidFill>
                    <a:srgbClr val="00CC99"/>
                  </a:solidFill>
                  <a:latin typeface="Calibri" pitchFamily="34" charset="0"/>
                </a:rPr>
              </a:br>
              <a:r>
                <a:rPr lang="en-US" sz="1400" dirty="0" smtClean="0">
                  <a:solidFill>
                    <a:srgbClr val="00CC99"/>
                  </a:solidFill>
                  <a:latin typeface="Calibri" pitchFamily="34" charset="0"/>
                </a:rPr>
                <a:t>uses Recurrent Neural Networks and massive amounts of speech data (100x) to achieve a 29% improvement in speech recognition in 2 weeks!</a:t>
              </a:r>
            </a:p>
          </p:txBody>
        </p:sp>
      </p:grpSp>
      <p:grpSp>
        <p:nvGrpSpPr>
          <p:cNvPr id="25" name="Group 24"/>
          <p:cNvGrpSpPr/>
          <p:nvPr/>
        </p:nvGrpSpPr>
        <p:grpSpPr>
          <a:xfrm>
            <a:off x="573778" y="2626351"/>
            <a:ext cx="7853004" cy="1528556"/>
            <a:chOff x="573778" y="2626351"/>
            <a:chExt cx="7853004" cy="1528556"/>
          </a:xfrm>
        </p:grpSpPr>
        <p:pic>
          <p:nvPicPr>
            <p:cNvPr id="3" name="Picture 2"/>
            <p:cNvPicPr>
              <a:picLocks noChangeAspect="1"/>
            </p:cNvPicPr>
            <p:nvPr/>
          </p:nvPicPr>
          <p:blipFill>
            <a:blip r:embed="rId4"/>
            <a:stretch>
              <a:fillRect/>
            </a:stretch>
          </p:blipFill>
          <p:spPr>
            <a:xfrm>
              <a:off x="573778" y="2902617"/>
              <a:ext cx="1742900" cy="976024"/>
            </a:xfrm>
            <a:prstGeom prst="rect">
              <a:avLst/>
            </a:prstGeom>
          </p:spPr>
        </p:pic>
        <p:sp>
          <p:nvSpPr>
            <p:cNvPr id="9" name="TextBox 8"/>
            <p:cNvSpPr txBox="1"/>
            <p:nvPr/>
          </p:nvSpPr>
          <p:spPr bwMode="ltGray">
            <a:xfrm>
              <a:off x="2334310" y="2956674"/>
              <a:ext cx="3742639" cy="8679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400" dirty="0" smtClean="0">
                  <a:solidFill>
                    <a:schemeClr val="accent2">
                      <a:lumMod val="20000"/>
                      <a:lumOff val="80000"/>
                    </a:schemeClr>
                  </a:solidFill>
                  <a:latin typeface="Calibri" pitchFamily="34" charset="0"/>
                </a:rPr>
                <a:t>Microsoft Research </a:t>
              </a:r>
              <a:r>
                <a:rPr lang="en-US" sz="1400" dirty="0" smtClean="0">
                  <a:solidFill>
                    <a:srgbClr val="00CC99"/>
                  </a:solidFill>
                  <a:latin typeface="Calibri" pitchFamily="34" charset="0"/>
                </a:rPr>
                <a:t>recently published image recognition results of 4.94% (top-5 error rate) on the 2012 </a:t>
              </a:r>
              <a:r>
                <a:rPr lang="en-US" sz="1400" dirty="0" err="1" smtClean="0">
                  <a:solidFill>
                    <a:srgbClr val="00CC99"/>
                  </a:solidFill>
                  <a:latin typeface="Calibri" pitchFamily="34" charset="0"/>
                </a:rPr>
                <a:t>ImageNet</a:t>
              </a:r>
              <a:r>
                <a:rPr lang="en-US" sz="1400" dirty="0" smtClean="0">
                  <a:solidFill>
                    <a:srgbClr val="00CC99"/>
                  </a:solidFill>
                  <a:latin typeface="Calibri" pitchFamily="34" charset="0"/>
                </a:rPr>
                <a:t> corpus… besting the established human error rate of 5.1%!</a:t>
              </a:r>
            </a:p>
          </p:txBody>
        </p:sp>
        <p:pic>
          <p:nvPicPr>
            <p:cNvPr id="10" name="Picture 9"/>
            <p:cNvPicPr>
              <a:picLocks noChangeAspect="1"/>
            </p:cNvPicPr>
            <p:nvPr/>
          </p:nvPicPr>
          <p:blipFill>
            <a:blip r:embed="rId5"/>
            <a:stretch>
              <a:fillRect/>
            </a:stretch>
          </p:blipFill>
          <p:spPr>
            <a:xfrm>
              <a:off x="6556012" y="2626351"/>
              <a:ext cx="1870770" cy="1528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27" name="Group 26"/>
          <p:cNvGrpSpPr/>
          <p:nvPr/>
        </p:nvGrpSpPr>
        <p:grpSpPr>
          <a:xfrm>
            <a:off x="421714" y="4498142"/>
            <a:ext cx="8301742" cy="1585772"/>
            <a:chOff x="421714" y="4498142"/>
            <a:chExt cx="8301742" cy="1585772"/>
          </a:xfrm>
        </p:grpSpPr>
        <p:pic>
          <p:nvPicPr>
            <p:cNvPr id="11" name="Picture 10"/>
            <p:cNvPicPr>
              <a:picLocks noChangeAspect="1"/>
            </p:cNvPicPr>
            <p:nvPr/>
          </p:nvPicPr>
          <p:blipFill>
            <a:blip r:embed="rId6"/>
            <a:stretch>
              <a:fillRect/>
            </a:stretch>
          </p:blipFill>
          <p:spPr>
            <a:xfrm>
              <a:off x="6259338" y="4498142"/>
              <a:ext cx="2464118" cy="1585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6" name="Group 25"/>
            <p:cNvGrpSpPr/>
            <p:nvPr/>
          </p:nvGrpSpPr>
          <p:grpSpPr>
            <a:xfrm>
              <a:off x="421714" y="4930438"/>
              <a:ext cx="5514778" cy="721180"/>
              <a:chOff x="421714" y="4930438"/>
              <a:chExt cx="5514778" cy="721180"/>
            </a:xfrm>
          </p:grpSpPr>
          <p:sp>
            <p:nvSpPr>
              <p:cNvPr id="13" name="TextBox 12"/>
              <p:cNvSpPr txBox="1"/>
              <p:nvPr/>
            </p:nvSpPr>
            <p:spPr bwMode="ltGray">
              <a:xfrm>
                <a:off x="2474767" y="4954023"/>
                <a:ext cx="3461725" cy="6740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400" dirty="0" smtClean="0">
                    <a:solidFill>
                      <a:schemeClr val="accent2">
                        <a:lumMod val="20000"/>
                        <a:lumOff val="80000"/>
                      </a:schemeClr>
                    </a:solidFill>
                    <a:latin typeface="Calibri" pitchFamily="34" charset="0"/>
                  </a:rPr>
                  <a:t>Facebook’s </a:t>
                </a:r>
                <a:r>
                  <a:rPr lang="en-US" sz="1400" dirty="0" err="1" smtClean="0">
                    <a:solidFill>
                      <a:schemeClr val="accent2">
                        <a:lumMod val="20000"/>
                        <a:lumOff val="80000"/>
                      </a:schemeClr>
                    </a:solidFill>
                    <a:latin typeface="Calibri" pitchFamily="34" charset="0"/>
                  </a:rPr>
                  <a:t>DeepFace</a:t>
                </a:r>
                <a:r>
                  <a:rPr lang="en-US" sz="1400" dirty="0" smtClean="0">
                    <a:solidFill>
                      <a:schemeClr val="accent2">
                        <a:lumMod val="20000"/>
                        <a:lumOff val="80000"/>
                      </a:schemeClr>
                    </a:solidFill>
                    <a:latin typeface="Calibri" pitchFamily="34" charset="0"/>
                  </a:rPr>
                  <a:t> </a:t>
                </a:r>
                <a:r>
                  <a:rPr lang="en-US" sz="1400" dirty="0" smtClean="0">
                    <a:solidFill>
                      <a:srgbClr val="00CC99"/>
                    </a:solidFill>
                    <a:latin typeface="Calibri" pitchFamily="34" charset="0"/>
                  </a:rPr>
                  <a:t>is capable of facial recognition rates of 97.25% - roughly .28% less than human-level accuracy!</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1714" y="4930438"/>
                <a:ext cx="2047029" cy="721180"/>
              </a:xfrm>
              <a:prstGeom prst="rect">
                <a:avLst/>
              </a:prstGeom>
            </p:spPr>
          </p:pic>
        </p:grpSp>
      </p:grpSp>
      <p:grpSp>
        <p:nvGrpSpPr>
          <p:cNvPr id="15" name="Group 14"/>
          <p:cNvGrpSpPr/>
          <p:nvPr/>
        </p:nvGrpSpPr>
        <p:grpSpPr>
          <a:xfrm>
            <a:off x="7664893" y="146711"/>
            <a:ext cx="1367624" cy="205602"/>
            <a:chOff x="7696863" y="287379"/>
            <a:chExt cx="1367624" cy="205602"/>
          </a:xfrm>
        </p:grpSpPr>
        <p:pic>
          <p:nvPicPr>
            <p:cNvPr id="16" name="Picture 3"/>
            <p:cNvPicPr>
              <a:picLocks noChangeAspect="1" noChangeArrowheads="1"/>
            </p:cNvPicPr>
            <p:nvPr/>
          </p:nvPicPr>
          <p:blipFill>
            <a:blip r:embed="rId8"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ight Arrow 16"/>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ight Arrow 20"/>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21" descr="brain_1.png"/>
            <p:cNvPicPr>
              <a:picLocks noChangeAspect="1"/>
            </p:cNvPicPr>
            <p:nvPr/>
          </p:nvPicPr>
          <p:blipFill>
            <a:blip r:embed="rId11" cstate="print"/>
            <a:stretch>
              <a:fillRect/>
            </a:stretch>
          </p:blipFill>
          <p:spPr>
            <a:xfrm>
              <a:off x="8881191" y="325166"/>
              <a:ext cx="183296" cy="130028"/>
            </a:xfrm>
            <a:prstGeom prst="rect">
              <a:avLst/>
            </a:prstGeom>
          </p:spPr>
        </p:pic>
      </p:grpSp>
      <p:sp>
        <p:nvSpPr>
          <p:cNvPr id="23" name="Rounded Rectangle 22"/>
          <p:cNvSpPr/>
          <p:nvPr/>
        </p:nvSpPr>
        <p:spPr bwMode="auto">
          <a:xfrm>
            <a:off x="854028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extLst>
      <p:ext uri="{BB962C8B-B14F-4D97-AF65-F5344CB8AC3E}">
        <p14:creationId xmlns:p14="http://schemas.microsoft.com/office/powerpoint/2010/main" val="127738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1024"/>
            <a:ext cx="8382000" cy="838200"/>
          </a:xfrm>
        </p:spPr>
        <p:txBody>
          <a:bodyPr/>
          <a:lstStyle/>
          <a:p>
            <a:r>
              <a:rPr lang="en-US" dirty="0" smtClean="0"/>
              <a:t>Deep Learning: The Catalysts</a:t>
            </a:r>
            <a:endParaRPr lang="en-US" dirty="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42</a:t>
            </a:fld>
            <a:endParaRPr lang="en-US" dirty="0"/>
          </a:p>
        </p:txBody>
      </p:sp>
      <p:sp>
        <p:nvSpPr>
          <p:cNvPr id="17"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11" name="Group 10"/>
          <p:cNvGrpSpPr/>
          <p:nvPr/>
        </p:nvGrpSpPr>
        <p:grpSpPr>
          <a:xfrm>
            <a:off x="7664893" y="146711"/>
            <a:ext cx="1367624" cy="205602"/>
            <a:chOff x="7696863" y="287379"/>
            <a:chExt cx="1367624" cy="205602"/>
          </a:xfrm>
        </p:grpSpPr>
        <p:pic>
          <p:nvPicPr>
            <p:cNvPr id="14"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ight Arrow 15"/>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ight Arrow 20"/>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21"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23" name="Rounded Rectangle 22"/>
          <p:cNvSpPr/>
          <p:nvPr/>
        </p:nvSpPr>
        <p:spPr bwMode="auto">
          <a:xfrm>
            <a:off x="8613762"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 name="Group 5"/>
          <p:cNvGrpSpPr/>
          <p:nvPr/>
        </p:nvGrpSpPr>
        <p:grpSpPr>
          <a:xfrm>
            <a:off x="3888690" y="961045"/>
            <a:ext cx="2448065" cy="1929209"/>
            <a:chOff x="3888690" y="961045"/>
            <a:chExt cx="2448065" cy="1929209"/>
          </a:xfrm>
        </p:grpSpPr>
        <p:pic>
          <p:nvPicPr>
            <p:cNvPr id="3" name="Picture 2"/>
            <p:cNvPicPr>
              <a:picLocks noChangeAspect="1"/>
            </p:cNvPicPr>
            <p:nvPr/>
          </p:nvPicPr>
          <p:blipFill>
            <a:blip r:embed="rId7"/>
            <a:stretch>
              <a:fillRect/>
            </a:stretch>
          </p:blipFill>
          <p:spPr>
            <a:xfrm>
              <a:off x="4404243" y="961045"/>
              <a:ext cx="1932512" cy="19292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3"/>
            <p:cNvPicPr>
              <a:picLocks noChangeAspect="1" noChangeArrowheads="1"/>
            </p:cNvPicPr>
            <p:nvPr/>
          </p:nvPicPr>
          <p:blipFill>
            <a:blip r:embed="rId8" cstate="print"/>
            <a:srcRect/>
            <a:stretch>
              <a:fillRect/>
            </a:stretch>
          </p:blipFill>
          <p:spPr bwMode="auto">
            <a:xfrm>
              <a:off x="3888690" y="962450"/>
              <a:ext cx="729709" cy="9729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 name="TextBox 3"/>
          <p:cNvSpPr txBox="1"/>
          <p:nvPr/>
        </p:nvSpPr>
        <p:spPr bwMode="ltGray">
          <a:xfrm>
            <a:off x="554279" y="1471346"/>
            <a:ext cx="3053547" cy="7571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2006 – Geoffrey Hinton </a:t>
            </a:r>
            <a:r>
              <a:rPr lang="en-US" sz="1600" dirty="0" smtClean="0">
                <a:solidFill>
                  <a:srgbClr val="00CC99"/>
                </a:solidFill>
                <a:latin typeface="Calibri" pitchFamily="34" charset="0"/>
              </a:rPr>
              <a:t>discovers </a:t>
            </a:r>
            <a:r>
              <a:rPr lang="en-US" sz="1600" dirty="0" smtClean="0">
                <a:solidFill>
                  <a:schemeClr val="accent6">
                    <a:lumMod val="20000"/>
                    <a:lumOff val="80000"/>
                  </a:schemeClr>
                </a:solidFill>
                <a:latin typeface="Calibri" pitchFamily="34" charset="0"/>
              </a:rPr>
              <a:t>Contrastive </a:t>
            </a:r>
            <a:r>
              <a:rPr lang="en-US" sz="1600" dirty="0" smtClean="0">
                <a:solidFill>
                  <a:schemeClr val="accent6">
                    <a:lumMod val="20000"/>
                    <a:lumOff val="80000"/>
                  </a:schemeClr>
                </a:solidFill>
                <a:latin typeface="Calibri" pitchFamily="34" charset="0"/>
              </a:rPr>
              <a:t>Divergence </a:t>
            </a:r>
            <a:r>
              <a:rPr lang="en-US" sz="1600" dirty="0" smtClean="0">
                <a:solidFill>
                  <a:srgbClr val="00CC99"/>
                </a:solidFill>
                <a:latin typeface="Calibri" pitchFamily="34" charset="0"/>
              </a:rPr>
              <a:t>and </a:t>
            </a:r>
            <a:r>
              <a:rPr lang="en-US" sz="1600" dirty="0" smtClean="0">
                <a:solidFill>
                  <a:schemeClr val="accent6">
                    <a:lumMod val="20000"/>
                    <a:lumOff val="80000"/>
                  </a:schemeClr>
                </a:solidFill>
                <a:latin typeface="Calibri" pitchFamily="34" charset="0"/>
              </a:rPr>
              <a:t>greedy layer-wise pre-training</a:t>
            </a:r>
            <a:r>
              <a:rPr lang="en-US" sz="1600" dirty="0" smtClean="0">
                <a:solidFill>
                  <a:srgbClr val="00CC99"/>
                </a:solidFill>
                <a:latin typeface="Calibri" pitchFamily="34" charset="0"/>
              </a:rPr>
              <a:t>.</a:t>
            </a:r>
          </a:p>
        </p:txBody>
      </p:sp>
      <p:grpSp>
        <p:nvGrpSpPr>
          <p:cNvPr id="24" name="Group 23"/>
          <p:cNvGrpSpPr/>
          <p:nvPr/>
        </p:nvGrpSpPr>
        <p:grpSpPr>
          <a:xfrm>
            <a:off x="6626865" y="1379094"/>
            <a:ext cx="2275840" cy="1044468"/>
            <a:chOff x="2072640" y="2545080"/>
            <a:chExt cx="2931160" cy="1486301"/>
          </a:xfrm>
        </p:grpSpPr>
        <p:sp>
          <p:nvSpPr>
            <p:cNvPr id="13" name="Rectangle 12"/>
            <p:cNvSpPr/>
            <p:nvPr/>
          </p:nvSpPr>
          <p:spPr bwMode="auto">
            <a:xfrm>
              <a:off x="2072640" y="2545080"/>
              <a:ext cx="2915920" cy="1486301"/>
            </a:xfrm>
            <a:prstGeom prst="rect">
              <a:avLst/>
            </a:prstGeom>
            <a:solidFill>
              <a:schemeClr val="tx1">
                <a:lumMod val="9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87880" y="2573548"/>
              <a:ext cx="2915920" cy="1452753"/>
            </a:xfrm>
            <a:prstGeom prst="rect">
              <a:avLst/>
            </a:prstGeom>
          </p:spPr>
        </p:pic>
      </p:grpSp>
      <p:sp>
        <p:nvSpPr>
          <p:cNvPr id="25" name="Rectangle 24"/>
          <p:cNvSpPr/>
          <p:nvPr/>
        </p:nvSpPr>
        <p:spPr bwMode="auto">
          <a:xfrm>
            <a:off x="7309556" y="1509888"/>
            <a:ext cx="458868" cy="906152"/>
          </a:xfrm>
          <a:prstGeom prst="rect">
            <a:avLst/>
          </a:prstGeom>
          <a:solidFill>
            <a:schemeClr val="tx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6" name="Rectangle 25"/>
          <p:cNvSpPr/>
          <p:nvPr/>
        </p:nvSpPr>
        <p:spPr bwMode="auto">
          <a:xfrm>
            <a:off x="7768424" y="1509888"/>
            <a:ext cx="463293" cy="906152"/>
          </a:xfrm>
          <a:prstGeom prst="rect">
            <a:avLst/>
          </a:prstGeom>
          <a:solidFill>
            <a:schemeClr val="tx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7" name="Rectangle 26"/>
          <p:cNvSpPr/>
          <p:nvPr/>
        </p:nvSpPr>
        <p:spPr bwMode="auto">
          <a:xfrm>
            <a:off x="8231532" y="1505936"/>
            <a:ext cx="617689" cy="906152"/>
          </a:xfrm>
          <a:prstGeom prst="rect">
            <a:avLst/>
          </a:prstGeom>
          <a:solidFill>
            <a:schemeClr val="tx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8" name="TextBox 27"/>
          <p:cNvSpPr txBox="1"/>
          <p:nvPr/>
        </p:nvSpPr>
        <p:spPr bwMode="ltGray">
          <a:xfrm>
            <a:off x="554279" y="3271923"/>
            <a:ext cx="3334411" cy="11449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Hug</a:t>
            </a:r>
            <a:r>
              <a:rPr lang="en-US" sz="1600" dirty="0" smtClean="0">
                <a:solidFill>
                  <a:srgbClr val="00CC99"/>
                </a:solidFill>
                <a:latin typeface="Calibri" pitchFamily="34" charset="0"/>
              </a:rPr>
              <a:t>e increases in </a:t>
            </a:r>
            <a:r>
              <a:rPr lang="en-US" sz="1600" dirty="0" smtClean="0">
                <a:solidFill>
                  <a:schemeClr val="accent6">
                    <a:lumMod val="20000"/>
                    <a:lumOff val="80000"/>
                  </a:schemeClr>
                </a:solidFill>
                <a:latin typeface="Calibri" pitchFamily="34" charset="0"/>
              </a:rPr>
              <a:t>computing power</a:t>
            </a:r>
            <a:r>
              <a:rPr lang="en-US" sz="1600" dirty="0">
                <a:solidFill>
                  <a:schemeClr val="accent6">
                    <a:lumMod val="20000"/>
                    <a:lumOff val="80000"/>
                  </a:schemeClr>
                </a:solidFill>
                <a:latin typeface="Calibri" pitchFamily="34" charset="0"/>
              </a:rPr>
              <a:t> </a:t>
            </a:r>
            <a:r>
              <a:rPr lang="en-US" sz="1600" dirty="0" smtClean="0">
                <a:solidFill>
                  <a:srgbClr val="00CC99"/>
                </a:solidFill>
                <a:latin typeface="Calibri" pitchFamily="34" charset="0"/>
              </a:rPr>
              <a:t>from </a:t>
            </a:r>
            <a:r>
              <a:rPr lang="en-US" sz="1600" dirty="0" smtClean="0">
                <a:solidFill>
                  <a:schemeClr val="accent6">
                    <a:lumMod val="20000"/>
                    <a:lumOff val="80000"/>
                  </a:schemeClr>
                </a:solidFill>
                <a:latin typeface="Calibri" pitchFamily="34" charset="0"/>
              </a:rPr>
              <a:t>GPUs </a:t>
            </a:r>
            <a:r>
              <a:rPr lang="en-US" sz="1600" dirty="0" smtClean="0">
                <a:solidFill>
                  <a:srgbClr val="00CC99"/>
                </a:solidFill>
                <a:latin typeface="Calibri" pitchFamily="34" charset="0"/>
              </a:rPr>
              <a:t>and </a:t>
            </a:r>
            <a:r>
              <a:rPr lang="en-US" sz="1600" dirty="0" smtClean="0">
                <a:solidFill>
                  <a:schemeClr val="accent6">
                    <a:lumMod val="20000"/>
                    <a:lumOff val="80000"/>
                  </a:schemeClr>
                </a:solidFill>
                <a:latin typeface="Calibri" pitchFamily="34" charset="0"/>
              </a:rPr>
              <a:t>cloud computing</a:t>
            </a:r>
            <a:r>
              <a:rPr lang="en-US" sz="1600" dirty="0" smtClean="0">
                <a:solidFill>
                  <a:srgbClr val="00CC99"/>
                </a:solidFill>
                <a:latin typeface="Calibri" pitchFamily="34" charset="0"/>
              </a:rPr>
              <a:t>.</a:t>
            </a:r>
            <a:br>
              <a:rPr lang="en-US" sz="1600" dirty="0" smtClean="0">
                <a:solidFill>
                  <a:srgbClr val="00CC99"/>
                </a:solidFill>
                <a:latin typeface="Calibri" pitchFamily="34" charset="0"/>
              </a:rPr>
            </a:br>
            <a:r>
              <a:rPr lang="en-US" sz="900" dirty="0" smtClean="0">
                <a:solidFill>
                  <a:srgbClr val="00CC99"/>
                </a:solidFill>
                <a:latin typeface="Calibri" pitchFamily="34" charset="0"/>
              </a:rPr>
              <a:t/>
            </a:r>
            <a:br>
              <a:rPr lang="en-US" sz="900" dirty="0" smtClean="0">
                <a:solidFill>
                  <a:srgbClr val="00CC99"/>
                </a:solidFill>
                <a:latin typeface="Calibri" pitchFamily="34" charset="0"/>
              </a:rPr>
            </a:br>
            <a:r>
              <a:rPr lang="en-US" sz="1600" dirty="0" smtClean="0">
                <a:solidFill>
                  <a:srgbClr val="00CC99"/>
                </a:solidFill>
                <a:latin typeface="Calibri" pitchFamily="34" charset="0"/>
              </a:rPr>
              <a:t>The </a:t>
            </a:r>
            <a:r>
              <a:rPr lang="en-US" sz="1600" dirty="0" smtClean="0">
                <a:solidFill>
                  <a:schemeClr val="accent6">
                    <a:lumMod val="20000"/>
                    <a:lumOff val="80000"/>
                  </a:schemeClr>
                </a:solidFill>
                <a:latin typeface="Calibri" pitchFamily="34" charset="0"/>
              </a:rPr>
              <a:t>Internet </a:t>
            </a:r>
            <a:r>
              <a:rPr lang="en-US" sz="1600" dirty="0" smtClean="0">
                <a:solidFill>
                  <a:srgbClr val="00CC99"/>
                </a:solidFill>
                <a:latin typeface="Calibri" pitchFamily="34" charset="0"/>
              </a:rPr>
              <a:t>yields orders of magnitude </a:t>
            </a:r>
            <a:r>
              <a:rPr lang="en-US" sz="1600" dirty="0" smtClean="0">
                <a:solidFill>
                  <a:schemeClr val="accent6">
                    <a:lumMod val="20000"/>
                    <a:lumOff val="80000"/>
                  </a:schemeClr>
                </a:solidFill>
                <a:latin typeface="Calibri" pitchFamily="34" charset="0"/>
              </a:rPr>
              <a:t>more data </a:t>
            </a:r>
            <a:r>
              <a:rPr lang="en-US" sz="1600" dirty="0" smtClean="0">
                <a:solidFill>
                  <a:srgbClr val="00CC99"/>
                </a:solidFill>
                <a:latin typeface="Calibri" pitchFamily="34" charset="0"/>
              </a:rPr>
              <a:t>to train on.</a:t>
            </a:r>
            <a:endParaRPr lang="en-US" sz="1600" dirty="0" smtClean="0">
              <a:solidFill>
                <a:srgbClr val="00CC99"/>
              </a:solidFill>
              <a:latin typeface="Calibri" pitchFamily="34" charset="0"/>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34190" y="3043058"/>
            <a:ext cx="2141502" cy="1581327"/>
          </a:xfrm>
          <a:prstGeom prst="rect">
            <a:avLst/>
          </a:prstGeom>
        </p:spPr>
      </p:pic>
      <p:pic>
        <p:nvPicPr>
          <p:cNvPr id="8" name="Picture 7"/>
          <p:cNvPicPr>
            <a:picLocks noChangeAspect="1"/>
          </p:cNvPicPr>
          <p:nvPr/>
        </p:nvPicPr>
        <p:blipFill>
          <a:blip r:embed="rId11"/>
          <a:stretch>
            <a:fillRect/>
          </a:stretch>
        </p:blipFill>
        <p:spPr>
          <a:xfrm>
            <a:off x="6556609" y="2984833"/>
            <a:ext cx="2146175" cy="1430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bwMode="ltGray">
          <a:xfrm>
            <a:off x="554279" y="4918997"/>
            <a:ext cx="3334411" cy="9787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A series of </a:t>
            </a:r>
            <a:r>
              <a:rPr lang="en-US" sz="1600" dirty="0" smtClean="0">
                <a:solidFill>
                  <a:schemeClr val="accent6">
                    <a:lumMod val="20000"/>
                    <a:lumOff val="80000"/>
                  </a:schemeClr>
                </a:solidFill>
                <a:latin typeface="Calibri" pitchFamily="34" charset="0"/>
              </a:rPr>
              <a:t>advances in</a:t>
            </a:r>
            <a:r>
              <a:rPr lang="en-US" sz="1600" dirty="0" smtClean="0">
                <a:solidFill>
                  <a:srgbClr val="00CC99"/>
                </a:solidFill>
                <a:latin typeface="Calibri" pitchFamily="34" charset="0"/>
              </a:rPr>
              <a:t> </a:t>
            </a:r>
            <a:r>
              <a:rPr lang="en-US" sz="1600" dirty="0" smtClean="0">
                <a:solidFill>
                  <a:schemeClr val="accent6">
                    <a:lumMod val="20000"/>
                    <a:lumOff val="80000"/>
                  </a:schemeClr>
                </a:solidFill>
                <a:latin typeface="Calibri" pitchFamily="34" charset="0"/>
              </a:rPr>
              <a:t>machine</a:t>
            </a:r>
            <a:r>
              <a:rPr lang="en-US" sz="1600" dirty="0" smtClean="0">
                <a:solidFill>
                  <a:srgbClr val="FF0000"/>
                </a:solidFill>
                <a:latin typeface="Calibri" pitchFamily="34" charset="0"/>
              </a:rPr>
              <a:t> </a:t>
            </a:r>
            <a:r>
              <a:rPr lang="en-US" sz="1600" dirty="0" smtClean="0">
                <a:solidFill>
                  <a:schemeClr val="accent6">
                    <a:lumMod val="20000"/>
                    <a:lumOff val="80000"/>
                  </a:schemeClr>
                </a:solidFill>
                <a:latin typeface="Calibri" pitchFamily="34" charset="0"/>
              </a:rPr>
              <a:t>learning algorithms</a:t>
            </a:r>
            <a:r>
              <a:rPr lang="en-US" sz="1600" dirty="0" smtClean="0">
                <a:solidFill>
                  <a:srgbClr val="00CC99"/>
                </a:solidFill>
                <a:latin typeface="Calibri" pitchFamily="34" charset="0"/>
              </a:rPr>
              <a:t>: weight initialization, regularization, new activation functions</a:t>
            </a:r>
            <a:endParaRPr lang="en-US" sz="1600" dirty="0" smtClean="0">
              <a:solidFill>
                <a:srgbClr val="00CC99"/>
              </a:solidFill>
              <a:latin typeface="Calibri" pitchFamily="34" charset="0"/>
            </a:endParaRPr>
          </a:p>
        </p:txBody>
      </p:sp>
      <p:pic>
        <p:nvPicPr>
          <p:cNvPr id="9" name="Picture 8"/>
          <p:cNvPicPr>
            <a:picLocks noChangeAspect="1"/>
          </p:cNvPicPr>
          <p:nvPr/>
        </p:nvPicPr>
        <p:blipFill>
          <a:blip r:embed="rId12"/>
          <a:stretch>
            <a:fillRect/>
          </a:stretch>
        </p:blipFill>
        <p:spPr>
          <a:xfrm>
            <a:off x="4857892" y="4777189"/>
            <a:ext cx="2451664" cy="12008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animBg="1"/>
      <p:bldP spid="25" grpId="1" animBg="1"/>
      <p:bldP spid="26" grpId="0" animBg="1"/>
      <p:bldP spid="26" grpId="1" animBg="1"/>
      <p:bldP spid="27" grpId="0" animBg="1"/>
      <p:bldP spid="27" grpId="1" animBg="1"/>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Last Thought…</a:t>
            </a:r>
            <a:endParaRPr lang="en-US" dirty="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43</a:t>
            </a:fld>
            <a:endParaRPr lang="en-US" dirty="0"/>
          </a:p>
        </p:txBody>
      </p:sp>
      <p:sp>
        <p:nvSpPr>
          <p:cNvPr id="6" name="TextBox 5"/>
          <p:cNvSpPr txBox="1"/>
          <p:nvPr/>
        </p:nvSpPr>
        <p:spPr bwMode="ltGray">
          <a:xfrm>
            <a:off x="248717" y="1225851"/>
            <a:ext cx="8646565"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Have you ever thought about how amazing your </a:t>
            </a:r>
            <a:r>
              <a:rPr lang="en-US" sz="2000" dirty="0" smtClean="0">
                <a:solidFill>
                  <a:schemeClr val="accent2">
                    <a:lumMod val="40000"/>
                    <a:lumOff val="60000"/>
                  </a:schemeClr>
                </a:solidFill>
                <a:latin typeface="Calibri" pitchFamily="34" charset="0"/>
              </a:rPr>
              <a:t>visual</a:t>
            </a:r>
            <a:r>
              <a:rPr lang="en-US" sz="2000" dirty="0" smtClean="0">
                <a:solidFill>
                  <a:srgbClr val="00CC99"/>
                </a:solidFill>
                <a:latin typeface="Calibri" pitchFamily="34" charset="0"/>
              </a:rPr>
              <a:t> memory is?</a:t>
            </a:r>
            <a:endParaRPr lang="en-US" sz="2000" dirty="0" smtClean="0">
              <a:solidFill>
                <a:schemeClr val="accent2">
                  <a:lumMod val="40000"/>
                  <a:lumOff val="60000"/>
                </a:schemeClr>
              </a:solidFill>
              <a:latin typeface="Calibri" pitchFamily="34" charset="0"/>
            </a:endParaRPr>
          </a:p>
        </p:txBody>
      </p:sp>
      <p:sp>
        <p:nvSpPr>
          <p:cNvPr id="7" name="TextBox 6"/>
          <p:cNvSpPr txBox="1"/>
          <p:nvPr/>
        </p:nvSpPr>
        <p:spPr bwMode="ltGray">
          <a:xfrm>
            <a:off x="314553" y="1970795"/>
            <a:ext cx="3591762"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Do you think your brain literally stores away </a:t>
            </a:r>
            <a:r>
              <a:rPr lang="en-US" sz="2000" dirty="0" smtClean="0">
                <a:solidFill>
                  <a:schemeClr val="accent2">
                    <a:lumMod val="40000"/>
                    <a:lumOff val="60000"/>
                  </a:schemeClr>
                </a:solidFill>
                <a:latin typeface="Calibri" pitchFamily="34" charset="0"/>
              </a:rPr>
              <a:t>high-resolution snapshots </a:t>
            </a:r>
            <a:r>
              <a:rPr lang="en-US" sz="2000" dirty="0" smtClean="0">
                <a:solidFill>
                  <a:srgbClr val="00CC99"/>
                </a:solidFill>
                <a:latin typeface="Calibri" pitchFamily="34" charset="0"/>
              </a:rPr>
              <a:t>of everything it sees?</a:t>
            </a:r>
            <a:endParaRPr lang="en-US" sz="2000" dirty="0" smtClean="0">
              <a:solidFill>
                <a:schemeClr val="accent2">
                  <a:lumMod val="40000"/>
                  <a:lumOff val="60000"/>
                </a:schemeClr>
              </a:solidFill>
              <a:latin typeface="Calibri" pitchFamily="34" charset="0"/>
            </a:endParaRPr>
          </a:p>
        </p:txBody>
      </p:sp>
      <p:pic>
        <p:nvPicPr>
          <p:cNvPr id="10" name="Picture 9" descr="brain_1.png"/>
          <p:cNvPicPr>
            <a:picLocks noChangeAspect="1"/>
          </p:cNvPicPr>
          <p:nvPr/>
        </p:nvPicPr>
        <p:blipFill>
          <a:blip r:embed="rId3" cstate="print"/>
          <a:stretch>
            <a:fillRect/>
          </a:stretch>
        </p:blipFill>
        <p:spPr>
          <a:xfrm>
            <a:off x="5695493" y="1656436"/>
            <a:ext cx="3077871" cy="2308403"/>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4108094" y="2239899"/>
            <a:ext cx="1005230" cy="1169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5" cstate="print"/>
          <a:srcRect/>
          <a:stretch>
            <a:fillRect/>
          </a:stretch>
        </p:blipFill>
        <p:spPr bwMode="auto">
          <a:xfrm>
            <a:off x="4095181" y="2301469"/>
            <a:ext cx="1113242" cy="1275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p:cNvPicPr>
            <a:picLocks noChangeAspect="1" noChangeArrowheads="1"/>
          </p:cNvPicPr>
          <p:nvPr/>
        </p:nvPicPr>
        <p:blipFill>
          <a:blip r:embed="rId6" cstate="print"/>
          <a:srcRect/>
          <a:stretch>
            <a:fillRect/>
          </a:stretch>
        </p:blipFill>
        <p:spPr bwMode="auto">
          <a:xfrm>
            <a:off x="4115221" y="2236014"/>
            <a:ext cx="976158" cy="1435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p:cNvPicPr>
            <a:picLocks noChangeAspect="1" noChangeArrowheads="1"/>
          </p:cNvPicPr>
          <p:nvPr/>
        </p:nvPicPr>
        <p:blipFill>
          <a:blip r:embed="rId7" cstate="print"/>
          <a:srcRect/>
          <a:stretch>
            <a:fillRect/>
          </a:stretch>
        </p:blipFill>
        <p:spPr bwMode="auto">
          <a:xfrm>
            <a:off x="4097198" y="2263216"/>
            <a:ext cx="1024235" cy="1313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bwMode="ltGray">
          <a:xfrm>
            <a:off x="704292" y="2993702"/>
            <a:ext cx="2777743"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FF0000"/>
                </a:solidFill>
                <a:latin typeface="Calibri" pitchFamily="34" charset="0"/>
              </a:rPr>
              <a:t>Well maybe not!</a:t>
            </a:r>
          </a:p>
        </p:txBody>
      </p:sp>
      <p:sp>
        <p:nvSpPr>
          <p:cNvPr id="15" name="TextBox 14"/>
          <p:cNvSpPr txBox="1"/>
          <p:nvPr/>
        </p:nvSpPr>
        <p:spPr bwMode="ltGray">
          <a:xfrm>
            <a:off x="843281" y="3848362"/>
            <a:ext cx="7884971" cy="3693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This could explain why…</a:t>
            </a:r>
          </a:p>
        </p:txBody>
      </p:sp>
      <p:sp>
        <p:nvSpPr>
          <p:cNvPr id="16" name="TextBox 15"/>
          <p:cNvSpPr txBox="1"/>
          <p:nvPr/>
        </p:nvSpPr>
        <p:spPr bwMode="ltGray">
          <a:xfrm>
            <a:off x="843281" y="4271424"/>
            <a:ext cx="7884971" cy="3416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Given a </a:t>
            </a:r>
            <a:r>
              <a:rPr lang="en-US" sz="1800" dirty="0" smtClean="0">
                <a:solidFill>
                  <a:schemeClr val="accent2">
                    <a:lumMod val="40000"/>
                    <a:lumOff val="60000"/>
                  </a:schemeClr>
                </a:solidFill>
                <a:latin typeface="Calibri" pitchFamily="34" charset="0"/>
              </a:rPr>
              <a:t>memory cue</a:t>
            </a:r>
            <a:r>
              <a:rPr lang="en-US" sz="1800" dirty="0" smtClean="0">
                <a:solidFill>
                  <a:srgbClr val="00CC99"/>
                </a:solidFill>
                <a:latin typeface="Calibri" pitchFamily="34" charset="0"/>
              </a:rPr>
              <a:t> you can suddenly remember a </a:t>
            </a:r>
            <a:r>
              <a:rPr lang="en-US" sz="1800" dirty="0" smtClean="0">
                <a:solidFill>
                  <a:schemeClr val="accent2">
                    <a:lumMod val="40000"/>
                    <a:lumOff val="60000"/>
                  </a:schemeClr>
                </a:solidFill>
                <a:latin typeface="Calibri" pitchFamily="34" charset="0"/>
              </a:rPr>
              <a:t>whole thought</a:t>
            </a:r>
            <a:r>
              <a:rPr lang="en-US" sz="1800" dirty="0" smtClean="0">
                <a:solidFill>
                  <a:srgbClr val="00CC99"/>
                </a:solidFill>
                <a:latin typeface="Calibri" pitchFamily="34" charset="0"/>
              </a:rPr>
              <a:t>.</a:t>
            </a:r>
            <a:endParaRPr lang="en-US" sz="1800" dirty="0" smtClean="0">
              <a:solidFill>
                <a:schemeClr val="accent2">
                  <a:lumMod val="40000"/>
                  <a:lumOff val="60000"/>
                </a:schemeClr>
              </a:solidFill>
              <a:latin typeface="Calibri" pitchFamily="34" charset="0"/>
            </a:endParaRPr>
          </a:p>
        </p:txBody>
      </p:sp>
      <p:sp>
        <p:nvSpPr>
          <p:cNvPr id="17" name="TextBox 16"/>
          <p:cNvSpPr txBox="1"/>
          <p:nvPr/>
        </p:nvSpPr>
        <p:spPr bwMode="ltGray">
          <a:xfrm>
            <a:off x="843281" y="4621334"/>
            <a:ext cx="7884971" cy="3416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When viewing a </a:t>
            </a:r>
            <a:r>
              <a:rPr lang="en-US" sz="1800" dirty="0" smtClean="0">
                <a:solidFill>
                  <a:schemeClr val="accent2">
                    <a:lumMod val="40000"/>
                    <a:lumOff val="60000"/>
                  </a:schemeClr>
                </a:solidFill>
                <a:latin typeface="Calibri" pitchFamily="34" charset="0"/>
              </a:rPr>
              <a:t>partial image</a:t>
            </a:r>
            <a:r>
              <a:rPr lang="en-US" sz="1800" dirty="0" smtClean="0">
                <a:solidFill>
                  <a:srgbClr val="00CC99"/>
                </a:solidFill>
                <a:latin typeface="Calibri" pitchFamily="34" charset="0"/>
              </a:rPr>
              <a:t>, your brain can visualize the rest…</a:t>
            </a:r>
            <a:endParaRPr lang="en-US" sz="1800" dirty="0" smtClean="0">
              <a:solidFill>
                <a:schemeClr val="accent2">
                  <a:lumMod val="40000"/>
                  <a:lumOff val="60000"/>
                </a:schemeClr>
              </a:solidFill>
              <a:latin typeface="Calibri" pitchFamily="34" charset="0"/>
            </a:endParaRPr>
          </a:p>
        </p:txBody>
      </p:sp>
      <p:sp>
        <p:nvSpPr>
          <p:cNvPr id="18" name="TextBox 17"/>
          <p:cNvSpPr txBox="1"/>
          <p:nvPr/>
        </p:nvSpPr>
        <p:spPr bwMode="ltGray">
          <a:xfrm>
            <a:off x="843281" y="4985875"/>
            <a:ext cx="7884971" cy="3416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When you see </a:t>
            </a:r>
            <a:r>
              <a:rPr lang="en-US" sz="1800" dirty="0" smtClean="0">
                <a:solidFill>
                  <a:schemeClr val="accent2">
                    <a:lumMod val="40000"/>
                    <a:lumOff val="60000"/>
                  </a:schemeClr>
                </a:solidFill>
                <a:latin typeface="Calibri" pitchFamily="34" charset="0"/>
              </a:rPr>
              <a:t>something unusual </a:t>
            </a:r>
            <a:r>
              <a:rPr lang="en-US" sz="1800" dirty="0" smtClean="0">
                <a:solidFill>
                  <a:srgbClr val="00CC99"/>
                </a:solidFill>
                <a:latin typeface="Calibri" pitchFamily="34" charset="0"/>
              </a:rPr>
              <a:t>your brain knows it immediately…</a:t>
            </a:r>
            <a:endParaRPr lang="en-US" sz="1800" dirty="0" smtClean="0">
              <a:solidFill>
                <a:schemeClr val="accent2">
                  <a:lumMod val="40000"/>
                  <a:lumOff val="60000"/>
                </a:schemeClr>
              </a:solidFill>
              <a:latin typeface="Calibri" pitchFamily="34" charset="0"/>
            </a:endParaRPr>
          </a:p>
        </p:txBody>
      </p:sp>
      <p:sp>
        <p:nvSpPr>
          <p:cNvPr id="19" name="TextBox 18"/>
          <p:cNvSpPr txBox="1"/>
          <p:nvPr/>
        </p:nvSpPr>
        <p:spPr bwMode="ltGray">
          <a:xfrm>
            <a:off x="504750" y="5386992"/>
            <a:ext cx="8353958" cy="341612"/>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After seeing hundreds of </a:t>
            </a:r>
            <a:r>
              <a:rPr lang="en-US" sz="1800" dirty="0" smtClean="0">
                <a:solidFill>
                  <a:schemeClr val="accent2">
                    <a:lumMod val="40000"/>
                    <a:lumOff val="60000"/>
                  </a:schemeClr>
                </a:solidFill>
                <a:latin typeface="Calibri" pitchFamily="34" charset="0"/>
              </a:rPr>
              <a:t>cats</a:t>
            </a:r>
            <a:r>
              <a:rPr lang="en-US" sz="1800" dirty="0" smtClean="0">
                <a:solidFill>
                  <a:srgbClr val="00CC99"/>
                </a:solidFill>
                <a:latin typeface="Calibri" pitchFamily="34" charset="0"/>
              </a:rPr>
              <a:t> as a kid, but not knowing what they were called…</a:t>
            </a:r>
            <a:endParaRPr lang="en-US" sz="1800" dirty="0" smtClean="0">
              <a:solidFill>
                <a:schemeClr val="accent2">
                  <a:lumMod val="40000"/>
                  <a:lumOff val="60000"/>
                </a:schemeClr>
              </a:solidFill>
              <a:latin typeface="Calibri" pitchFamily="34" charset="0"/>
            </a:endParaRPr>
          </a:p>
        </p:txBody>
      </p:sp>
      <p:sp>
        <p:nvSpPr>
          <p:cNvPr id="20" name="TextBox 19"/>
          <p:cNvSpPr txBox="1"/>
          <p:nvPr/>
        </p:nvSpPr>
        <p:spPr bwMode="ltGray">
          <a:xfrm>
            <a:off x="671780" y="5714957"/>
            <a:ext cx="8353958" cy="5909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1800" dirty="0" smtClean="0">
                <a:solidFill>
                  <a:srgbClr val="00CC99"/>
                </a:solidFill>
                <a:latin typeface="Calibri" pitchFamily="34" charset="0"/>
              </a:rPr>
              <a:t>the moment your mom told you </a:t>
            </a:r>
            <a:r>
              <a:rPr lang="en-US" sz="1800" dirty="0" smtClean="0">
                <a:solidFill>
                  <a:schemeClr val="accent2">
                    <a:lumMod val="40000"/>
                    <a:lumOff val="60000"/>
                  </a:schemeClr>
                </a:solidFill>
                <a:latin typeface="Calibri" pitchFamily="34" charset="0"/>
              </a:rPr>
              <a:t>“that’s called a ‘cat’” </a:t>
            </a:r>
            <a:r>
              <a:rPr lang="en-US" sz="1800" dirty="0" smtClean="0">
                <a:solidFill>
                  <a:srgbClr val="00CC99"/>
                </a:solidFill>
                <a:latin typeface="Calibri" pitchFamily="34" charset="0"/>
              </a:rPr>
              <a:t>you could </a:t>
            </a:r>
            <a:br>
              <a:rPr lang="en-US" sz="1800" dirty="0" smtClean="0">
                <a:solidFill>
                  <a:srgbClr val="00CC99"/>
                </a:solidFill>
                <a:latin typeface="Calibri" pitchFamily="34" charset="0"/>
              </a:rPr>
            </a:br>
            <a:r>
              <a:rPr lang="en-US" sz="1800" dirty="0" smtClean="0">
                <a:solidFill>
                  <a:schemeClr val="accent2">
                    <a:lumMod val="40000"/>
                    <a:lumOff val="60000"/>
                  </a:schemeClr>
                </a:solidFill>
                <a:latin typeface="Calibri" pitchFamily="34" charset="0"/>
              </a:rPr>
              <a:t>instantly classify </a:t>
            </a:r>
            <a:r>
              <a:rPr lang="en-US" sz="1800" dirty="0" smtClean="0">
                <a:solidFill>
                  <a:srgbClr val="00CC99"/>
                </a:solidFill>
                <a:latin typeface="Calibri" pitchFamily="34" charset="0"/>
              </a:rPr>
              <a:t>every cat you’d ever seen.</a:t>
            </a:r>
            <a:endParaRPr lang="en-US" sz="1800" dirty="0" smtClean="0">
              <a:solidFill>
                <a:schemeClr val="accent2">
                  <a:lumMod val="40000"/>
                  <a:lumOff val="60000"/>
                </a:schemeClr>
              </a:solidFill>
              <a:latin typeface="Calibri" pitchFamily="34" charset="0"/>
            </a:endParaRPr>
          </a:p>
        </p:txBody>
      </p:sp>
      <p:sp>
        <p:nvSpPr>
          <p:cNvPr id="21"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22" name="Group 21"/>
          <p:cNvGrpSpPr/>
          <p:nvPr/>
        </p:nvGrpSpPr>
        <p:grpSpPr>
          <a:xfrm>
            <a:off x="7664893" y="146711"/>
            <a:ext cx="1367624" cy="205602"/>
            <a:chOff x="7696863" y="287379"/>
            <a:chExt cx="1367624" cy="205602"/>
          </a:xfrm>
        </p:grpSpPr>
        <p:pic>
          <p:nvPicPr>
            <p:cNvPr id="23" name="Picture 3"/>
            <p:cNvPicPr>
              <a:picLocks noChangeAspect="1" noChangeArrowheads="1"/>
            </p:cNvPicPr>
            <p:nvPr/>
          </p:nvPicPr>
          <p:blipFill>
            <a:blip r:embed="rId8"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Right Arrow 23"/>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ight Arrow 25"/>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7"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ight Arrow 27"/>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9" name="Picture 28" descr="brain_1.png"/>
            <p:cNvPicPr>
              <a:picLocks noChangeAspect="1"/>
            </p:cNvPicPr>
            <p:nvPr/>
          </p:nvPicPr>
          <p:blipFill>
            <a:blip r:embed="rId3" cstate="print"/>
            <a:stretch>
              <a:fillRect/>
            </a:stretch>
          </p:blipFill>
          <p:spPr>
            <a:xfrm>
              <a:off x="8881191" y="325166"/>
              <a:ext cx="183296" cy="130028"/>
            </a:xfrm>
            <a:prstGeom prst="rect">
              <a:avLst/>
            </a:prstGeom>
          </p:spPr>
        </p:pic>
      </p:grpSp>
      <p:sp>
        <p:nvSpPr>
          <p:cNvPr id="30" name="Rounded Rectangle 29"/>
          <p:cNvSpPr/>
          <p:nvPr/>
        </p:nvSpPr>
        <p:spPr bwMode="auto">
          <a:xfrm>
            <a:off x="876071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0" presetClass="path" presetSubtype="0" accel="50000" decel="50000" fill="hold" nodeType="withEffect">
                                  <p:stCondLst>
                                    <p:cond delay="0"/>
                                  </p:stCondLst>
                                  <p:childTnLst>
                                    <p:animMotion origin="layout" path="M 0 0 L 0.30955 0 " pathEditMode="relative" ptsTypes="AA">
                                      <p:cBhvr>
                                        <p:cTn id="23" dur="1000" fill="hold"/>
                                        <p:tgtEl>
                                          <p:spTgt spid="1026"/>
                                        </p:tgtEl>
                                        <p:attrNameLst>
                                          <p:attrName>ppt_x</p:attrName>
                                          <p:attrName>ppt_y</p:attrName>
                                        </p:attrNameLst>
                                      </p:cBhvr>
                                    </p:animMotion>
                                  </p:childTnLst>
                                </p:cTn>
                              </p:par>
                            </p:childTnLst>
                          </p:cTn>
                        </p:par>
                        <p:par>
                          <p:cTn id="24" fill="hold">
                            <p:stCondLst>
                              <p:cond delay="1000"/>
                            </p:stCondLst>
                            <p:childTnLst>
                              <p:par>
                                <p:cTn id="25" presetID="10" presetClass="exit" presetSubtype="0" fill="hold" nodeType="afterEffect">
                                  <p:stCondLst>
                                    <p:cond delay="0"/>
                                  </p:stCondLst>
                                  <p:childTnLst>
                                    <p:animEffect transition="out" filter="fade">
                                      <p:cBhvr>
                                        <p:cTn id="26" dur="500"/>
                                        <p:tgtEl>
                                          <p:spTgt spid="1026"/>
                                        </p:tgtEl>
                                      </p:cBhvr>
                                    </p:animEffect>
                                    <p:set>
                                      <p:cBhvr>
                                        <p:cTn id="27" dur="1" fill="hold">
                                          <p:stCondLst>
                                            <p:cond delay="499"/>
                                          </p:stCondLst>
                                        </p:cTn>
                                        <p:tgtEl>
                                          <p:spTgt spid="1026"/>
                                        </p:tgtEl>
                                        <p:attrNameLst>
                                          <p:attrName>style.visibility</p:attrName>
                                        </p:attrNameLst>
                                      </p:cBhvr>
                                      <p:to>
                                        <p:strVal val="hidden"/>
                                      </p:to>
                                    </p:se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027"/>
                                        </p:tgtEl>
                                        <p:attrNameLst>
                                          <p:attrName>style.visibility</p:attrName>
                                        </p:attrNameLst>
                                      </p:cBhvr>
                                      <p:to>
                                        <p:strVal val="visible"/>
                                      </p:to>
                                    </p:set>
                                    <p:animEffect transition="in" filter="fade">
                                      <p:cBhvr>
                                        <p:cTn id="31" dur="500"/>
                                        <p:tgtEl>
                                          <p:spTgt spid="1027"/>
                                        </p:tgtEl>
                                      </p:cBhvr>
                                    </p:animEffect>
                                  </p:childTnLst>
                                </p:cTn>
                              </p:par>
                              <p:par>
                                <p:cTn id="32" presetID="0" presetClass="path" presetSubtype="0" accel="50000" decel="50000" fill="hold" nodeType="withEffect">
                                  <p:stCondLst>
                                    <p:cond delay="0"/>
                                  </p:stCondLst>
                                  <p:childTnLst>
                                    <p:animMotion origin="layout" path="M 0 0 L 0.30955 0 " pathEditMode="relative" ptsTypes="AA">
                                      <p:cBhvr>
                                        <p:cTn id="33" dur="1000" fill="hold"/>
                                        <p:tgtEl>
                                          <p:spTgt spid="1027"/>
                                        </p:tgtEl>
                                        <p:attrNameLst>
                                          <p:attrName>ppt_x</p:attrName>
                                          <p:attrName>ppt_y</p:attrName>
                                        </p:attrNameLst>
                                      </p:cBhvr>
                                    </p:animMotion>
                                  </p:childTnLst>
                                </p:cTn>
                              </p:par>
                            </p:childTnLst>
                          </p:cTn>
                        </p:par>
                        <p:par>
                          <p:cTn id="34" fill="hold">
                            <p:stCondLst>
                              <p:cond delay="2500"/>
                            </p:stCondLst>
                            <p:childTnLst>
                              <p:par>
                                <p:cTn id="35" presetID="10" presetClass="exit" presetSubtype="0" fill="hold" nodeType="afterEffect">
                                  <p:stCondLst>
                                    <p:cond delay="0"/>
                                  </p:stCondLst>
                                  <p:childTnLst>
                                    <p:animEffect transition="out" filter="fade">
                                      <p:cBhvr>
                                        <p:cTn id="36" dur="500"/>
                                        <p:tgtEl>
                                          <p:spTgt spid="1027"/>
                                        </p:tgtEl>
                                      </p:cBhvr>
                                    </p:animEffect>
                                    <p:set>
                                      <p:cBhvr>
                                        <p:cTn id="37" dur="1" fill="hold">
                                          <p:stCondLst>
                                            <p:cond delay="499"/>
                                          </p:stCondLst>
                                        </p:cTn>
                                        <p:tgtEl>
                                          <p:spTgt spid="1027"/>
                                        </p:tgtEl>
                                        <p:attrNameLst>
                                          <p:attrName>style.visibility</p:attrName>
                                        </p:attrNameLst>
                                      </p:cBhvr>
                                      <p:to>
                                        <p:strVal val="hidden"/>
                                      </p:to>
                                    </p:se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500"/>
                                        <p:tgtEl>
                                          <p:spTgt spid="1028"/>
                                        </p:tgtEl>
                                      </p:cBhvr>
                                    </p:animEffect>
                                  </p:childTnLst>
                                </p:cTn>
                              </p:par>
                              <p:par>
                                <p:cTn id="42" presetID="0" presetClass="path" presetSubtype="0" accel="50000" decel="50000" fill="hold" nodeType="withEffect">
                                  <p:stCondLst>
                                    <p:cond delay="0"/>
                                  </p:stCondLst>
                                  <p:childTnLst>
                                    <p:animMotion origin="layout" path="M 0 0 L 0.30955 0 " pathEditMode="relative" ptsTypes="AA">
                                      <p:cBhvr>
                                        <p:cTn id="43" dur="1000" fill="hold"/>
                                        <p:tgtEl>
                                          <p:spTgt spid="1028"/>
                                        </p:tgtEl>
                                        <p:attrNameLst>
                                          <p:attrName>ppt_x</p:attrName>
                                          <p:attrName>ppt_y</p:attrName>
                                        </p:attrNameLst>
                                      </p:cBhvr>
                                    </p:animMotion>
                                  </p:childTnLst>
                                </p:cTn>
                              </p:par>
                            </p:childTnLst>
                          </p:cTn>
                        </p:par>
                        <p:par>
                          <p:cTn id="44" fill="hold">
                            <p:stCondLst>
                              <p:cond delay="4000"/>
                            </p:stCondLst>
                            <p:childTnLst>
                              <p:par>
                                <p:cTn id="45" presetID="10" presetClass="exit" presetSubtype="0" fill="hold" nodeType="afterEffect">
                                  <p:stCondLst>
                                    <p:cond delay="0"/>
                                  </p:stCondLst>
                                  <p:childTnLst>
                                    <p:animEffect transition="out" filter="fade">
                                      <p:cBhvr>
                                        <p:cTn id="46" dur="500"/>
                                        <p:tgtEl>
                                          <p:spTgt spid="1028"/>
                                        </p:tgtEl>
                                      </p:cBhvr>
                                    </p:animEffect>
                                    <p:set>
                                      <p:cBhvr>
                                        <p:cTn id="47" dur="1" fill="hold">
                                          <p:stCondLst>
                                            <p:cond delay="499"/>
                                          </p:stCondLst>
                                        </p:cTn>
                                        <p:tgtEl>
                                          <p:spTgt spid="1028"/>
                                        </p:tgtEl>
                                        <p:attrNameLst>
                                          <p:attrName>style.visibility</p:attrName>
                                        </p:attrNameLst>
                                      </p:cBhvr>
                                      <p:to>
                                        <p:strVal val="hidden"/>
                                      </p:to>
                                    </p:se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1029"/>
                                        </p:tgtEl>
                                        <p:attrNameLst>
                                          <p:attrName>style.visibility</p:attrName>
                                        </p:attrNameLst>
                                      </p:cBhvr>
                                      <p:to>
                                        <p:strVal val="visible"/>
                                      </p:to>
                                    </p:set>
                                    <p:animEffect transition="in" filter="fade">
                                      <p:cBhvr>
                                        <p:cTn id="51" dur="500"/>
                                        <p:tgtEl>
                                          <p:spTgt spid="1029"/>
                                        </p:tgtEl>
                                      </p:cBhvr>
                                    </p:animEffect>
                                  </p:childTnLst>
                                </p:cTn>
                              </p:par>
                              <p:par>
                                <p:cTn id="52" presetID="0" presetClass="path" presetSubtype="0" accel="50000" decel="50000" fill="hold" nodeType="withEffect">
                                  <p:stCondLst>
                                    <p:cond delay="0"/>
                                  </p:stCondLst>
                                  <p:childTnLst>
                                    <p:animMotion origin="layout" path="M 0 0 L 0.30955 0 " pathEditMode="relative" ptsTypes="AA">
                                      <p:cBhvr>
                                        <p:cTn id="53" dur="1000" fill="hold"/>
                                        <p:tgtEl>
                                          <p:spTgt spid="1029"/>
                                        </p:tgtEl>
                                        <p:attrNameLst>
                                          <p:attrName>ppt_x</p:attrName>
                                          <p:attrName>ppt_y</p:attrName>
                                        </p:attrNameLst>
                                      </p:cBhvr>
                                    </p:animMotion>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500"/>
                                        <p:tgtEl>
                                          <p:spTgt spid="1029"/>
                                        </p:tgtEl>
                                      </p:cBhvr>
                                    </p:animEffect>
                                    <p:set>
                                      <p:cBhvr>
                                        <p:cTn id="57" dur="1" fill="hold">
                                          <p:stCondLst>
                                            <p:cond delay="499"/>
                                          </p:stCondLst>
                                        </p:cTn>
                                        <p:tgtEl>
                                          <p:spTgt spid="102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p:bldP spid="16" grpId="0"/>
      <p:bldP spid="17" grpId="0"/>
      <p:bldP spid="18"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44</a:t>
            </a:fld>
            <a:endParaRPr lang="en-US" dirty="0"/>
          </a:p>
        </p:txBody>
      </p:sp>
      <p:sp>
        <p:nvSpPr>
          <p:cNvPr id="6" name="TextBox 5"/>
          <p:cNvSpPr txBox="1"/>
          <p:nvPr/>
        </p:nvSpPr>
        <p:spPr bwMode="ltGray">
          <a:xfrm>
            <a:off x="932689" y="1280160"/>
            <a:ext cx="7563917"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chemeClr val="accent2">
                    <a:lumMod val="40000"/>
                    <a:lumOff val="60000"/>
                  </a:schemeClr>
                </a:solidFill>
                <a:latin typeface="Calibri" pitchFamily="34" charset="0"/>
              </a:rPr>
              <a:t>Deep Learning </a:t>
            </a:r>
            <a:r>
              <a:rPr lang="en-US" sz="2000" dirty="0" smtClean="0">
                <a:solidFill>
                  <a:srgbClr val="00CC99"/>
                </a:solidFill>
                <a:latin typeface="Calibri" pitchFamily="34" charset="0"/>
              </a:rPr>
              <a:t>is a </a:t>
            </a:r>
            <a:r>
              <a:rPr lang="en-US" sz="2000" dirty="0" smtClean="0">
                <a:solidFill>
                  <a:schemeClr val="accent2">
                    <a:lumMod val="40000"/>
                    <a:lumOff val="60000"/>
                  </a:schemeClr>
                </a:solidFill>
                <a:latin typeface="Calibri" pitchFamily="34" charset="0"/>
              </a:rPr>
              <a:t>Machine Learning </a:t>
            </a:r>
            <a:r>
              <a:rPr lang="en-US" sz="2000" dirty="0" smtClean="0">
                <a:solidFill>
                  <a:srgbClr val="00CC99"/>
                </a:solidFill>
                <a:latin typeface="Calibri" pitchFamily="34" charset="0"/>
              </a:rPr>
              <a:t>technique that works by learning </a:t>
            </a:r>
            <a:r>
              <a:rPr lang="en-US" sz="2000" dirty="0">
                <a:solidFill>
                  <a:schemeClr val="accent2">
                    <a:lumMod val="40000"/>
                    <a:lumOff val="60000"/>
                  </a:schemeClr>
                </a:solidFill>
                <a:latin typeface="Calibri" pitchFamily="34" charset="0"/>
              </a:rPr>
              <a:t>multiple levels of abstraction </a:t>
            </a:r>
            <a:r>
              <a:rPr lang="en-US" sz="2000" dirty="0">
                <a:solidFill>
                  <a:srgbClr val="00CC99"/>
                </a:solidFill>
                <a:latin typeface="Calibri" pitchFamily="34" charset="0"/>
              </a:rPr>
              <a:t>about </a:t>
            </a:r>
            <a:r>
              <a:rPr lang="en-US" sz="2000" dirty="0" smtClean="0">
                <a:solidFill>
                  <a:srgbClr val="00CC99"/>
                </a:solidFill>
                <a:latin typeface="Calibri" pitchFamily="34" charset="0"/>
              </a:rPr>
              <a:t>its </a:t>
            </a:r>
            <a:r>
              <a:rPr lang="en-US" sz="2000" dirty="0" smtClean="0">
                <a:solidFill>
                  <a:schemeClr val="accent2">
                    <a:lumMod val="40000"/>
                    <a:lumOff val="60000"/>
                  </a:schemeClr>
                </a:solidFill>
                <a:latin typeface="Calibri" pitchFamily="34" charset="0"/>
              </a:rPr>
              <a:t>inputs</a:t>
            </a:r>
            <a:r>
              <a:rPr lang="en-US" sz="2000" dirty="0">
                <a:solidFill>
                  <a:srgbClr val="00CC99"/>
                </a:solidFill>
                <a:latin typeface="Calibri" pitchFamily="34" charset="0"/>
              </a:rPr>
              <a:t>.</a:t>
            </a:r>
          </a:p>
        </p:txBody>
      </p:sp>
      <p:sp>
        <p:nvSpPr>
          <p:cNvPr id="8" name="TextBox 7"/>
          <p:cNvSpPr txBox="1"/>
          <p:nvPr/>
        </p:nvSpPr>
        <p:spPr bwMode="ltGray">
          <a:xfrm>
            <a:off x="637643" y="2144986"/>
            <a:ext cx="8154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Once a Deep Learning system learns the </a:t>
            </a:r>
            <a:r>
              <a:rPr lang="en-US" sz="2000" dirty="0" smtClean="0">
                <a:solidFill>
                  <a:schemeClr val="accent2">
                    <a:lumMod val="40000"/>
                    <a:lumOff val="60000"/>
                  </a:schemeClr>
                </a:solidFill>
                <a:latin typeface="Calibri" pitchFamily="34" charset="0"/>
              </a:rPr>
              <a:t>inherent structure of its inputs</a:t>
            </a:r>
            <a:r>
              <a:rPr lang="en-US" sz="2000" dirty="0" smtClean="0">
                <a:solidFill>
                  <a:srgbClr val="00CC99"/>
                </a:solidFill>
                <a:latin typeface="Calibri" pitchFamily="34" charset="0"/>
              </a:rPr>
              <a:t>,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you can use it to…</a:t>
            </a:r>
          </a:p>
        </p:txBody>
      </p:sp>
      <p:sp>
        <p:nvSpPr>
          <p:cNvPr id="9" name="TextBox 8"/>
          <p:cNvSpPr txBox="1"/>
          <p:nvPr/>
        </p:nvSpPr>
        <p:spPr bwMode="ltGray">
          <a:xfrm>
            <a:off x="637643" y="3008982"/>
            <a:ext cx="8154009" cy="1887676"/>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C9A4E4"/>
                </a:solidFill>
                <a:latin typeface="Calibri" pitchFamily="34" charset="0"/>
              </a:rPr>
              <a:t>classify </a:t>
            </a:r>
            <a:r>
              <a:rPr lang="en-US" sz="2000" dirty="0" smtClean="0">
                <a:solidFill>
                  <a:srgbClr val="C9A4E4"/>
                </a:solidFill>
                <a:latin typeface="Calibri" pitchFamily="34" charset="0"/>
              </a:rPr>
              <a:t>items</a:t>
            </a:r>
            <a:r>
              <a:rPr lang="en-US" sz="2000" dirty="0" smtClean="0">
                <a:solidFill>
                  <a:srgbClr val="C9A4E4"/>
                </a:solidFill>
                <a:latin typeface="Calibri" pitchFamily="34" charset="0"/>
              </a:rPr>
              <a:t>,</a:t>
            </a:r>
            <a:endParaRPr lang="en-US" sz="2000" dirty="0" smtClean="0">
              <a:solidFill>
                <a:srgbClr val="C9A4E4"/>
              </a:solidFill>
              <a:latin typeface="Calibri" pitchFamily="34" charset="0"/>
            </a:endParaRPr>
          </a:p>
          <a:p>
            <a:pPr>
              <a:lnSpc>
                <a:spcPct val="90000"/>
              </a:lnSpc>
              <a:spcBef>
                <a:spcPts val="0"/>
              </a:spcBef>
              <a:spcAft>
                <a:spcPts val="800"/>
              </a:spcAft>
            </a:pPr>
            <a:r>
              <a:rPr lang="en-US" sz="2000" dirty="0" smtClean="0">
                <a:solidFill>
                  <a:srgbClr val="C9A4E4"/>
                </a:solidFill>
                <a:latin typeface="Calibri" pitchFamily="34" charset="0"/>
              </a:rPr>
              <a:t>reconstruct partial inputs,</a:t>
            </a:r>
          </a:p>
          <a:p>
            <a:pPr>
              <a:lnSpc>
                <a:spcPct val="90000"/>
              </a:lnSpc>
              <a:spcBef>
                <a:spcPts val="0"/>
              </a:spcBef>
              <a:spcAft>
                <a:spcPts val="800"/>
              </a:spcAft>
            </a:pPr>
            <a:r>
              <a:rPr lang="en-US" sz="2000" dirty="0" smtClean="0">
                <a:solidFill>
                  <a:srgbClr val="C9A4E4"/>
                </a:solidFill>
                <a:latin typeface="Calibri" pitchFamily="34" charset="0"/>
              </a:rPr>
              <a:t>detect anomalies,</a:t>
            </a:r>
          </a:p>
          <a:p>
            <a:pPr>
              <a:lnSpc>
                <a:spcPct val="90000"/>
              </a:lnSpc>
              <a:spcBef>
                <a:spcPts val="0"/>
              </a:spcBef>
              <a:spcAft>
                <a:spcPts val="800"/>
              </a:spcAft>
            </a:pPr>
            <a:r>
              <a:rPr lang="en-US" sz="2000" dirty="0" smtClean="0">
                <a:solidFill>
                  <a:srgbClr val="C9A4E4"/>
                </a:solidFill>
                <a:latin typeface="Calibri" pitchFamily="34" charset="0"/>
              </a:rPr>
              <a:t>search for related items,</a:t>
            </a:r>
          </a:p>
          <a:p>
            <a:pPr>
              <a:lnSpc>
                <a:spcPct val="90000"/>
              </a:lnSpc>
              <a:spcBef>
                <a:spcPts val="0"/>
              </a:spcBef>
              <a:spcAft>
                <a:spcPts val="800"/>
              </a:spcAft>
            </a:pPr>
            <a:r>
              <a:rPr lang="en-US" sz="2000" dirty="0" smtClean="0">
                <a:solidFill>
                  <a:srgbClr val="C9A4E4"/>
                </a:solidFill>
                <a:latin typeface="Calibri" pitchFamily="34" charset="0"/>
              </a:rPr>
              <a:t>just daydream</a:t>
            </a:r>
            <a:r>
              <a:rPr lang="en-US" sz="2000" dirty="0">
                <a:solidFill>
                  <a:srgbClr val="C9A4E4"/>
                </a:solidFill>
                <a:latin typeface="Calibri" pitchFamily="34" charset="0"/>
              </a:rPr>
              <a:t>!</a:t>
            </a:r>
            <a:endParaRPr lang="en-US" sz="2000" dirty="0" smtClean="0">
              <a:solidFill>
                <a:srgbClr val="C9A4E4"/>
              </a:solidFill>
              <a:latin typeface="Calibri" pitchFamily="34" charset="0"/>
            </a:endParaRPr>
          </a:p>
        </p:txBody>
      </p:sp>
      <p:sp>
        <p:nvSpPr>
          <p:cNvPr id="10" name="TextBox 9"/>
          <p:cNvSpPr txBox="1"/>
          <p:nvPr/>
        </p:nvSpPr>
        <p:spPr bwMode="ltGray">
          <a:xfrm>
            <a:off x="637643" y="5052430"/>
            <a:ext cx="8154009"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finally, the engineer </a:t>
            </a:r>
            <a:r>
              <a:rPr lang="en-US" sz="2000" dirty="0" smtClean="0">
                <a:solidFill>
                  <a:srgbClr val="FF0000"/>
                </a:solidFill>
                <a:latin typeface="Calibri" pitchFamily="34" charset="0"/>
              </a:rPr>
              <a:t>doesn’t have to do lots of pre-processing </a:t>
            </a:r>
            <a:r>
              <a:rPr lang="en-US" sz="2000" dirty="0" smtClean="0">
                <a:solidFill>
                  <a:srgbClr val="00CC99"/>
                </a:solidFill>
                <a:latin typeface="Calibri" pitchFamily="34" charset="0"/>
              </a:rPr>
              <a:t>to apply </a:t>
            </a:r>
            <a:br>
              <a:rPr lang="en-US" sz="2000" dirty="0" smtClean="0">
                <a:solidFill>
                  <a:srgbClr val="00CC99"/>
                </a:solidFill>
                <a:latin typeface="Calibri" pitchFamily="34" charset="0"/>
              </a:rPr>
            </a:br>
            <a:r>
              <a:rPr lang="en-US" sz="2000" dirty="0" smtClean="0">
                <a:solidFill>
                  <a:srgbClr val="00CC99"/>
                </a:solidFill>
                <a:latin typeface="Calibri" pitchFamily="34" charset="0"/>
              </a:rPr>
              <a:t>Deep Learning to many real-world problems!</a:t>
            </a:r>
          </a:p>
        </p:txBody>
      </p:sp>
      <p:sp>
        <p:nvSpPr>
          <p:cNvPr id="11"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9992"/>
            <a:ext cx="8382000" cy="838200"/>
          </a:xfrm>
        </p:spPr>
        <p:txBody>
          <a:bodyPr/>
          <a:lstStyle/>
          <a:p>
            <a:r>
              <a:rPr lang="en-US" dirty="0" smtClean="0"/>
              <a:t>Finally… If you enjoyed </a:t>
            </a:r>
            <a:r>
              <a:rPr lang="en-US" smtClean="0"/>
              <a:t>this talk…</a:t>
            </a:r>
            <a:endParaRPr lang="en-US" dirty="0"/>
          </a:p>
        </p:txBody>
      </p:sp>
      <p:sp>
        <p:nvSpPr>
          <p:cNvPr id="4" name="Footer Placeholder 3"/>
          <p:cNvSpPr>
            <a:spLocks noGrp="1"/>
          </p:cNvSpPr>
          <p:nvPr>
            <p:ph type="ftr" sz="quarter" idx="10"/>
          </p:nvPr>
        </p:nvSpPr>
        <p:spPr/>
        <p:txBody>
          <a:bodyPr/>
          <a:lstStyle/>
          <a:p>
            <a:pPr>
              <a:defRPr/>
            </a:pPr>
            <a:r>
              <a:rPr lang="en-US" dirty="0">
                <a:solidFill>
                  <a:schemeClr val="bg1"/>
                </a:solidFill>
              </a:rPr>
              <a:t>Deep Learning for Dummies (Like me) – Carey </a:t>
            </a:r>
            <a:r>
              <a:rPr lang="en-US" dirty="0" err="1">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45</a:t>
            </a:fld>
            <a:endParaRPr lang="en-US" dirty="0"/>
          </a:p>
        </p:txBody>
      </p:sp>
      <p:grpSp>
        <p:nvGrpSpPr>
          <p:cNvPr id="7" name="Group 6"/>
          <p:cNvGrpSpPr/>
          <p:nvPr/>
        </p:nvGrpSpPr>
        <p:grpSpPr>
          <a:xfrm>
            <a:off x="578323" y="1111615"/>
            <a:ext cx="8045728" cy="4918484"/>
            <a:chOff x="578323" y="1111615"/>
            <a:chExt cx="8045728" cy="4918484"/>
          </a:xfrm>
        </p:grpSpPr>
        <p:sp>
          <p:nvSpPr>
            <p:cNvPr id="6" name="TextBox 5"/>
            <p:cNvSpPr txBox="1"/>
            <p:nvPr/>
          </p:nvSpPr>
          <p:spPr bwMode="ltGray">
            <a:xfrm>
              <a:off x="650441" y="1111615"/>
              <a:ext cx="7839140"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Consider reading my new </a:t>
              </a:r>
              <a:r>
                <a:rPr lang="en-US" sz="2800" dirty="0" smtClean="0">
                  <a:solidFill>
                    <a:schemeClr val="accent3">
                      <a:lumMod val="20000"/>
                      <a:lumOff val="80000"/>
                    </a:schemeClr>
                  </a:solidFill>
                  <a:latin typeface="Calibri" pitchFamily="34" charset="0"/>
                </a:rPr>
                <a:t>techno-thriller</a:t>
              </a:r>
              <a:r>
                <a:rPr lang="en-US" sz="2800" dirty="0" smtClean="0">
                  <a:solidFill>
                    <a:srgbClr val="00CC99"/>
                  </a:solidFill>
                  <a:latin typeface="Calibri" pitchFamily="34" charset="0"/>
                </a:rPr>
                <a: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94" y="1781043"/>
              <a:ext cx="1855694" cy="285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ltGray">
            <a:xfrm>
              <a:off x="632511" y="4805073"/>
              <a:ext cx="7991540" cy="4801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800" dirty="0" smtClean="0">
                  <a:solidFill>
                    <a:srgbClr val="00CC99"/>
                  </a:solidFill>
                  <a:latin typeface="Calibri" pitchFamily="34" charset="0"/>
                </a:rPr>
                <a:t>Available </a:t>
              </a:r>
              <a:r>
                <a:rPr lang="en-US" sz="2800" dirty="0" smtClean="0">
                  <a:solidFill>
                    <a:schemeClr val="accent3">
                      <a:lumMod val="20000"/>
                      <a:lumOff val="80000"/>
                    </a:schemeClr>
                  </a:solidFill>
                  <a:latin typeface="Calibri" pitchFamily="34" charset="0"/>
                </a:rPr>
                <a:t>April 14</a:t>
              </a:r>
              <a:r>
                <a:rPr lang="en-US" sz="2800" baseline="30000" dirty="0" smtClean="0">
                  <a:solidFill>
                    <a:schemeClr val="accent3">
                      <a:lumMod val="20000"/>
                      <a:lumOff val="80000"/>
                    </a:schemeClr>
                  </a:solidFill>
                  <a:latin typeface="Calibri" pitchFamily="34" charset="0"/>
                </a:rPr>
                <a:t>th</a:t>
              </a:r>
              <a:r>
                <a:rPr lang="en-US" sz="2800" dirty="0" smtClean="0">
                  <a:solidFill>
                    <a:srgbClr val="00CC99"/>
                  </a:solidFill>
                  <a:latin typeface="Calibri" pitchFamily="34" charset="0"/>
                </a:rPr>
                <a:t> on </a:t>
              </a:r>
              <a:r>
                <a:rPr lang="en-US" sz="2800" dirty="0" smtClean="0">
                  <a:solidFill>
                    <a:schemeClr val="accent3">
                      <a:lumMod val="20000"/>
                      <a:lumOff val="80000"/>
                    </a:schemeClr>
                  </a:solidFill>
                  <a:latin typeface="Calibri" pitchFamily="34" charset="0"/>
                </a:rPr>
                <a:t>Amazon</a:t>
              </a:r>
              <a:r>
                <a:rPr lang="en-US" sz="2800" dirty="0" smtClean="0">
                  <a:solidFill>
                    <a:srgbClr val="00CC99"/>
                  </a:solidFill>
                  <a:latin typeface="Calibri" pitchFamily="34" charset="0"/>
                </a:rPr>
                <a:t>, </a:t>
              </a:r>
              <a:r>
                <a:rPr lang="en-US" sz="2800" dirty="0" err="1" smtClean="0">
                  <a:solidFill>
                    <a:schemeClr val="accent3">
                      <a:lumMod val="20000"/>
                      <a:lumOff val="80000"/>
                    </a:schemeClr>
                  </a:solidFill>
                  <a:latin typeface="Calibri" pitchFamily="34" charset="0"/>
                </a:rPr>
                <a:t>iBooks</a:t>
              </a:r>
              <a:r>
                <a:rPr lang="en-US" sz="2800" dirty="0" smtClean="0">
                  <a:solidFill>
                    <a:srgbClr val="00CC99"/>
                  </a:solidFill>
                  <a:latin typeface="Calibri" pitchFamily="34" charset="0"/>
                </a:rPr>
                <a:t>, and </a:t>
              </a:r>
              <a:r>
                <a:rPr lang="en-US" sz="2800" dirty="0" smtClean="0">
                  <a:solidFill>
                    <a:schemeClr val="accent3">
                      <a:lumMod val="20000"/>
                      <a:lumOff val="80000"/>
                    </a:schemeClr>
                  </a:solidFill>
                  <a:latin typeface="Calibri" pitchFamily="34" charset="0"/>
                </a:rPr>
                <a:t>B&amp;N.com</a:t>
              </a:r>
              <a:r>
                <a:rPr lang="en-US" sz="2800" dirty="0" smtClean="0">
                  <a:solidFill>
                    <a:srgbClr val="00CC99"/>
                  </a:solidFill>
                  <a:latin typeface="Calibri" pitchFamily="34" charset="0"/>
                </a:rPr>
                <a:t>.</a:t>
              </a:r>
            </a:p>
          </p:txBody>
        </p:sp>
        <p:sp>
          <p:nvSpPr>
            <p:cNvPr id="9" name="TextBox 8"/>
            <p:cNvSpPr txBox="1"/>
            <p:nvPr/>
          </p:nvSpPr>
          <p:spPr bwMode="ltGray">
            <a:xfrm>
              <a:off x="578323" y="5383788"/>
              <a:ext cx="7991540" cy="6463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I’ll be </a:t>
              </a:r>
              <a:r>
                <a:rPr lang="en-US" sz="2000" dirty="0" smtClean="0">
                  <a:solidFill>
                    <a:schemeClr val="accent4">
                      <a:lumMod val="40000"/>
                      <a:lumOff val="60000"/>
                    </a:schemeClr>
                  </a:solidFill>
                  <a:latin typeface="Calibri" pitchFamily="34" charset="0"/>
                </a:rPr>
                <a:t>donating all proceeds to charities</a:t>
              </a:r>
              <a:r>
                <a:rPr lang="en-US" sz="2000" dirty="0" smtClean="0">
                  <a:solidFill>
                    <a:srgbClr val="00CC99"/>
                  </a:solidFill>
                  <a:latin typeface="Calibri" pitchFamily="34" charset="0"/>
                </a:rPr>
                <a:t> benefiting underprivileged and low-income </a:t>
              </a:r>
              <a:r>
                <a:rPr lang="en-US" sz="2000" dirty="0" smtClean="0">
                  <a:solidFill>
                    <a:schemeClr val="accent4">
                      <a:lumMod val="40000"/>
                      <a:lumOff val="60000"/>
                    </a:schemeClr>
                  </a:solidFill>
                  <a:latin typeface="Calibri" pitchFamily="34" charset="0"/>
                </a:rPr>
                <a:t>students</a:t>
              </a:r>
              <a:r>
                <a:rPr lang="en-US" sz="2000" dirty="0" smtClean="0">
                  <a:solidFill>
                    <a:srgbClr val="00CC99"/>
                  </a:solidFill>
                  <a:latin typeface="Calibri" pitchFamily="34" charset="0"/>
                </a:rPr>
                <a:t>, so it’s an exciting read for a good cause!</a:t>
              </a:r>
            </a:p>
          </p:txBody>
        </p:sp>
      </p:grpSp>
    </p:spTree>
    <p:extLst>
      <p:ext uri="{BB962C8B-B14F-4D97-AF65-F5344CB8AC3E}">
        <p14:creationId xmlns:p14="http://schemas.microsoft.com/office/powerpoint/2010/main" val="39316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a:defRPr/>
            </a:pPr>
            <a:fld id="{46082381-925A-4C25-AB18-0C99AD89CFC0}" type="slidenum">
              <a:rPr lang="en-US" smtClean="0"/>
              <a:pPr>
                <a:defRPr/>
              </a:pPr>
              <a:t>46</a:t>
            </a:fld>
            <a:endParaRPr lang="en-US" dirty="0"/>
          </a:p>
        </p:txBody>
      </p:sp>
      <p:sp>
        <p:nvSpPr>
          <p:cNvPr id="4" name="Subtitle 3"/>
          <p:cNvSpPr>
            <a:spLocks noGrp="1"/>
          </p:cNvSpPr>
          <p:nvPr>
            <p:ph type="subTitle" idx="1"/>
          </p:nvPr>
        </p:nvSpPr>
        <p:spPr/>
        <p:txBody>
          <a:bodyPr/>
          <a:lstStyle/>
          <a:p>
            <a:r>
              <a:rPr lang="en-US" dirty="0" smtClean="0"/>
              <a:t>Carey </a:t>
            </a:r>
            <a:r>
              <a:rPr lang="en-US" dirty="0" err="1" smtClean="0"/>
              <a:t>Nachenberg</a:t>
            </a:r>
            <a:endParaRPr lang="en-US" dirty="0" smtClean="0"/>
          </a:p>
          <a:p>
            <a:r>
              <a:rPr lang="en-US" dirty="0" smtClean="0"/>
              <a:t>cnachenberg@symantec.com</a:t>
            </a:r>
            <a:endParaRPr lang="en-US" dirty="0"/>
          </a:p>
        </p:txBody>
      </p:sp>
      <p:sp>
        <p:nvSpPr>
          <p:cNvPr id="5" name="Footer Placeholder 3"/>
          <p:cNvSpPr>
            <a:spLocks noGrp="1"/>
          </p:cNvSpPr>
          <p:nvPr>
            <p:ph type="ftr" sz="quarter" idx="4294967295"/>
          </p:nvPr>
        </p:nvSpPr>
        <p:spPr>
          <a:xfrm>
            <a:off x="381000" y="6358518"/>
            <a:ext cx="4183380" cy="232782"/>
          </a:xfrm>
          <a:prstGeom prst="rect">
            <a:avLst/>
          </a:prstGeom>
        </p:spPr>
        <p:txBody>
          <a:bodyPr/>
          <a:lstStyle/>
          <a:p>
            <a:pPr algn="l">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374" y="246888"/>
            <a:ext cx="8490626" cy="838200"/>
          </a:xfrm>
        </p:spPr>
        <p:txBody>
          <a:bodyPr/>
          <a:lstStyle/>
          <a:p>
            <a:r>
              <a:rPr lang="en-US" dirty="0" smtClean="0"/>
              <a:t>The </a:t>
            </a:r>
            <a:r>
              <a:rPr lang="en-US" dirty="0" err="1" smtClean="0"/>
              <a:t>Ising</a:t>
            </a:r>
            <a:r>
              <a:rPr lang="en-US" dirty="0" smtClean="0"/>
              <a:t> Model With </a:t>
            </a:r>
            <a:r>
              <a:rPr lang="en-US" dirty="0" smtClean="0">
                <a:solidFill>
                  <a:schemeClr val="accent3">
                    <a:lumMod val="20000"/>
                    <a:lumOff val="80000"/>
                  </a:schemeClr>
                </a:solidFill>
              </a:rPr>
              <a:t>Equal Weights</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47</a:t>
            </a:fld>
            <a:endParaRPr lang="en-US" dirty="0"/>
          </a:p>
        </p:txBody>
      </p:sp>
      <p:grpSp>
        <p:nvGrpSpPr>
          <p:cNvPr id="3" name="Group 10"/>
          <p:cNvGrpSpPr/>
          <p:nvPr/>
        </p:nvGrpSpPr>
        <p:grpSpPr>
          <a:xfrm rot="10800000">
            <a:off x="4810169" y="3171057"/>
            <a:ext cx="473572" cy="716763"/>
            <a:chOff x="4502126" y="3670411"/>
            <a:chExt cx="473572" cy="716763"/>
          </a:xfrm>
        </p:grpSpPr>
        <p:sp>
          <p:nvSpPr>
            <p:cNvPr id="12" name="Down Arrow 1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6" name="Group 17"/>
          <p:cNvGrpSpPr/>
          <p:nvPr/>
        </p:nvGrpSpPr>
        <p:grpSpPr>
          <a:xfrm rot="10800000">
            <a:off x="4018986" y="2321503"/>
            <a:ext cx="473572" cy="716763"/>
            <a:chOff x="4502126" y="3670411"/>
            <a:chExt cx="473572" cy="716763"/>
          </a:xfrm>
        </p:grpSpPr>
        <p:sp>
          <p:nvSpPr>
            <p:cNvPr id="19" name="Down Arrow 1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7" name="Group 20"/>
          <p:cNvGrpSpPr/>
          <p:nvPr/>
        </p:nvGrpSpPr>
        <p:grpSpPr>
          <a:xfrm rot="10800000">
            <a:off x="3227803" y="3171057"/>
            <a:ext cx="473572" cy="716763"/>
            <a:chOff x="4502126" y="3670411"/>
            <a:chExt cx="473572" cy="716763"/>
          </a:xfrm>
        </p:grpSpPr>
        <p:sp>
          <p:nvSpPr>
            <p:cNvPr id="22" name="Down Arrow 2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8" name="Group 23"/>
          <p:cNvGrpSpPr/>
          <p:nvPr/>
        </p:nvGrpSpPr>
        <p:grpSpPr>
          <a:xfrm rot="10800000" flipH="1">
            <a:off x="4018986" y="4007634"/>
            <a:ext cx="473572" cy="716763"/>
            <a:chOff x="4502126" y="3670411"/>
            <a:chExt cx="473572" cy="716763"/>
          </a:xfrm>
        </p:grpSpPr>
        <p:sp>
          <p:nvSpPr>
            <p:cNvPr id="25" name="Down Arrow 2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9" name="Group 28"/>
          <p:cNvGrpSpPr/>
          <p:nvPr/>
        </p:nvGrpSpPr>
        <p:grpSpPr>
          <a:xfrm rot="10800000" flipV="1">
            <a:off x="4018986" y="3171057"/>
            <a:ext cx="473572" cy="716763"/>
            <a:chOff x="4502126" y="3670411"/>
            <a:chExt cx="473572" cy="716763"/>
          </a:xfrm>
        </p:grpSpPr>
        <p:sp>
          <p:nvSpPr>
            <p:cNvPr id="30" name="Down Arrow 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27" name="Straight Connector 26"/>
          <p:cNvCxnSpPr/>
          <p:nvPr/>
        </p:nvCxnSpPr>
        <p:spPr bwMode="auto">
          <a:xfrm>
            <a:off x="3083667"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a:off x="4549301"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bwMode="auto">
          <a:xfrm rot="5400000">
            <a:off x="3816483" y="2688077"/>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rot="5400000">
            <a:off x="3822969" y="4377448"/>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 name="TextBox 33"/>
          <p:cNvSpPr txBox="1"/>
          <p:nvPr/>
        </p:nvSpPr>
        <p:spPr bwMode="ltGray">
          <a:xfrm>
            <a:off x="3880650" y="2470825"/>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35" name="TextBox 34"/>
          <p:cNvSpPr txBox="1"/>
          <p:nvPr/>
        </p:nvSpPr>
        <p:spPr bwMode="ltGray">
          <a:xfrm>
            <a:off x="4529161" y="3381975"/>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36" name="TextBox 35"/>
          <p:cNvSpPr txBox="1"/>
          <p:nvPr/>
        </p:nvSpPr>
        <p:spPr bwMode="ltGray">
          <a:xfrm>
            <a:off x="3883905" y="4186144"/>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37" name="TextBox 36"/>
          <p:cNvSpPr txBox="1"/>
          <p:nvPr/>
        </p:nvSpPr>
        <p:spPr bwMode="ltGray">
          <a:xfrm>
            <a:off x="3151074" y="3375501"/>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29" name="Title 1"/>
          <p:cNvSpPr txBox="1">
            <a:spLocks/>
          </p:cNvSpPr>
          <p:nvPr/>
        </p:nvSpPr>
        <p:spPr bwMode="black">
          <a:xfrm>
            <a:off x="166990" y="5363645"/>
            <a:ext cx="8382000" cy="838200"/>
          </a:xfrm>
          <a:prstGeom prst="rect">
            <a:avLst/>
          </a:prstGeom>
          <a:noFill/>
          <a:ln w="9525">
            <a:noFill/>
            <a:miter lim="800000"/>
            <a:headEnd/>
            <a:tailEnd/>
          </a:ln>
        </p:spPr>
        <p:txBody>
          <a:bodyPr vert="horz" wrap="square" lIns="91419" tIns="45710" rIns="91419" bIns="45710" numCol="1" anchor="b" anchorCtr="0" compatLnSpc="1">
            <a:prstTxWarp prst="textNoShape">
              <a:avLst/>
            </a:prstTxWarp>
          </a:bodyPr>
          <a:lstStyle/>
          <a:p>
            <a:pPr marL="0" marR="0" lvl="0" indent="0" defTabSz="914400"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rgbClr val="00FF99"/>
                </a:solidFill>
                <a:effectLst/>
                <a:uLnTx/>
                <a:uFillTx/>
                <a:latin typeface="+mj-lt"/>
                <a:ea typeface="+mj-ea"/>
                <a:cs typeface="+mj-cs"/>
              </a:rPr>
              <a:t>Let’s see</a:t>
            </a:r>
            <a:r>
              <a:rPr kumimoji="0" lang="en-US" sz="2800" b="1" i="0" u="none" strike="noStrike" kern="0" cap="none" spc="0" normalizeH="0" noProof="0" dirty="0" smtClean="0">
                <a:ln>
                  <a:noFill/>
                </a:ln>
                <a:solidFill>
                  <a:srgbClr val="00FF99"/>
                </a:solidFill>
                <a:effectLst/>
                <a:uLnTx/>
                <a:uFillTx/>
                <a:latin typeface="+mj-lt"/>
                <a:ea typeface="+mj-ea"/>
                <a:cs typeface="+mj-cs"/>
              </a:rPr>
              <a:t> a simulation!</a:t>
            </a:r>
            <a:endParaRPr kumimoji="0" lang="en-US" sz="2800" b="1" i="0" u="none" strike="noStrike" kern="0" cap="none" spc="0" normalizeH="0" baseline="0" noProof="0" dirty="0">
              <a:ln>
                <a:noFill/>
              </a:ln>
              <a:solidFill>
                <a:srgbClr val="00FF99"/>
              </a:solidFill>
              <a:effectLst/>
              <a:uLnTx/>
              <a:uFillTx/>
              <a:latin typeface="+mj-lt"/>
              <a:ea typeface="+mj-ea"/>
              <a:cs typeface="+mj-cs"/>
            </a:endParaRPr>
          </a:p>
        </p:txBody>
      </p:sp>
    </p:spTree>
    <p:extLst>
      <p:ext uri="{BB962C8B-B14F-4D97-AF65-F5344CB8AC3E}">
        <p14:creationId xmlns:p14="http://schemas.microsoft.com/office/powerpoint/2010/main" val="1163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7.40741E-7 L -1.38889E-6 -0.11898 " pathEditMode="relative" rAng="0" ptsTypes="AA">
                                      <p:cBhvr>
                                        <p:cTn id="6" dur="2000" fill="hold"/>
                                        <p:tgtEl>
                                          <p:spTgt spid="6"/>
                                        </p:tgtEl>
                                        <p:attrNameLst>
                                          <p:attrName>ppt_x</p:attrName>
                                          <p:attrName>ppt_y</p:attrName>
                                        </p:attrNameLst>
                                      </p:cBhvr>
                                      <p:rCtr x="0" y="-59"/>
                                    </p:animMotion>
                                  </p:childTnLst>
                                </p:cTn>
                              </p:par>
                              <p:par>
                                <p:cTn id="7" presetID="42" presetClass="path" presetSubtype="0" accel="50000" decel="50000" fill="hold" nodeType="withEffect">
                                  <p:stCondLst>
                                    <p:cond delay="0"/>
                                  </p:stCondLst>
                                  <p:childTnLst>
                                    <p:animMotion origin="layout" path="M 5.55556E-7 -3.33333E-6 L -0.07326 -3.33333E-6 " pathEditMode="relative" rAng="0" ptsTypes="AA">
                                      <p:cBhvr>
                                        <p:cTn id="8" dur="2000" fill="hold"/>
                                        <p:tgtEl>
                                          <p:spTgt spid="7"/>
                                        </p:tgtEl>
                                        <p:attrNameLst>
                                          <p:attrName>ppt_x</p:attrName>
                                          <p:attrName>ppt_y</p:attrName>
                                        </p:attrNameLst>
                                      </p:cBhvr>
                                      <p:rCtr x="-37" y="0"/>
                                    </p:animMotion>
                                  </p:childTnLst>
                                </p:cTn>
                              </p:par>
                              <p:par>
                                <p:cTn id="9" presetID="42" presetClass="path" presetSubtype="0" accel="50000" decel="50000" fill="hold" nodeType="withEffect">
                                  <p:stCondLst>
                                    <p:cond delay="0"/>
                                  </p:stCondLst>
                                  <p:childTnLst>
                                    <p:animMotion origin="layout" path="M -1.38889E-6 -4.07407E-6 L -1.38889E-6 0.1176 " pathEditMode="relative" rAng="0" ptsTypes="AA">
                                      <p:cBhvr>
                                        <p:cTn id="10" dur="2000" fill="hold"/>
                                        <p:tgtEl>
                                          <p:spTgt spid="8"/>
                                        </p:tgtEl>
                                        <p:attrNameLst>
                                          <p:attrName>ppt_x</p:attrName>
                                          <p:attrName>ppt_y</p:attrName>
                                        </p:attrNameLst>
                                      </p:cBhvr>
                                      <p:rCtr x="0" y="59"/>
                                    </p:animMotion>
                                  </p:childTnLst>
                                </p:cTn>
                              </p:par>
                              <p:par>
                                <p:cTn id="11" presetID="42" presetClass="path" presetSubtype="0" accel="50000" decel="50000" fill="hold" nodeType="withEffect">
                                  <p:stCondLst>
                                    <p:cond delay="0"/>
                                  </p:stCondLst>
                                  <p:childTnLst>
                                    <p:animMotion origin="layout" path="M 2.77778E-7 -3.33333E-6 L 0.07448 -3.33333E-6 " pathEditMode="relative" rAng="0" ptsTypes="AA">
                                      <p:cBhvr>
                                        <p:cTn id="12" dur="2000" fill="hold"/>
                                        <p:tgtEl>
                                          <p:spTgt spid="3"/>
                                        </p:tgtEl>
                                        <p:attrNameLst>
                                          <p:attrName>ppt_x</p:attrName>
                                          <p:attrName>ppt_y</p:attrName>
                                        </p:attrNameLst>
                                      </p:cBhvr>
                                      <p:rCtr x="37" y="0"/>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par>
                                <p:cTn id="18" presetID="22" presetClass="entr" presetSubtype="2"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right)">
                                      <p:cBhvr>
                                        <p:cTn id="20" dur="500"/>
                                        <p:tgtEl>
                                          <p:spTgt spid="27"/>
                                        </p:tgtEl>
                                      </p:cBhvr>
                                    </p:animEffect>
                                  </p:childTnLst>
                                </p:cTn>
                              </p:par>
                              <p:par>
                                <p:cTn id="21" presetID="22" presetClass="entr" presetSubtype="1"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par>
                                <p:cTn id="24" presetID="22" presetClass="entr" presetSubtype="8"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nodeType="clickEffect">
                                  <p:stCondLst>
                                    <p:cond delay="0"/>
                                  </p:stCondLst>
                                  <p:childTnLst>
                                    <p:animClr clrSpc="rgb" dir="cw">
                                      <p:cBhvr override="childStyle">
                                        <p:cTn id="44" dur="100" fill="hold"/>
                                        <p:tgtEl>
                                          <p:spTgt spid="9"/>
                                        </p:tgtEl>
                                        <p:attrNameLst>
                                          <p:attrName>style.color</p:attrName>
                                        </p:attrNameLst>
                                      </p:cBhvr>
                                      <p:to>
                                        <a:schemeClr val="accent2"/>
                                      </p:to>
                                    </p:animClr>
                                    <p:animClr clrSpc="rgb" dir="cw">
                                      <p:cBhvr>
                                        <p:cTn id="45" dur="100" fill="hold"/>
                                        <p:tgtEl>
                                          <p:spTgt spid="9"/>
                                        </p:tgtEl>
                                        <p:attrNameLst>
                                          <p:attrName>fillcolor</p:attrName>
                                        </p:attrNameLst>
                                      </p:cBhvr>
                                      <p:to>
                                        <a:schemeClr val="accent2"/>
                                      </p:to>
                                    </p:animClr>
                                    <p:set>
                                      <p:cBhvr>
                                        <p:cTn id="46" dur="100" fill="hold"/>
                                        <p:tgtEl>
                                          <p:spTgt spid="9"/>
                                        </p:tgtEl>
                                        <p:attrNameLst>
                                          <p:attrName>fill.type</p:attrName>
                                        </p:attrNameLst>
                                      </p:cBhvr>
                                      <p:to>
                                        <p:strVal val="solid"/>
                                      </p:to>
                                    </p:set>
                                    <p:set>
                                      <p:cBhvr>
                                        <p:cTn id="47" dur="100" fill="hold"/>
                                        <p:tgtEl>
                                          <p:spTgt spid="9"/>
                                        </p:tgtEl>
                                        <p:attrNameLst>
                                          <p:attrName>fill.on</p:attrName>
                                        </p:attrNameLst>
                                      </p:cBhvr>
                                      <p:to>
                                        <p:strVal val="true"/>
                                      </p:to>
                                    </p:set>
                                    <p:animRot by="120000">
                                      <p:cBhvr>
                                        <p:cTn id="48" dur="100" fill="hold">
                                          <p:stCondLst>
                                            <p:cond delay="0"/>
                                          </p:stCondLst>
                                        </p:cTn>
                                        <p:tgtEl>
                                          <p:spTgt spid="9"/>
                                        </p:tgtEl>
                                        <p:attrNameLst>
                                          <p:attrName>r</p:attrName>
                                        </p:attrNameLst>
                                      </p:cBhvr>
                                    </p:animRot>
                                    <p:animRot by="-240000">
                                      <p:cBhvr>
                                        <p:cTn id="49" dur="200" fill="hold">
                                          <p:stCondLst>
                                            <p:cond delay="200"/>
                                          </p:stCondLst>
                                        </p:cTn>
                                        <p:tgtEl>
                                          <p:spTgt spid="9"/>
                                        </p:tgtEl>
                                        <p:attrNameLst>
                                          <p:attrName>r</p:attrName>
                                        </p:attrNameLst>
                                      </p:cBhvr>
                                    </p:animRot>
                                    <p:animRot by="240000">
                                      <p:cBhvr>
                                        <p:cTn id="50" dur="200" fill="hold">
                                          <p:stCondLst>
                                            <p:cond delay="400"/>
                                          </p:stCondLst>
                                        </p:cTn>
                                        <p:tgtEl>
                                          <p:spTgt spid="9"/>
                                        </p:tgtEl>
                                        <p:attrNameLst>
                                          <p:attrName>r</p:attrName>
                                        </p:attrNameLst>
                                      </p:cBhvr>
                                    </p:animRot>
                                    <p:animRot by="-240000">
                                      <p:cBhvr>
                                        <p:cTn id="51" dur="200" fill="hold">
                                          <p:stCondLst>
                                            <p:cond delay="600"/>
                                          </p:stCondLst>
                                        </p:cTn>
                                        <p:tgtEl>
                                          <p:spTgt spid="9"/>
                                        </p:tgtEl>
                                        <p:attrNameLst>
                                          <p:attrName>r</p:attrName>
                                        </p:attrNameLst>
                                      </p:cBhvr>
                                    </p:animRot>
                                    <p:animRot by="120000">
                                      <p:cBhvr>
                                        <p:cTn id="52" dur="200" fill="hold">
                                          <p:stCondLst>
                                            <p:cond delay="800"/>
                                          </p:stCondLst>
                                        </p:cTn>
                                        <p:tgtEl>
                                          <p:spTgt spid="9"/>
                                        </p:tgtEl>
                                        <p:attrNameLst>
                                          <p:attrName>r</p:attrName>
                                        </p:attrNameLst>
                                      </p:cBhvr>
                                    </p:animRot>
                                  </p:childTnLst>
                                </p:cTn>
                              </p:par>
                            </p:childTnLst>
                          </p:cTn>
                        </p:par>
                        <p:par>
                          <p:cTn id="53" fill="hold">
                            <p:stCondLst>
                              <p:cond delay="1000"/>
                            </p:stCondLst>
                            <p:childTnLst>
                              <p:par>
                                <p:cTn id="54" presetID="8" presetClass="emph" presetSubtype="0" fill="hold" nodeType="afterEffect">
                                  <p:stCondLst>
                                    <p:cond delay="0"/>
                                  </p:stCondLst>
                                  <p:childTnLst>
                                    <p:animRot by="10800000">
                                      <p:cBhvr>
                                        <p:cTn id="55" dur="500" fill="hold"/>
                                        <p:tgtEl>
                                          <p:spTgt spid="9"/>
                                        </p:tgtEl>
                                        <p:attrNameLst>
                                          <p:attrName>r</p:attrName>
                                        </p:attrNameLst>
                                      </p:cBhvr>
                                    </p:animRot>
                                  </p:childTnLst>
                                </p:cTn>
                              </p:par>
                            </p:childTnLst>
                          </p:cTn>
                        </p:par>
                        <p:par>
                          <p:cTn id="56" fill="hold">
                            <p:stCondLst>
                              <p:cond delay="1500"/>
                            </p:stCondLst>
                            <p:childTnLst>
                              <p:par>
                                <p:cTn id="57" presetID="32" presetClass="emph" presetSubtype="0" fill="hold" nodeType="afterEffect">
                                  <p:stCondLst>
                                    <p:cond delay="0"/>
                                  </p:stCondLst>
                                  <p:childTnLst>
                                    <p:animClr clrSpc="rgb" dir="cw">
                                      <p:cBhvr override="childStyle">
                                        <p:cTn id="58" dur="100" fill="hold"/>
                                        <p:tgtEl>
                                          <p:spTgt spid="3"/>
                                        </p:tgtEl>
                                        <p:attrNameLst>
                                          <p:attrName>style.color</p:attrName>
                                        </p:attrNameLst>
                                      </p:cBhvr>
                                      <p:to>
                                        <a:schemeClr val="accent2"/>
                                      </p:to>
                                    </p:animClr>
                                    <p:animClr clrSpc="rgb" dir="cw">
                                      <p:cBhvr>
                                        <p:cTn id="59" dur="100" fill="hold"/>
                                        <p:tgtEl>
                                          <p:spTgt spid="3"/>
                                        </p:tgtEl>
                                        <p:attrNameLst>
                                          <p:attrName>fillcolor</p:attrName>
                                        </p:attrNameLst>
                                      </p:cBhvr>
                                      <p:to>
                                        <a:schemeClr val="accent2"/>
                                      </p:to>
                                    </p:animClr>
                                    <p:set>
                                      <p:cBhvr>
                                        <p:cTn id="60" dur="100" fill="hold"/>
                                        <p:tgtEl>
                                          <p:spTgt spid="3"/>
                                        </p:tgtEl>
                                        <p:attrNameLst>
                                          <p:attrName>fill.type</p:attrName>
                                        </p:attrNameLst>
                                      </p:cBhvr>
                                      <p:to>
                                        <p:strVal val="solid"/>
                                      </p:to>
                                    </p:set>
                                    <p:set>
                                      <p:cBhvr>
                                        <p:cTn id="61" dur="100" fill="hold"/>
                                        <p:tgtEl>
                                          <p:spTgt spid="3"/>
                                        </p:tgtEl>
                                        <p:attrNameLst>
                                          <p:attrName>fill.on</p:attrName>
                                        </p:attrNameLst>
                                      </p:cBhvr>
                                      <p:to>
                                        <p:strVal val="true"/>
                                      </p:to>
                                    </p:set>
                                    <p:animRot by="120000">
                                      <p:cBhvr>
                                        <p:cTn id="62" dur="100" fill="hold">
                                          <p:stCondLst>
                                            <p:cond delay="0"/>
                                          </p:stCondLst>
                                        </p:cTn>
                                        <p:tgtEl>
                                          <p:spTgt spid="3"/>
                                        </p:tgtEl>
                                        <p:attrNameLst>
                                          <p:attrName>r</p:attrName>
                                        </p:attrNameLst>
                                      </p:cBhvr>
                                    </p:animRot>
                                    <p:animRot by="-240000">
                                      <p:cBhvr>
                                        <p:cTn id="63" dur="200" fill="hold">
                                          <p:stCondLst>
                                            <p:cond delay="200"/>
                                          </p:stCondLst>
                                        </p:cTn>
                                        <p:tgtEl>
                                          <p:spTgt spid="3"/>
                                        </p:tgtEl>
                                        <p:attrNameLst>
                                          <p:attrName>r</p:attrName>
                                        </p:attrNameLst>
                                      </p:cBhvr>
                                    </p:animRot>
                                    <p:animRot by="240000">
                                      <p:cBhvr>
                                        <p:cTn id="64" dur="200" fill="hold">
                                          <p:stCondLst>
                                            <p:cond delay="400"/>
                                          </p:stCondLst>
                                        </p:cTn>
                                        <p:tgtEl>
                                          <p:spTgt spid="3"/>
                                        </p:tgtEl>
                                        <p:attrNameLst>
                                          <p:attrName>r</p:attrName>
                                        </p:attrNameLst>
                                      </p:cBhvr>
                                    </p:animRot>
                                    <p:animRot by="-240000">
                                      <p:cBhvr>
                                        <p:cTn id="65" dur="200" fill="hold">
                                          <p:stCondLst>
                                            <p:cond delay="600"/>
                                          </p:stCondLst>
                                        </p:cTn>
                                        <p:tgtEl>
                                          <p:spTgt spid="3"/>
                                        </p:tgtEl>
                                        <p:attrNameLst>
                                          <p:attrName>r</p:attrName>
                                        </p:attrNameLst>
                                      </p:cBhvr>
                                    </p:animRot>
                                    <p:animRot by="120000">
                                      <p:cBhvr>
                                        <p:cTn id="66" dur="200" fill="hold">
                                          <p:stCondLst>
                                            <p:cond delay="800"/>
                                          </p:stCondLst>
                                        </p:cTn>
                                        <p:tgtEl>
                                          <p:spTgt spid="3"/>
                                        </p:tgtEl>
                                        <p:attrNameLst>
                                          <p:attrName>r</p:attrName>
                                        </p:attrNameLst>
                                      </p:cBhvr>
                                    </p:animRot>
                                  </p:childTnLst>
                                </p:cTn>
                              </p:par>
                            </p:childTnLst>
                          </p:cTn>
                        </p:par>
                        <p:par>
                          <p:cTn id="67" fill="hold">
                            <p:stCondLst>
                              <p:cond delay="2500"/>
                            </p:stCondLst>
                            <p:childTnLst>
                              <p:par>
                                <p:cTn id="68" presetID="8" presetClass="emph" presetSubtype="0" fill="hold" nodeType="afterEffect">
                                  <p:stCondLst>
                                    <p:cond delay="0"/>
                                  </p:stCondLst>
                                  <p:childTnLst>
                                    <p:animRot by="10800000">
                                      <p:cBhvr>
                                        <p:cTn id="69" dur="500" fill="hold"/>
                                        <p:tgtEl>
                                          <p:spTgt spid="3"/>
                                        </p:tgtEl>
                                        <p:attrNameLst>
                                          <p:attrName>r</p:attrName>
                                        </p:attrNameLst>
                                      </p:cBhvr>
                                    </p:animRot>
                                  </p:childTnLst>
                                </p:cTn>
                              </p:par>
                            </p:childTnLst>
                          </p:cTn>
                        </p:par>
                        <p:par>
                          <p:cTn id="70" fill="hold">
                            <p:stCondLst>
                              <p:cond delay="3000"/>
                            </p:stCondLst>
                            <p:childTnLst>
                              <p:par>
                                <p:cTn id="71" presetID="32" presetClass="emph" presetSubtype="0" fill="hold" nodeType="afterEffect">
                                  <p:stCondLst>
                                    <p:cond delay="0"/>
                                  </p:stCondLst>
                                  <p:childTnLst>
                                    <p:animClr clrSpc="rgb" dir="cw">
                                      <p:cBhvr override="childStyle">
                                        <p:cTn id="72" dur="100" fill="hold"/>
                                        <p:tgtEl>
                                          <p:spTgt spid="8"/>
                                        </p:tgtEl>
                                        <p:attrNameLst>
                                          <p:attrName>style.color</p:attrName>
                                        </p:attrNameLst>
                                      </p:cBhvr>
                                      <p:to>
                                        <a:schemeClr val="accent2"/>
                                      </p:to>
                                    </p:animClr>
                                    <p:animClr clrSpc="rgb" dir="cw">
                                      <p:cBhvr>
                                        <p:cTn id="73" dur="100" fill="hold"/>
                                        <p:tgtEl>
                                          <p:spTgt spid="8"/>
                                        </p:tgtEl>
                                        <p:attrNameLst>
                                          <p:attrName>fillcolor</p:attrName>
                                        </p:attrNameLst>
                                      </p:cBhvr>
                                      <p:to>
                                        <a:schemeClr val="accent2"/>
                                      </p:to>
                                    </p:animClr>
                                    <p:set>
                                      <p:cBhvr>
                                        <p:cTn id="74" dur="100" fill="hold"/>
                                        <p:tgtEl>
                                          <p:spTgt spid="8"/>
                                        </p:tgtEl>
                                        <p:attrNameLst>
                                          <p:attrName>fill.type</p:attrName>
                                        </p:attrNameLst>
                                      </p:cBhvr>
                                      <p:to>
                                        <p:strVal val="solid"/>
                                      </p:to>
                                    </p:set>
                                    <p:set>
                                      <p:cBhvr>
                                        <p:cTn id="75" dur="100" fill="hold"/>
                                        <p:tgtEl>
                                          <p:spTgt spid="8"/>
                                        </p:tgtEl>
                                        <p:attrNameLst>
                                          <p:attrName>fill.on</p:attrName>
                                        </p:attrNameLst>
                                      </p:cBhvr>
                                      <p:to>
                                        <p:strVal val="true"/>
                                      </p:to>
                                    </p:set>
                                    <p:animRot by="120000">
                                      <p:cBhvr>
                                        <p:cTn id="76" dur="100" fill="hold">
                                          <p:stCondLst>
                                            <p:cond delay="0"/>
                                          </p:stCondLst>
                                        </p:cTn>
                                        <p:tgtEl>
                                          <p:spTgt spid="8"/>
                                        </p:tgtEl>
                                        <p:attrNameLst>
                                          <p:attrName>r</p:attrName>
                                        </p:attrNameLst>
                                      </p:cBhvr>
                                    </p:animRot>
                                    <p:animRot by="-240000">
                                      <p:cBhvr>
                                        <p:cTn id="77" dur="200" fill="hold">
                                          <p:stCondLst>
                                            <p:cond delay="200"/>
                                          </p:stCondLst>
                                        </p:cTn>
                                        <p:tgtEl>
                                          <p:spTgt spid="8"/>
                                        </p:tgtEl>
                                        <p:attrNameLst>
                                          <p:attrName>r</p:attrName>
                                        </p:attrNameLst>
                                      </p:cBhvr>
                                    </p:animRot>
                                    <p:animRot by="240000">
                                      <p:cBhvr>
                                        <p:cTn id="78" dur="200" fill="hold">
                                          <p:stCondLst>
                                            <p:cond delay="400"/>
                                          </p:stCondLst>
                                        </p:cTn>
                                        <p:tgtEl>
                                          <p:spTgt spid="8"/>
                                        </p:tgtEl>
                                        <p:attrNameLst>
                                          <p:attrName>r</p:attrName>
                                        </p:attrNameLst>
                                      </p:cBhvr>
                                    </p:animRot>
                                    <p:animRot by="-240000">
                                      <p:cBhvr>
                                        <p:cTn id="79" dur="200" fill="hold">
                                          <p:stCondLst>
                                            <p:cond delay="600"/>
                                          </p:stCondLst>
                                        </p:cTn>
                                        <p:tgtEl>
                                          <p:spTgt spid="8"/>
                                        </p:tgtEl>
                                        <p:attrNameLst>
                                          <p:attrName>r</p:attrName>
                                        </p:attrNameLst>
                                      </p:cBhvr>
                                    </p:animRot>
                                    <p:animRot by="120000">
                                      <p:cBhvr>
                                        <p:cTn id="80" dur="200" fill="hold">
                                          <p:stCondLst>
                                            <p:cond delay="800"/>
                                          </p:stCondLst>
                                        </p:cTn>
                                        <p:tgtEl>
                                          <p:spTgt spid="8"/>
                                        </p:tgtEl>
                                        <p:attrNameLst>
                                          <p:attrName>r</p:attrName>
                                        </p:attrNameLst>
                                      </p:cBhvr>
                                    </p:animRot>
                                  </p:childTnLst>
                                </p:cTn>
                              </p:par>
                              <p:par>
                                <p:cTn id="81" presetID="32" presetClass="emph" presetSubtype="0" fill="hold" nodeType="withEffect">
                                  <p:stCondLst>
                                    <p:cond delay="0"/>
                                  </p:stCondLst>
                                  <p:childTnLst>
                                    <p:animClr clrSpc="rgb" dir="cw">
                                      <p:cBhvr override="childStyle">
                                        <p:cTn id="82" dur="100" fill="hold"/>
                                        <p:tgtEl>
                                          <p:spTgt spid="7"/>
                                        </p:tgtEl>
                                        <p:attrNameLst>
                                          <p:attrName>style.color</p:attrName>
                                        </p:attrNameLst>
                                      </p:cBhvr>
                                      <p:to>
                                        <a:schemeClr val="accent2"/>
                                      </p:to>
                                    </p:animClr>
                                    <p:animClr clrSpc="rgb" dir="cw">
                                      <p:cBhvr>
                                        <p:cTn id="83" dur="100" fill="hold"/>
                                        <p:tgtEl>
                                          <p:spTgt spid="7"/>
                                        </p:tgtEl>
                                        <p:attrNameLst>
                                          <p:attrName>fillcolor</p:attrName>
                                        </p:attrNameLst>
                                      </p:cBhvr>
                                      <p:to>
                                        <a:schemeClr val="accent2"/>
                                      </p:to>
                                    </p:animClr>
                                    <p:set>
                                      <p:cBhvr>
                                        <p:cTn id="84" dur="100" fill="hold"/>
                                        <p:tgtEl>
                                          <p:spTgt spid="7"/>
                                        </p:tgtEl>
                                        <p:attrNameLst>
                                          <p:attrName>fill.type</p:attrName>
                                        </p:attrNameLst>
                                      </p:cBhvr>
                                      <p:to>
                                        <p:strVal val="solid"/>
                                      </p:to>
                                    </p:set>
                                    <p:set>
                                      <p:cBhvr>
                                        <p:cTn id="85" dur="100" fill="hold"/>
                                        <p:tgtEl>
                                          <p:spTgt spid="7"/>
                                        </p:tgtEl>
                                        <p:attrNameLst>
                                          <p:attrName>fill.on</p:attrName>
                                        </p:attrNameLst>
                                      </p:cBhvr>
                                      <p:to>
                                        <p:strVal val="true"/>
                                      </p:to>
                                    </p:set>
                                    <p:animRot by="120000">
                                      <p:cBhvr>
                                        <p:cTn id="86" dur="100" fill="hold">
                                          <p:stCondLst>
                                            <p:cond delay="0"/>
                                          </p:stCondLst>
                                        </p:cTn>
                                        <p:tgtEl>
                                          <p:spTgt spid="7"/>
                                        </p:tgtEl>
                                        <p:attrNameLst>
                                          <p:attrName>r</p:attrName>
                                        </p:attrNameLst>
                                      </p:cBhvr>
                                    </p:animRot>
                                    <p:animRot by="-240000">
                                      <p:cBhvr>
                                        <p:cTn id="87" dur="200" fill="hold">
                                          <p:stCondLst>
                                            <p:cond delay="200"/>
                                          </p:stCondLst>
                                        </p:cTn>
                                        <p:tgtEl>
                                          <p:spTgt spid="7"/>
                                        </p:tgtEl>
                                        <p:attrNameLst>
                                          <p:attrName>r</p:attrName>
                                        </p:attrNameLst>
                                      </p:cBhvr>
                                    </p:animRot>
                                    <p:animRot by="240000">
                                      <p:cBhvr>
                                        <p:cTn id="88" dur="200" fill="hold">
                                          <p:stCondLst>
                                            <p:cond delay="400"/>
                                          </p:stCondLst>
                                        </p:cTn>
                                        <p:tgtEl>
                                          <p:spTgt spid="7"/>
                                        </p:tgtEl>
                                        <p:attrNameLst>
                                          <p:attrName>r</p:attrName>
                                        </p:attrNameLst>
                                      </p:cBhvr>
                                    </p:animRot>
                                    <p:animRot by="-240000">
                                      <p:cBhvr>
                                        <p:cTn id="89" dur="200" fill="hold">
                                          <p:stCondLst>
                                            <p:cond delay="600"/>
                                          </p:stCondLst>
                                        </p:cTn>
                                        <p:tgtEl>
                                          <p:spTgt spid="7"/>
                                        </p:tgtEl>
                                        <p:attrNameLst>
                                          <p:attrName>r</p:attrName>
                                        </p:attrNameLst>
                                      </p:cBhvr>
                                    </p:animRot>
                                    <p:animRot by="120000">
                                      <p:cBhvr>
                                        <p:cTn id="90" dur="200" fill="hold">
                                          <p:stCondLst>
                                            <p:cond delay="800"/>
                                          </p:stCondLst>
                                        </p:cTn>
                                        <p:tgtEl>
                                          <p:spTgt spid="7"/>
                                        </p:tgtEl>
                                        <p:attrNameLst>
                                          <p:attrName>r</p:attrName>
                                        </p:attrNameLst>
                                      </p:cBhvr>
                                    </p:animRot>
                                  </p:childTnLst>
                                </p:cTn>
                              </p:par>
                            </p:childTnLst>
                          </p:cTn>
                        </p:par>
                        <p:par>
                          <p:cTn id="91" fill="hold">
                            <p:stCondLst>
                              <p:cond delay="4000"/>
                            </p:stCondLst>
                            <p:childTnLst>
                              <p:par>
                                <p:cTn id="92" presetID="8" presetClass="emph" presetSubtype="0" fill="hold" nodeType="afterEffect">
                                  <p:stCondLst>
                                    <p:cond delay="0"/>
                                  </p:stCondLst>
                                  <p:childTnLst>
                                    <p:animRot by="10800000">
                                      <p:cBhvr>
                                        <p:cTn id="93" dur="500" fill="hold"/>
                                        <p:tgtEl>
                                          <p:spTgt spid="8"/>
                                        </p:tgtEl>
                                        <p:attrNameLst>
                                          <p:attrName>r</p:attrName>
                                        </p:attrNameLst>
                                      </p:cBhvr>
                                    </p:animRot>
                                  </p:childTnLst>
                                </p:cTn>
                              </p:par>
                              <p:par>
                                <p:cTn id="94" presetID="8" presetClass="emph" presetSubtype="0" fill="hold" nodeType="withEffect">
                                  <p:stCondLst>
                                    <p:cond delay="0"/>
                                  </p:stCondLst>
                                  <p:childTnLst>
                                    <p:animRot by="10800000">
                                      <p:cBhvr>
                                        <p:cTn id="95" dur="500" fill="hold"/>
                                        <p:tgtEl>
                                          <p:spTgt spid="7"/>
                                        </p:tgtEl>
                                        <p:attrNameLst>
                                          <p:attrName>r</p:attrName>
                                        </p:attrNameLst>
                                      </p:cBhvr>
                                    </p:animRo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20000"/>
                    <a:lumOff val="80000"/>
                  </a:schemeClr>
                </a:solidFill>
              </a:rPr>
              <a:t>Deep Learning…</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827" y="1114409"/>
            <a:ext cx="2320791" cy="1283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61239" y="2550623"/>
            <a:ext cx="1538547" cy="1025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6371" y="3706496"/>
            <a:ext cx="1291607" cy="1122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378" y="5025812"/>
            <a:ext cx="1829837" cy="1136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393" y="2550623"/>
            <a:ext cx="1538547" cy="1025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50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7" name="Rounded Rectangle 2296"/>
          <p:cNvSpPr/>
          <p:nvPr/>
        </p:nvSpPr>
        <p:spPr bwMode="auto">
          <a:xfrm>
            <a:off x="5744403" y="5421670"/>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298" name="Group 867"/>
          <p:cNvGrpSpPr/>
          <p:nvPr/>
        </p:nvGrpSpPr>
        <p:grpSpPr>
          <a:xfrm>
            <a:off x="4545780" y="4892785"/>
            <a:ext cx="1546509" cy="346234"/>
            <a:chOff x="2229054" y="3769788"/>
            <a:chExt cx="1546509" cy="346234"/>
          </a:xfrm>
        </p:grpSpPr>
        <p:sp>
          <p:nvSpPr>
            <p:cNvPr id="2299" name="Rounded Rectangle 2298"/>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0" name="Rounded Rectangle 2299"/>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1" name="Rounded Rectangle 2300"/>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2302" name="Rounded Rectangle 2301"/>
          <p:cNvSpPr/>
          <p:nvPr/>
        </p:nvSpPr>
        <p:spPr bwMode="auto">
          <a:xfrm>
            <a:off x="4795169" y="5426024"/>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2303" name="Group 806"/>
          <p:cNvGrpSpPr/>
          <p:nvPr/>
        </p:nvGrpSpPr>
        <p:grpSpPr>
          <a:xfrm>
            <a:off x="4933707" y="4359224"/>
            <a:ext cx="400862" cy="340536"/>
            <a:chOff x="2229054" y="3769788"/>
            <a:chExt cx="400862" cy="340536"/>
          </a:xfrm>
        </p:grpSpPr>
        <p:sp>
          <p:nvSpPr>
            <p:cNvPr id="2304" name="Rounded Rectangle 2303"/>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5" name="Rounded Rectangle 2304"/>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270" name="Group 867"/>
          <p:cNvGrpSpPr/>
          <p:nvPr/>
        </p:nvGrpSpPr>
        <p:grpSpPr>
          <a:xfrm>
            <a:off x="5119715" y="4353715"/>
            <a:ext cx="1194819" cy="369680"/>
            <a:chOff x="2557298" y="3769788"/>
            <a:chExt cx="1194819" cy="369680"/>
          </a:xfrm>
        </p:grpSpPr>
        <p:sp>
          <p:nvSpPr>
            <p:cNvPr id="2271" name="Rounded Rectangle 2270"/>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72" name="Rounded Rectangle 2271"/>
            <p:cNvSpPr/>
            <p:nvPr/>
          </p:nvSpPr>
          <p:spPr bwMode="auto">
            <a:xfrm>
              <a:off x="3558362" y="3809503"/>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73" name="Rounded Rectangle 2272"/>
            <p:cNvSpPr/>
            <p:nvPr/>
          </p:nvSpPr>
          <p:spPr bwMode="auto">
            <a:xfrm>
              <a:off x="2557298"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265" name="Group 867"/>
          <p:cNvGrpSpPr/>
          <p:nvPr/>
        </p:nvGrpSpPr>
        <p:grpSpPr>
          <a:xfrm>
            <a:off x="5116143" y="4915079"/>
            <a:ext cx="749345" cy="335663"/>
            <a:chOff x="2569021" y="3768636"/>
            <a:chExt cx="749345" cy="335663"/>
          </a:xfrm>
        </p:grpSpPr>
        <p:sp>
          <p:nvSpPr>
            <p:cNvPr id="2266" name="Rounded Rectangle 2265"/>
            <p:cNvSpPr/>
            <p:nvPr/>
          </p:nvSpPr>
          <p:spPr bwMode="auto">
            <a:xfrm>
              <a:off x="2776979" y="3768636"/>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67" name="Rounded Rectangle 2266"/>
            <p:cNvSpPr/>
            <p:nvPr/>
          </p:nvSpPr>
          <p:spPr bwMode="auto">
            <a:xfrm>
              <a:off x="3124611" y="3774334"/>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68" name="Rounded Rectangle 2267"/>
            <p:cNvSpPr/>
            <p:nvPr/>
          </p:nvSpPr>
          <p:spPr bwMode="auto">
            <a:xfrm>
              <a:off x="2569021"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7" name="Group 16"/>
          <p:cNvGrpSpPr/>
          <p:nvPr/>
        </p:nvGrpSpPr>
        <p:grpSpPr>
          <a:xfrm>
            <a:off x="5752162" y="5437747"/>
            <a:ext cx="375543" cy="337334"/>
            <a:chOff x="9245486" y="5766184"/>
            <a:chExt cx="375543" cy="337334"/>
          </a:xfrm>
        </p:grpSpPr>
        <p:sp>
          <p:nvSpPr>
            <p:cNvPr id="2264" name="Rounded Rectangle 2263"/>
            <p:cNvSpPr/>
            <p:nvPr/>
          </p:nvSpPr>
          <p:spPr bwMode="auto">
            <a:xfrm>
              <a:off x="9444448" y="577355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69" name="Rounded Rectangle 2268"/>
            <p:cNvSpPr/>
            <p:nvPr/>
          </p:nvSpPr>
          <p:spPr bwMode="auto">
            <a:xfrm>
              <a:off x="9245486" y="5766184"/>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6" name="Group 15"/>
          <p:cNvGrpSpPr/>
          <p:nvPr/>
        </p:nvGrpSpPr>
        <p:grpSpPr>
          <a:xfrm>
            <a:off x="4585191" y="5429426"/>
            <a:ext cx="762399" cy="337898"/>
            <a:chOff x="10153729" y="2274013"/>
            <a:chExt cx="762399" cy="337898"/>
          </a:xfrm>
        </p:grpSpPr>
        <p:sp>
          <p:nvSpPr>
            <p:cNvPr id="2250" name="Rounded Rectangle 2249"/>
            <p:cNvSpPr/>
            <p:nvPr/>
          </p:nvSpPr>
          <p:spPr bwMode="auto">
            <a:xfrm>
              <a:off x="10739547" y="2281946"/>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55" name="Rounded Rectangle 2254"/>
            <p:cNvSpPr/>
            <p:nvPr/>
          </p:nvSpPr>
          <p:spPr bwMode="auto">
            <a:xfrm>
              <a:off x="10153729" y="227401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251" name="Group 867"/>
          <p:cNvGrpSpPr/>
          <p:nvPr/>
        </p:nvGrpSpPr>
        <p:grpSpPr>
          <a:xfrm>
            <a:off x="4734361" y="4906729"/>
            <a:ext cx="1347218" cy="346234"/>
            <a:chOff x="2229054" y="3769788"/>
            <a:chExt cx="1347218" cy="346234"/>
          </a:xfrm>
        </p:grpSpPr>
        <p:sp>
          <p:nvSpPr>
            <p:cNvPr id="2252" name="Rounded Rectangle 2251"/>
            <p:cNvSpPr/>
            <p:nvPr/>
          </p:nvSpPr>
          <p:spPr bwMode="auto">
            <a:xfrm>
              <a:off x="242528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53" name="Rounded Rectangle 2252"/>
            <p:cNvSpPr/>
            <p:nvPr/>
          </p:nvSpPr>
          <p:spPr bwMode="auto">
            <a:xfrm>
              <a:off x="3382517"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54" name="Rounded Rectangle 2253"/>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2256" name="Group 806"/>
          <p:cNvGrpSpPr/>
          <p:nvPr/>
        </p:nvGrpSpPr>
        <p:grpSpPr>
          <a:xfrm>
            <a:off x="5356195" y="4372475"/>
            <a:ext cx="764275" cy="340536"/>
            <a:chOff x="2229054" y="3769788"/>
            <a:chExt cx="764275" cy="340536"/>
          </a:xfrm>
        </p:grpSpPr>
        <p:sp>
          <p:nvSpPr>
            <p:cNvPr id="2257" name="Rounded Rectangle 2256"/>
            <p:cNvSpPr/>
            <p:nvPr/>
          </p:nvSpPr>
          <p:spPr bwMode="auto">
            <a:xfrm>
              <a:off x="2794017"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258" name="Rounded Rectangle 2257"/>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pic>
        <p:nvPicPr>
          <p:cNvPr id="410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4200" y="3927095"/>
            <a:ext cx="957073" cy="1059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2" name="Rounded Rectangle 1141"/>
          <p:cNvSpPr/>
          <p:nvPr/>
        </p:nvSpPr>
        <p:spPr bwMode="auto">
          <a:xfrm>
            <a:off x="5756403" y="54333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773" name="Group 867"/>
          <p:cNvGrpSpPr/>
          <p:nvPr/>
        </p:nvGrpSpPr>
        <p:grpSpPr>
          <a:xfrm>
            <a:off x="4557780" y="4904508"/>
            <a:ext cx="1546509" cy="346234"/>
            <a:chOff x="2229054" y="3769788"/>
            <a:chExt cx="1546509" cy="346234"/>
          </a:xfrm>
        </p:grpSpPr>
        <p:sp>
          <p:nvSpPr>
            <p:cNvPr id="774" name="Rounded Rectangle 773"/>
            <p:cNvSpPr/>
            <p:nvPr/>
          </p:nvSpPr>
          <p:spPr bwMode="auto">
            <a:xfrm>
              <a:off x="2776979"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5" name="Rounded Rectangle 774"/>
            <p:cNvSpPr/>
            <p:nvPr/>
          </p:nvSpPr>
          <p:spPr bwMode="auto">
            <a:xfrm>
              <a:off x="3581808" y="3786057"/>
              <a:ext cx="193755"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6" name="Rounded Rectangle 775"/>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875" name="Rounded Rectangle 874"/>
          <p:cNvSpPr/>
          <p:nvPr/>
        </p:nvSpPr>
        <p:spPr bwMode="auto">
          <a:xfrm>
            <a:off x="4807169" y="54377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3" name="Group 806"/>
          <p:cNvGrpSpPr/>
          <p:nvPr/>
        </p:nvGrpSpPr>
        <p:grpSpPr>
          <a:xfrm>
            <a:off x="4945707" y="4370947"/>
            <a:ext cx="400862" cy="340536"/>
            <a:chOff x="2229054" y="3769788"/>
            <a:chExt cx="400862" cy="340536"/>
          </a:xfrm>
        </p:grpSpPr>
        <p:sp>
          <p:nvSpPr>
            <p:cNvPr id="808" name="Rounded Rectangle 807"/>
            <p:cNvSpPr/>
            <p:nvPr/>
          </p:nvSpPr>
          <p:spPr bwMode="auto">
            <a:xfrm>
              <a:off x="2430604" y="3780359"/>
              <a:ext cx="199312"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10" name="Rounded Rectangle 809"/>
            <p:cNvSpPr/>
            <p:nvPr/>
          </p:nvSpPr>
          <p:spPr bwMode="auto">
            <a:xfrm>
              <a:off x="2229054" y="3769788"/>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49</a:t>
            </a:fld>
            <a:endParaRPr lang="en-US" dirty="0"/>
          </a:p>
        </p:txBody>
      </p:sp>
      <p:sp>
        <p:nvSpPr>
          <p:cNvPr id="6" name="Title 1"/>
          <p:cNvSpPr>
            <a:spLocks noGrp="1"/>
          </p:cNvSpPr>
          <p:nvPr>
            <p:ph type="title"/>
          </p:nvPr>
        </p:nvSpPr>
        <p:spPr>
          <a:xfrm>
            <a:off x="381000" y="27813"/>
            <a:ext cx="8382000" cy="838200"/>
          </a:xfrm>
        </p:spPr>
        <p:txBody>
          <a:bodyPr/>
          <a:lstStyle/>
          <a:p>
            <a:r>
              <a:rPr lang="en-US" dirty="0" smtClean="0"/>
              <a:t>The Deep Belief Network: Fuzzy Searching</a:t>
            </a:r>
            <a:endParaRPr lang="en-US" dirty="0"/>
          </a:p>
        </p:txBody>
      </p:sp>
      <p:sp>
        <p:nvSpPr>
          <p:cNvPr id="3285" name="TextBox 3284"/>
          <p:cNvSpPr txBox="1"/>
          <p:nvPr/>
        </p:nvSpPr>
        <p:spPr bwMode="ltGray">
          <a:xfrm>
            <a:off x="537263" y="1119406"/>
            <a:ext cx="8225738" cy="424711"/>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rgbClr val="00CC99"/>
                </a:solidFill>
                <a:latin typeface="Calibri" pitchFamily="34" charset="0"/>
              </a:rPr>
              <a:t>We can also use the network to search for similar items!</a:t>
            </a:r>
            <a:endParaRPr lang="en-US" dirty="0" smtClean="0">
              <a:solidFill>
                <a:schemeClr val="accent2">
                  <a:lumMod val="40000"/>
                  <a:lumOff val="60000"/>
                </a:schemeClr>
              </a:solidFill>
              <a:latin typeface="Calibri" pitchFamily="34" charset="0"/>
            </a:endParaRPr>
          </a:p>
        </p:txBody>
      </p:sp>
      <p:sp>
        <p:nvSpPr>
          <p:cNvPr id="2048" name="TextBox 2047"/>
          <p:cNvSpPr txBox="1"/>
          <p:nvPr/>
        </p:nvSpPr>
        <p:spPr bwMode="ltGray">
          <a:xfrm>
            <a:off x="514457" y="2087008"/>
            <a:ext cx="2505976" cy="1200308"/>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First we train a Deep Belief Network on millions of images to compute its weights…</a:t>
            </a:r>
            <a:endParaRPr lang="en-US" sz="2000" dirty="0" smtClean="0">
              <a:solidFill>
                <a:schemeClr val="accent2">
                  <a:lumMod val="40000"/>
                  <a:lumOff val="60000"/>
                </a:schemeClr>
              </a:solidFill>
              <a:latin typeface="Calibri" pitchFamily="34" charset="0"/>
            </a:endParaRPr>
          </a:p>
        </p:txBody>
      </p:sp>
      <p:sp>
        <p:nvSpPr>
          <p:cNvPr id="1139" name="Footer Placeholder 3"/>
          <p:cNvSpPr>
            <a:spLocks noGrp="1"/>
          </p:cNvSpPr>
          <p:nvPr>
            <p:ph type="ftr" sz="quarter" idx="10"/>
          </p:nvPr>
        </p:nvSpPr>
        <p:spPr>
          <a:xfrm>
            <a:off x="381000" y="6358518"/>
            <a:ext cx="4183380" cy="232782"/>
          </a:xfrm>
        </p:spPr>
        <p:txBody>
          <a:bodyPr/>
          <a:lstStyle/>
          <a:p>
            <a:pPr>
              <a:defRPr/>
            </a:pPr>
            <a:r>
              <a:rPr lang="en-US" sz="1200" dirty="0" smtClean="0">
                <a:solidFill>
                  <a:schemeClr val="bg1"/>
                </a:solidFill>
              </a:rPr>
              <a:t>Deep Learning for Dummies (Like me) – Carey </a:t>
            </a:r>
            <a:r>
              <a:rPr lang="en-US" sz="1200" dirty="0" err="1" smtClean="0">
                <a:solidFill>
                  <a:schemeClr val="bg1"/>
                </a:solidFill>
              </a:rPr>
              <a:t>Nachenberg</a:t>
            </a:r>
            <a:endParaRPr lang="en-US" sz="1200" dirty="0" smtClean="0">
              <a:solidFill>
                <a:schemeClr val="bg1"/>
              </a:solidFill>
            </a:endParaRPr>
          </a:p>
        </p:txBody>
      </p:sp>
      <p:grpSp>
        <p:nvGrpSpPr>
          <p:cNvPr id="1141" name="Group 1140"/>
          <p:cNvGrpSpPr/>
          <p:nvPr/>
        </p:nvGrpSpPr>
        <p:grpSpPr>
          <a:xfrm>
            <a:off x="3701218" y="2230883"/>
            <a:ext cx="2763323" cy="3488386"/>
            <a:chOff x="3701218" y="2230883"/>
            <a:chExt cx="2763323" cy="3488386"/>
          </a:xfrm>
        </p:grpSpPr>
        <p:grpSp>
          <p:nvGrpSpPr>
            <p:cNvPr id="1145" name="Group 1144"/>
            <p:cNvGrpSpPr/>
            <p:nvPr/>
          </p:nvGrpSpPr>
          <p:grpSpPr>
            <a:xfrm>
              <a:off x="3701218" y="2230883"/>
              <a:ext cx="2763323" cy="3488386"/>
              <a:chOff x="3701218" y="2230883"/>
              <a:chExt cx="2763323" cy="3488386"/>
            </a:xfrm>
          </p:grpSpPr>
          <p:grpSp>
            <p:nvGrpSpPr>
              <p:cNvPr id="1147" name="Group 1146"/>
              <p:cNvGrpSpPr/>
              <p:nvPr/>
            </p:nvGrpSpPr>
            <p:grpSpPr>
              <a:xfrm>
                <a:off x="3701218" y="2230883"/>
                <a:ext cx="2560752" cy="3488386"/>
                <a:chOff x="3757489" y="2498169"/>
                <a:chExt cx="2560752" cy="3488386"/>
              </a:xfrm>
            </p:grpSpPr>
            <p:grpSp>
              <p:nvGrpSpPr>
                <p:cNvPr id="1182" name="Group 1181"/>
                <p:cNvGrpSpPr/>
                <p:nvPr/>
              </p:nvGrpSpPr>
              <p:grpSpPr>
                <a:xfrm>
                  <a:off x="4667357" y="5346700"/>
                  <a:ext cx="1564939" cy="639855"/>
                  <a:chOff x="4667357" y="5346700"/>
                  <a:chExt cx="1564939" cy="639855"/>
                </a:xfrm>
              </p:grpSpPr>
              <p:grpSp>
                <p:nvGrpSpPr>
                  <p:cNvPr id="1565" name="Group 1564"/>
                  <p:cNvGrpSpPr/>
                  <p:nvPr/>
                </p:nvGrpSpPr>
                <p:grpSpPr>
                  <a:xfrm>
                    <a:off x="4667357" y="5758343"/>
                    <a:ext cx="1504649" cy="228212"/>
                    <a:chOff x="5155453" y="4408132"/>
                    <a:chExt cx="1504649" cy="228212"/>
                  </a:xfrm>
                </p:grpSpPr>
                <p:grpSp>
                  <p:nvGrpSpPr>
                    <p:cNvPr id="1572" name="Group 2490"/>
                    <p:cNvGrpSpPr/>
                    <p:nvPr/>
                  </p:nvGrpSpPr>
                  <p:grpSpPr>
                    <a:xfrm>
                      <a:off x="5155453" y="4408132"/>
                      <a:ext cx="929584" cy="228212"/>
                      <a:chOff x="7043441" y="4495205"/>
                      <a:chExt cx="1369452" cy="416607"/>
                    </a:xfrm>
                  </p:grpSpPr>
                  <p:grpSp>
                    <p:nvGrpSpPr>
                      <p:cNvPr id="158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96" name="Down Arrow 15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8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94" name="Down Arrow 15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8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92" name="Down Arrow 159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8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90" name="Down Arrow 158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8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88" name="Down Arrow 158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573" name="Group 2490"/>
                    <p:cNvGrpSpPr/>
                    <p:nvPr/>
                  </p:nvGrpSpPr>
                  <p:grpSpPr>
                    <a:xfrm>
                      <a:off x="6109365" y="4408132"/>
                      <a:ext cx="550737" cy="228212"/>
                      <a:chOff x="7043441" y="4495205"/>
                      <a:chExt cx="811339" cy="416607"/>
                    </a:xfrm>
                  </p:grpSpPr>
                  <p:grpSp>
                    <p:nvGrpSpPr>
                      <p:cNvPr id="157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81" name="Down Arrow 158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7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79" name="Down Arrow 157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8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7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77" name="Down Arrow 157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7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cxnSp>
                <p:nvCxnSpPr>
                  <p:cNvPr id="1566" name="Straight Connector 1565"/>
                  <p:cNvCxnSpPr/>
                  <p:nvPr/>
                </p:nvCxnSpPr>
                <p:spPr bwMode="auto">
                  <a:xfrm flipV="1">
                    <a:off x="4933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7" name="Straight Connector 1566"/>
                  <p:cNvCxnSpPr/>
                  <p:nvPr/>
                </p:nvCxnSpPr>
                <p:spPr bwMode="auto">
                  <a:xfrm flipH="1" flipV="1">
                    <a:off x="5473700" y="53594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8" name="Straight Connector 1567"/>
                  <p:cNvCxnSpPr/>
                  <p:nvPr/>
                </p:nvCxnSpPr>
                <p:spPr bwMode="auto">
                  <a:xfrm flipH="1" flipV="1">
                    <a:off x="4705350" y="5353050"/>
                    <a:ext cx="228574" cy="52481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9" name="Straight Connector 1568"/>
                  <p:cNvCxnSpPr/>
                  <p:nvPr/>
                </p:nvCxnSpPr>
                <p:spPr bwMode="auto">
                  <a:xfrm flipV="1">
                    <a:off x="5314181" y="5357046"/>
                    <a:ext cx="388181" cy="52007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0" name="Straight Connector 1569"/>
                  <p:cNvCxnSpPr/>
                  <p:nvPr/>
                </p:nvCxnSpPr>
                <p:spPr bwMode="auto">
                  <a:xfrm flipH="1" flipV="1">
                    <a:off x="4718050" y="5346700"/>
                    <a:ext cx="432867" cy="524653"/>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1" name="Straight Connector 1570"/>
                  <p:cNvCxnSpPr/>
                  <p:nvPr/>
                </p:nvCxnSpPr>
                <p:spPr bwMode="auto">
                  <a:xfrm flipV="1">
                    <a:off x="5144568" y="5358855"/>
                    <a:ext cx="1087728" cy="53154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83" name="Group 1182"/>
                <p:cNvGrpSpPr/>
                <p:nvPr/>
              </p:nvGrpSpPr>
              <p:grpSpPr>
                <a:xfrm>
                  <a:off x="4434746" y="5236975"/>
                  <a:ext cx="1883495" cy="228212"/>
                  <a:chOff x="5155453" y="4408132"/>
                  <a:chExt cx="1883495" cy="228212"/>
                </a:xfrm>
              </p:grpSpPr>
              <p:grpSp>
                <p:nvGrpSpPr>
                  <p:cNvPr id="1533" name="Group 2490"/>
                  <p:cNvGrpSpPr/>
                  <p:nvPr/>
                </p:nvGrpSpPr>
                <p:grpSpPr>
                  <a:xfrm>
                    <a:off x="5155453" y="4408132"/>
                    <a:ext cx="929584" cy="228212"/>
                    <a:chOff x="7043441" y="4495205"/>
                    <a:chExt cx="1369452" cy="416607"/>
                  </a:xfrm>
                </p:grpSpPr>
                <p:grpSp>
                  <p:nvGrpSpPr>
                    <p:cNvPr id="155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63" name="Down Arrow 15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5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61" name="Down Arrow 156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5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59" name="Down Arrow 155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6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5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57" name="Down Arrow 155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5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55" name="Down Arrow 155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5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534" name="Group 2490"/>
                  <p:cNvGrpSpPr/>
                  <p:nvPr/>
                </p:nvGrpSpPr>
                <p:grpSpPr>
                  <a:xfrm>
                    <a:off x="6109364" y="4408132"/>
                    <a:ext cx="929584" cy="228212"/>
                    <a:chOff x="7043441" y="4495205"/>
                    <a:chExt cx="1369452" cy="416607"/>
                  </a:xfrm>
                </p:grpSpPr>
                <p:grpSp>
                  <p:nvGrpSpPr>
                    <p:cNvPr id="1535"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48" name="Down Arrow 154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36"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46" name="Down Arrow 154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37"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44" name="Down Arrow 154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38"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42" name="Down Arrow 154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39"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40" name="Down Arrow 153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cxnSp>
              <p:nvCxnSpPr>
                <p:cNvPr id="1184" name="Straight Connector 1183"/>
                <p:cNvCxnSpPr/>
                <p:nvPr/>
              </p:nvCxnSpPr>
              <p:spPr bwMode="auto">
                <a:xfrm flipV="1">
                  <a:off x="4539915" y="4825110"/>
                  <a:ext cx="406400" cy="52493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5" name="Straight Connector 1184"/>
                <p:cNvCxnSpPr/>
                <p:nvPr/>
              </p:nvCxnSpPr>
              <p:spPr bwMode="auto">
                <a:xfrm flipH="1" flipV="1">
                  <a:off x="5510760" y="4807427"/>
                  <a:ext cx="358954" cy="562674"/>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6" name="Straight Connector 1185"/>
                <p:cNvCxnSpPr/>
                <p:nvPr/>
              </p:nvCxnSpPr>
              <p:spPr bwMode="auto">
                <a:xfrm flipV="1">
                  <a:off x="5120777" y="4806846"/>
                  <a:ext cx="587175" cy="559046"/>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7" name="Straight Connector 1186"/>
                <p:cNvCxnSpPr/>
                <p:nvPr/>
              </p:nvCxnSpPr>
              <p:spPr bwMode="auto">
                <a:xfrm flipH="1" flipV="1">
                  <a:off x="5707952" y="4806846"/>
                  <a:ext cx="542110" cy="56170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8" name="Straight Connector 1187"/>
                <p:cNvCxnSpPr/>
                <p:nvPr/>
              </p:nvCxnSpPr>
              <p:spPr bwMode="auto">
                <a:xfrm flipH="1" flipV="1">
                  <a:off x="5146249" y="4780720"/>
                  <a:ext cx="717372" cy="580212"/>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89" name="Group 2490"/>
                <p:cNvGrpSpPr/>
                <p:nvPr/>
              </p:nvGrpSpPr>
              <p:grpSpPr>
                <a:xfrm>
                  <a:off x="4829103" y="4695703"/>
                  <a:ext cx="929584" cy="228212"/>
                  <a:chOff x="7043441" y="4495205"/>
                  <a:chExt cx="1369452" cy="416607"/>
                </a:xfrm>
              </p:grpSpPr>
              <p:grpSp>
                <p:nvGrpSpPr>
                  <p:cNvPr id="1518"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531" name="Down Arrow 153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19"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529" name="Down Arrow 152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3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20"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527" name="Down Arrow 152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21"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525" name="Down Arrow 152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522"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523" name="Down Arrow 152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2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1190" name="Straight Connector 1189"/>
                <p:cNvCxnSpPr/>
                <p:nvPr/>
              </p:nvCxnSpPr>
              <p:spPr bwMode="auto">
                <a:xfrm flipH="1" flipV="1">
                  <a:off x="4674617" y="3802867"/>
                  <a:ext cx="441563" cy="1005539"/>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1" name="Straight Connector 1190"/>
                <p:cNvCxnSpPr/>
                <p:nvPr/>
              </p:nvCxnSpPr>
              <p:spPr bwMode="auto">
                <a:xfrm flipH="1" flipV="1">
                  <a:off x="3958323" y="2974201"/>
                  <a:ext cx="969178" cy="186482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2" name="Straight Connector 1191"/>
                <p:cNvCxnSpPr/>
                <p:nvPr/>
              </p:nvCxnSpPr>
              <p:spPr bwMode="auto">
                <a:xfrm flipH="1" flipV="1">
                  <a:off x="4214788" y="3124158"/>
                  <a:ext cx="703189" cy="16958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3" name="Straight Connector 1192"/>
                <p:cNvCxnSpPr/>
                <p:nvPr/>
              </p:nvCxnSpPr>
              <p:spPr bwMode="auto">
                <a:xfrm flipH="1" flipV="1">
                  <a:off x="4787380" y="3125253"/>
                  <a:ext cx="902121" cy="170425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4" name="Straight Connector 1193"/>
                <p:cNvCxnSpPr/>
                <p:nvPr/>
              </p:nvCxnSpPr>
              <p:spPr bwMode="auto">
                <a:xfrm flipH="1" flipV="1">
                  <a:off x="4932581" y="2973106"/>
                  <a:ext cx="747396" cy="1837348"/>
                </a:xfrm>
                <a:prstGeom prst="line">
                  <a:avLst/>
                </a:prstGeom>
                <a:ln w="28575">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5" name="Straight Connector 1194"/>
                <p:cNvCxnSpPr/>
                <p:nvPr/>
              </p:nvCxnSpPr>
              <p:spPr bwMode="auto">
                <a:xfrm flipH="1" flipV="1">
                  <a:off x="4604987" y="3430571"/>
                  <a:ext cx="721098" cy="140455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6" name="Straight Connector 1195"/>
                <p:cNvCxnSpPr/>
                <p:nvPr/>
              </p:nvCxnSpPr>
              <p:spPr bwMode="auto">
                <a:xfrm flipH="1" flipV="1">
                  <a:off x="4800372" y="3418848"/>
                  <a:ext cx="516190" cy="1397224"/>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7" name="Straight Connector 1196"/>
                <p:cNvCxnSpPr/>
                <p:nvPr/>
              </p:nvCxnSpPr>
              <p:spPr bwMode="auto">
                <a:xfrm flipH="1" flipV="1">
                  <a:off x="4741504" y="3578918"/>
                  <a:ext cx="592396" cy="126011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8" name="Straight Connector 1197"/>
                <p:cNvCxnSpPr/>
                <p:nvPr/>
              </p:nvCxnSpPr>
              <p:spPr bwMode="auto">
                <a:xfrm flipH="1" flipV="1">
                  <a:off x="4912429" y="3495093"/>
                  <a:ext cx="387567" cy="1299726"/>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99" name="Group 801"/>
                <p:cNvGrpSpPr/>
                <p:nvPr/>
              </p:nvGrpSpPr>
              <p:grpSpPr>
                <a:xfrm>
                  <a:off x="3757489" y="2498169"/>
                  <a:ext cx="2150049" cy="2226846"/>
                  <a:chOff x="6884295" y="3041841"/>
                  <a:chExt cx="2150049" cy="2226846"/>
                </a:xfrm>
              </p:grpSpPr>
              <p:grpSp>
                <p:nvGrpSpPr>
                  <p:cNvPr id="1200" name="Group 100"/>
                  <p:cNvGrpSpPr/>
                  <p:nvPr/>
                </p:nvGrpSpPr>
                <p:grpSpPr>
                  <a:xfrm>
                    <a:off x="6884295" y="3041841"/>
                    <a:ext cx="713765" cy="1182588"/>
                    <a:chOff x="5326940" y="3038938"/>
                    <a:chExt cx="2022983" cy="2211225"/>
                  </a:xfrm>
                  <a:scene3d>
                    <a:camera prst="orthographicFront">
                      <a:rot lat="17999995" lon="19199986" rev="2100000"/>
                    </a:camera>
                    <a:lightRig rig="threePt" dir="t"/>
                  </a:scene3d>
                </p:grpSpPr>
                <p:grpSp>
                  <p:nvGrpSpPr>
                    <p:cNvPr id="1466" name="Group 395"/>
                    <p:cNvGrpSpPr/>
                    <p:nvPr/>
                  </p:nvGrpSpPr>
                  <p:grpSpPr>
                    <a:xfrm>
                      <a:off x="5326940" y="3038938"/>
                      <a:ext cx="2022983" cy="455500"/>
                      <a:chOff x="5326940" y="3038937"/>
                      <a:chExt cx="2022983" cy="455500"/>
                    </a:xfrm>
                  </p:grpSpPr>
                  <p:grpSp>
                    <p:nvGrpSpPr>
                      <p:cNvPr id="1506" name="Group 378"/>
                      <p:cNvGrpSpPr/>
                      <p:nvPr/>
                    </p:nvGrpSpPr>
                    <p:grpSpPr>
                      <a:xfrm>
                        <a:off x="5896151" y="3040986"/>
                        <a:ext cx="315351" cy="452185"/>
                        <a:chOff x="6144878" y="3040986"/>
                        <a:chExt cx="315351" cy="452185"/>
                      </a:xfrm>
                    </p:grpSpPr>
                    <p:sp>
                      <p:nvSpPr>
                        <p:cNvPr id="1516" name="Down Arrow 15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507" name="Group 377"/>
                      <p:cNvGrpSpPr/>
                      <p:nvPr/>
                    </p:nvGrpSpPr>
                    <p:grpSpPr>
                      <a:xfrm>
                        <a:off x="5326940" y="3038937"/>
                        <a:ext cx="315351" cy="452185"/>
                        <a:chOff x="5326940" y="3038937"/>
                        <a:chExt cx="315351" cy="452185"/>
                      </a:xfrm>
                    </p:grpSpPr>
                    <p:sp>
                      <p:nvSpPr>
                        <p:cNvPr id="1514" name="Down Arrow 14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508" name="Group 230"/>
                      <p:cNvGrpSpPr/>
                      <p:nvPr/>
                    </p:nvGrpSpPr>
                    <p:grpSpPr>
                      <a:xfrm flipV="1">
                        <a:off x="6465362" y="3038939"/>
                        <a:ext cx="315351" cy="452185"/>
                        <a:chOff x="2660385" y="1689916"/>
                        <a:chExt cx="315351" cy="452185"/>
                      </a:xfrm>
                    </p:grpSpPr>
                    <p:sp>
                      <p:nvSpPr>
                        <p:cNvPr id="1512" name="Down Arrow 151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509" name="Group 379"/>
                      <p:cNvGrpSpPr/>
                      <p:nvPr/>
                    </p:nvGrpSpPr>
                    <p:grpSpPr>
                      <a:xfrm>
                        <a:off x="7034572" y="3042252"/>
                        <a:ext cx="315351" cy="452185"/>
                        <a:chOff x="7836091" y="3042252"/>
                        <a:chExt cx="315351" cy="452185"/>
                      </a:xfrm>
                    </p:grpSpPr>
                    <p:sp>
                      <p:nvSpPr>
                        <p:cNvPr id="1510" name="Down Arrow 150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467" name="Group 394"/>
                    <p:cNvGrpSpPr/>
                    <p:nvPr/>
                  </p:nvGrpSpPr>
                  <p:grpSpPr>
                    <a:xfrm>
                      <a:off x="5326940" y="3624179"/>
                      <a:ext cx="2022983" cy="455500"/>
                      <a:chOff x="5326940" y="3669335"/>
                      <a:chExt cx="2022983" cy="455500"/>
                    </a:xfrm>
                  </p:grpSpPr>
                  <p:grpSp>
                    <p:nvGrpSpPr>
                      <p:cNvPr id="1494" name="Group 382"/>
                      <p:cNvGrpSpPr/>
                      <p:nvPr/>
                    </p:nvGrpSpPr>
                    <p:grpSpPr>
                      <a:xfrm>
                        <a:off x="5896151" y="3671384"/>
                        <a:ext cx="315351" cy="452185"/>
                        <a:chOff x="6144878" y="3705251"/>
                        <a:chExt cx="315351" cy="452185"/>
                      </a:xfrm>
                    </p:grpSpPr>
                    <p:sp>
                      <p:nvSpPr>
                        <p:cNvPr id="1504" name="Down Arrow 13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495" name="Group 235"/>
                      <p:cNvGrpSpPr/>
                      <p:nvPr/>
                    </p:nvGrpSpPr>
                    <p:grpSpPr>
                      <a:xfrm flipV="1">
                        <a:off x="5326940" y="3669335"/>
                        <a:ext cx="315351" cy="452185"/>
                        <a:chOff x="704140" y="2354179"/>
                        <a:chExt cx="315351" cy="452185"/>
                      </a:xfrm>
                    </p:grpSpPr>
                    <p:sp>
                      <p:nvSpPr>
                        <p:cNvPr id="1502" name="Down Arrow 13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496" name="Group 381"/>
                      <p:cNvGrpSpPr/>
                      <p:nvPr/>
                    </p:nvGrpSpPr>
                    <p:grpSpPr>
                      <a:xfrm>
                        <a:off x="6465362" y="3669337"/>
                        <a:ext cx="315351" cy="452185"/>
                        <a:chOff x="7012249" y="3703204"/>
                        <a:chExt cx="315351" cy="452185"/>
                      </a:xfrm>
                    </p:grpSpPr>
                    <p:sp>
                      <p:nvSpPr>
                        <p:cNvPr id="1500" name="Down Arrow 149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5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497" name="Group 380"/>
                      <p:cNvGrpSpPr/>
                      <p:nvPr/>
                    </p:nvGrpSpPr>
                    <p:grpSpPr>
                      <a:xfrm>
                        <a:off x="7034572" y="3672650"/>
                        <a:ext cx="315351" cy="452185"/>
                        <a:chOff x="7836091" y="3706517"/>
                        <a:chExt cx="315351" cy="452185"/>
                      </a:xfrm>
                    </p:grpSpPr>
                    <p:sp>
                      <p:nvSpPr>
                        <p:cNvPr id="1498" name="Down Arrow 149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468" name="Group 393"/>
                    <p:cNvGrpSpPr/>
                    <p:nvPr/>
                  </p:nvGrpSpPr>
                  <p:grpSpPr>
                    <a:xfrm>
                      <a:off x="5326940" y="4209422"/>
                      <a:ext cx="2022983" cy="455500"/>
                      <a:chOff x="5326940" y="4333600"/>
                      <a:chExt cx="2022983" cy="455500"/>
                    </a:xfrm>
                  </p:grpSpPr>
                  <p:grpSp>
                    <p:nvGrpSpPr>
                      <p:cNvPr id="1482" name="Group 231"/>
                      <p:cNvGrpSpPr/>
                      <p:nvPr/>
                    </p:nvGrpSpPr>
                    <p:grpSpPr>
                      <a:xfrm flipV="1">
                        <a:off x="5896151" y="4335649"/>
                        <a:ext cx="315351" cy="452185"/>
                        <a:chOff x="1680124" y="3020493"/>
                        <a:chExt cx="315351" cy="452185"/>
                      </a:xfrm>
                    </p:grpSpPr>
                    <p:sp>
                      <p:nvSpPr>
                        <p:cNvPr id="1492" name="Down Arrow 12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483" name="Group 383"/>
                      <p:cNvGrpSpPr/>
                      <p:nvPr/>
                    </p:nvGrpSpPr>
                    <p:grpSpPr>
                      <a:xfrm>
                        <a:off x="5326940" y="4333600"/>
                        <a:ext cx="315351" cy="452185"/>
                        <a:chOff x="5326940" y="4367467"/>
                        <a:chExt cx="315351" cy="452185"/>
                      </a:xfrm>
                    </p:grpSpPr>
                    <p:sp>
                      <p:nvSpPr>
                        <p:cNvPr id="1490" name="Down Arrow 12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484" name="Group 229"/>
                      <p:cNvGrpSpPr/>
                      <p:nvPr/>
                    </p:nvGrpSpPr>
                    <p:grpSpPr>
                      <a:xfrm flipV="1">
                        <a:off x="6465362" y="4333602"/>
                        <a:ext cx="315351" cy="452185"/>
                        <a:chOff x="2660385" y="3018446"/>
                        <a:chExt cx="315351" cy="452185"/>
                      </a:xfrm>
                    </p:grpSpPr>
                    <p:sp>
                      <p:nvSpPr>
                        <p:cNvPr id="1488" name="Down Arrow 12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485" name="Group 234"/>
                      <p:cNvGrpSpPr/>
                      <p:nvPr/>
                    </p:nvGrpSpPr>
                    <p:grpSpPr>
                      <a:xfrm flipV="1">
                        <a:off x="7034572" y="4336915"/>
                        <a:ext cx="315351" cy="452185"/>
                        <a:chOff x="3687429" y="3021759"/>
                        <a:chExt cx="315351" cy="452185"/>
                      </a:xfrm>
                    </p:grpSpPr>
                    <p:sp>
                      <p:nvSpPr>
                        <p:cNvPr id="1486" name="Down Arrow 12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469" name="Group 392"/>
                    <p:cNvGrpSpPr/>
                    <p:nvPr/>
                  </p:nvGrpSpPr>
                  <p:grpSpPr>
                    <a:xfrm>
                      <a:off x="5326940" y="4794663"/>
                      <a:ext cx="2022983" cy="455500"/>
                      <a:chOff x="5326940" y="4918842"/>
                      <a:chExt cx="2022983" cy="455500"/>
                    </a:xfrm>
                  </p:grpSpPr>
                  <p:grpSp>
                    <p:nvGrpSpPr>
                      <p:cNvPr id="1470" name="Group 385"/>
                      <p:cNvGrpSpPr/>
                      <p:nvPr/>
                    </p:nvGrpSpPr>
                    <p:grpSpPr>
                      <a:xfrm>
                        <a:off x="5896151" y="4920891"/>
                        <a:ext cx="315351" cy="452185"/>
                        <a:chOff x="6144878" y="5033781"/>
                        <a:chExt cx="315351" cy="452185"/>
                      </a:xfrm>
                    </p:grpSpPr>
                    <p:sp>
                      <p:nvSpPr>
                        <p:cNvPr id="1480" name="Down Arrow 147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471" name="Group 384"/>
                      <p:cNvGrpSpPr/>
                      <p:nvPr/>
                    </p:nvGrpSpPr>
                    <p:grpSpPr>
                      <a:xfrm>
                        <a:off x="5326940" y="4918842"/>
                        <a:ext cx="315351" cy="452185"/>
                        <a:chOff x="5326940" y="5031732"/>
                        <a:chExt cx="315351" cy="452185"/>
                      </a:xfrm>
                    </p:grpSpPr>
                    <p:sp>
                      <p:nvSpPr>
                        <p:cNvPr id="1478" name="Down Arrow 147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472" name="Group 386"/>
                      <p:cNvGrpSpPr/>
                      <p:nvPr/>
                    </p:nvGrpSpPr>
                    <p:grpSpPr>
                      <a:xfrm>
                        <a:off x="6465362" y="4918844"/>
                        <a:ext cx="315351" cy="452185"/>
                        <a:chOff x="7012249" y="5031734"/>
                        <a:chExt cx="315351" cy="452185"/>
                      </a:xfrm>
                    </p:grpSpPr>
                    <p:sp>
                      <p:nvSpPr>
                        <p:cNvPr id="1476" name="Down Arrow 11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73" name="Group 387"/>
                      <p:cNvGrpSpPr/>
                      <p:nvPr/>
                    </p:nvGrpSpPr>
                    <p:grpSpPr>
                      <a:xfrm>
                        <a:off x="7034572" y="4922157"/>
                        <a:ext cx="315351" cy="452185"/>
                        <a:chOff x="7836091" y="5035047"/>
                        <a:chExt cx="315351" cy="452185"/>
                      </a:xfrm>
                    </p:grpSpPr>
                    <p:sp>
                      <p:nvSpPr>
                        <p:cNvPr id="1474" name="Down Arrow 10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201" name="Group 354"/>
                  <p:cNvGrpSpPr/>
                  <p:nvPr/>
                </p:nvGrpSpPr>
                <p:grpSpPr>
                  <a:xfrm>
                    <a:off x="7657720" y="3041841"/>
                    <a:ext cx="713765" cy="1182588"/>
                    <a:chOff x="5326940" y="3038938"/>
                    <a:chExt cx="2022983" cy="2211225"/>
                  </a:xfrm>
                  <a:scene3d>
                    <a:camera prst="orthographicFront">
                      <a:rot lat="17999995" lon="19199986" rev="2100000"/>
                    </a:camera>
                    <a:lightRig rig="threePt" dir="t"/>
                  </a:scene3d>
                </p:grpSpPr>
                <p:grpSp>
                  <p:nvGrpSpPr>
                    <p:cNvPr id="1414" name="Group 395"/>
                    <p:cNvGrpSpPr/>
                    <p:nvPr/>
                  </p:nvGrpSpPr>
                  <p:grpSpPr>
                    <a:xfrm>
                      <a:off x="5326940" y="3038938"/>
                      <a:ext cx="2022983" cy="455500"/>
                      <a:chOff x="5326940" y="3038937"/>
                      <a:chExt cx="2022983" cy="455500"/>
                    </a:xfrm>
                  </p:grpSpPr>
                  <p:grpSp>
                    <p:nvGrpSpPr>
                      <p:cNvPr id="1454" name="Group 378"/>
                      <p:cNvGrpSpPr/>
                      <p:nvPr/>
                    </p:nvGrpSpPr>
                    <p:grpSpPr>
                      <a:xfrm>
                        <a:off x="5896151" y="3040986"/>
                        <a:ext cx="315351" cy="452185"/>
                        <a:chOff x="6144878" y="3040986"/>
                        <a:chExt cx="315351" cy="452185"/>
                      </a:xfrm>
                    </p:grpSpPr>
                    <p:sp>
                      <p:nvSpPr>
                        <p:cNvPr id="1464" name="Down Arrow 1463"/>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55" name="Group 377"/>
                      <p:cNvGrpSpPr/>
                      <p:nvPr/>
                    </p:nvGrpSpPr>
                    <p:grpSpPr>
                      <a:xfrm>
                        <a:off x="5326940" y="3038937"/>
                        <a:ext cx="315351" cy="452185"/>
                        <a:chOff x="5326940" y="3038937"/>
                        <a:chExt cx="315351" cy="452185"/>
                      </a:xfrm>
                    </p:grpSpPr>
                    <p:sp>
                      <p:nvSpPr>
                        <p:cNvPr id="1462" name="Down Arrow 146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56" name="Group 230"/>
                      <p:cNvGrpSpPr/>
                      <p:nvPr/>
                    </p:nvGrpSpPr>
                    <p:grpSpPr>
                      <a:xfrm flipV="1">
                        <a:off x="6465362" y="3038939"/>
                        <a:ext cx="315351" cy="452185"/>
                        <a:chOff x="2660385" y="1689916"/>
                        <a:chExt cx="315351" cy="452185"/>
                      </a:xfrm>
                    </p:grpSpPr>
                    <p:sp>
                      <p:nvSpPr>
                        <p:cNvPr id="1460" name="Down Arrow 145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457" name="Group 379"/>
                      <p:cNvGrpSpPr/>
                      <p:nvPr/>
                    </p:nvGrpSpPr>
                    <p:grpSpPr>
                      <a:xfrm>
                        <a:off x="7034572" y="3042252"/>
                        <a:ext cx="315351" cy="452185"/>
                        <a:chOff x="7836091" y="3042252"/>
                        <a:chExt cx="315351" cy="452185"/>
                      </a:xfrm>
                    </p:grpSpPr>
                    <p:sp>
                      <p:nvSpPr>
                        <p:cNvPr id="1458" name="Down Arrow 1457"/>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415" name="Group 394"/>
                    <p:cNvGrpSpPr/>
                    <p:nvPr/>
                  </p:nvGrpSpPr>
                  <p:grpSpPr>
                    <a:xfrm>
                      <a:off x="5326940" y="3624179"/>
                      <a:ext cx="2022983" cy="455500"/>
                      <a:chOff x="5326940" y="3669335"/>
                      <a:chExt cx="2022983" cy="455500"/>
                    </a:xfrm>
                  </p:grpSpPr>
                  <p:grpSp>
                    <p:nvGrpSpPr>
                      <p:cNvPr id="1442" name="Group 382"/>
                      <p:cNvGrpSpPr/>
                      <p:nvPr/>
                    </p:nvGrpSpPr>
                    <p:grpSpPr>
                      <a:xfrm>
                        <a:off x="5896151" y="3671384"/>
                        <a:ext cx="315351" cy="452185"/>
                        <a:chOff x="6144878" y="3705251"/>
                        <a:chExt cx="315351" cy="452185"/>
                      </a:xfrm>
                    </p:grpSpPr>
                    <p:sp>
                      <p:nvSpPr>
                        <p:cNvPr id="1452" name="Down Arrow 1451"/>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443" name="Group 235"/>
                      <p:cNvGrpSpPr/>
                      <p:nvPr/>
                    </p:nvGrpSpPr>
                    <p:grpSpPr>
                      <a:xfrm flipV="1">
                        <a:off x="5326940" y="3669335"/>
                        <a:ext cx="315351" cy="452185"/>
                        <a:chOff x="704140" y="2354179"/>
                        <a:chExt cx="315351" cy="452185"/>
                      </a:xfrm>
                    </p:grpSpPr>
                    <p:sp>
                      <p:nvSpPr>
                        <p:cNvPr id="1450" name="Down Arrow 1449"/>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444" name="Group 381"/>
                      <p:cNvGrpSpPr/>
                      <p:nvPr/>
                    </p:nvGrpSpPr>
                    <p:grpSpPr>
                      <a:xfrm>
                        <a:off x="6465362" y="3669337"/>
                        <a:ext cx="315351" cy="452185"/>
                        <a:chOff x="7012249" y="3703204"/>
                        <a:chExt cx="315351" cy="452185"/>
                      </a:xfrm>
                    </p:grpSpPr>
                    <p:sp>
                      <p:nvSpPr>
                        <p:cNvPr id="1448" name="Down Arrow 1447"/>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445" name="Group 380"/>
                      <p:cNvGrpSpPr/>
                      <p:nvPr/>
                    </p:nvGrpSpPr>
                    <p:grpSpPr>
                      <a:xfrm>
                        <a:off x="7034572" y="3672650"/>
                        <a:ext cx="315351" cy="452185"/>
                        <a:chOff x="7836091" y="3706517"/>
                        <a:chExt cx="315351" cy="452185"/>
                      </a:xfrm>
                    </p:grpSpPr>
                    <p:sp>
                      <p:nvSpPr>
                        <p:cNvPr id="1446" name="Down Arrow 1445"/>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416" name="Group 393"/>
                    <p:cNvGrpSpPr/>
                    <p:nvPr/>
                  </p:nvGrpSpPr>
                  <p:grpSpPr>
                    <a:xfrm>
                      <a:off x="5326940" y="4209422"/>
                      <a:ext cx="2022983" cy="455500"/>
                      <a:chOff x="5326940" y="4333600"/>
                      <a:chExt cx="2022983" cy="455500"/>
                    </a:xfrm>
                  </p:grpSpPr>
                  <p:grpSp>
                    <p:nvGrpSpPr>
                      <p:cNvPr id="1430" name="Group 231"/>
                      <p:cNvGrpSpPr/>
                      <p:nvPr/>
                    </p:nvGrpSpPr>
                    <p:grpSpPr>
                      <a:xfrm flipV="1">
                        <a:off x="5896151" y="4335649"/>
                        <a:ext cx="315351" cy="452185"/>
                        <a:chOff x="1680124" y="3020493"/>
                        <a:chExt cx="315351" cy="452185"/>
                      </a:xfrm>
                    </p:grpSpPr>
                    <p:sp>
                      <p:nvSpPr>
                        <p:cNvPr id="1440" name="Down Arrow 1439"/>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431" name="Group 383"/>
                      <p:cNvGrpSpPr/>
                      <p:nvPr/>
                    </p:nvGrpSpPr>
                    <p:grpSpPr>
                      <a:xfrm>
                        <a:off x="5326940" y="4333600"/>
                        <a:ext cx="315351" cy="452185"/>
                        <a:chOff x="5326940" y="4367467"/>
                        <a:chExt cx="315351" cy="452185"/>
                      </a:xfrm>
                    </p:grpSpPr>
                    <p:sp>
                      <p:nvSpPr>
                        <p:cNvPr id="1438" name="Down Arrow 1437"/>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432" name="Group 229"/>
                      <p:cNvGrpSpPr/>
                      <p:nvPr/>
                    </p:nvGrpSpPr>
                    <p:grpSpPr>
                      <a:xfrm flipV="1">
                        <a:off x="6465362" y="4333602"/>
                        <a:ext cx="315351" cy="452185"/>
                        <a:chOff x="2660385" y="3018446"/>
                        <a:chExt cx="315351" cy="452185"/>
                      </a:xfrm>
                    </p:grpSpPr>
                    <p:sp>
                      <p:nvSpPr>
                        <p:cNvPr id="1436" name="Down Arrow 1435"/>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433" name="Group 234"/>
                      <p:cNvGrpSpPr/>
                      <p:nvPr/>
                    </p:nvGrpSpPr>
                    <p:grpSpPr>
                      <a:xfrm flipV="1">
                        <a:off x="7034572" y="4336915"/>
                        <a:ext cx="315351" cy="452185"/>
                        <a:chOff x="3687429" y="3021759"/>
                        <a:chExt cx="315351" cy="452185"/>
                      </a:xfrm>
                    </p:grpSpPr>
                    <p:sp>
                      <p:nvSpPr>
                        <p:cNvPr id="1434" name="Down Arrow 1433"/>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417" name="Group 392"/>
                    <p:cNvGrpSpPr/>
                    <p:nvPr/>
                  </p:nvGrpSpPr>
                  <p:grpSpPr>
                    <a:xfrm>
                      <a:off x="5326940" y="4794663"/>
                      <a:ext cx="2022983" cy="455500"/>
                      <a:chOff x="5326940" y="4918842"/>
                      <a:chExt cx="2022983" cy="455500"/>
                    </a:xfrm>
                  </p:grpSpPr>
                  <p:grpSp>
                    <p:nvGrpSpPr>
                      <p:cNvPr id="1418" name="Group 385"/>
                      <p:cNvGrpSpPr/>
                      <p:nvPr/>
                    </p:nvGrpSpPr>
                    <p:grpSpPr>
                      <a:xfrm>
                        <a:off x="5896151" y="4920891"/>
                        <a:ext cx="315351" cy="452185"/>
                        <a:chOff x="6144878" y="5033781"/>
                        <a:chExt cx="315351" cy="452185"/>
                      </a:xfrm>
                    </p:grpSpPr>
                    <p:sp>
                      <p:nvSpPr>
                        <p:cNvPr id="1428" name="Down Arrow 1427"/>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419" name="Group 384"/>
                      <p:cNvGrpSpPr/>
                      <p:nvPr/>
                    </p:nvGrpSpPr>
                    <p:grpSpPr>
                      <a:xfrm>
                        <a:off x="5326940" y="4918842"/>
                        <a:ext cx="315351" cy="452185"/>
                        <a:chOff x="5326940" y="5031732"/>
                        <a:chExt cx="315351" cy="452185"/>
                      </a:xfrm>
                    </p:grpSpPr>
                    <p:sp>
                      <p:nvSpPr>
                        <p:cNvPr id="1426" name="Down Arrow 1425"/>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420" name="Group 386"/>
                      <p:cNvGrpSpPr/>
                      <p:nvPr/>
                    </p:nvGrpSpPr>
                    <p:grpSpPr>
                      <a:xfrm>
                        <a:off x="6465362" y="4918844"/>
                        <a:ext cx="315351" cy="452185"/>
                        <a:chOff x="7012249" y="5031734"/>
                        <a:chExt cx="315351" cy="452185"/>
                      </a:xfrm>
                    </p:grpSpPr>
                    <p:sp>
                      <p:nvSpPr>
                        <p:cNvPr id="1424" name="Down Arrow 1423"/>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421" name="Group 387"/>
                      <p:cNvGrpSpPr/>
                      <p:nvPr/>
                    </p:nvGrpSpPr>
                    <p:grpSpPr>
                      <a:xfrm>
                        <a:off x="7034572" y="4922157"/>
                        <a:ext cx="315351" cy="452185"/>
                        <a:chOff x="7836091" y="5035047"/>
                        <a:chExt cx="315351" cy="452185"/>
                      </a:xfrm>
                    </p:grpSpPr>
                    <p:sp>
                      <p:nvSpPr>
                        <p:cNvPr id="1422" name="Down Arrow 1421"/>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202" name="Group 408"/>
                  <p:cNvGrpSpPr/>
                  <p:nvPr/>
                </p:nvGrpSpPr>
                <p:grpSpPr>
                  <a:xfrm>
                    <a:off x="7210178" y="3565990"/>
                    <a:ext cx="713765" cy="1182588"/>
                    <a:chOff x="5326940" y="3038938"/>
                    <a:chExt cx="2022983" cy="2211225"/>
                  </a:xfrm>
                  <a:scene3d>
                    <a:camera prst="orthographicFront">
                      <a:rot lat="17999995" lon="19199986" rev="2100000"/>
                    </a:camera>
                    <a:lightRig rig="threePt" dir="t"/>
                  </a:scene3d>
                </p:grpSpPr>
                <p:grpSp>
                  <p:nvGrpSpPr>
                    <p:cNvPr id="1362" name="Group 395"/>
                    <p:cNvGrpSpPr/>
                    <p:nvPr/>
                  </p:nvGrpSpPr>
                  <p:grpSpPr>
                    <a:xfrm>
                      <a:off x="5326940" y="3038938"/>
                      <a:ext cx="2022983" cy="455500"/>
                      <a:chOff x="5326940" y="3038937"/>
                      <a:chExt cx="2022983" cy="455500"/>
                    </a:xfrm>
                  </p:grpSpPr>
                  <p:grpSp>
                    <p:nvGrpSpPr>
                      <p:cNvPr id="1402" name="Group 378"/>
                      <p:cNvGrpSpPr/>
                      <p:nvPr/>
                    </p:nvGrpSpPr>
                    <p:grpSpPr>
                      <a:xfrm>
                        <a:off x="5896151" y="3040986"/>
                        <a:ext cx="315351" cy="452185"/>
                        <a:chOff x="6144878" y="3040986"/>
                        <a:chExt cx="315351" cy="452185"/>
                      </a:xfrm>
                    </p:grpSpPr>
                    <p:sp>
                      <p:nvSpPr>
                        <p:cNvPr id="1412" name="Down Arrow 1411"/>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403" name="Group 377"/>
                      <p:cNvGrpSpPr/>
                      <p:nvPr/>
                    </p:nvGrpSpPr>
                    <p:grpSpPr>
                      <a:xfrm>
                        <a:off x="5326940" y="3038937"/>
                        <a:ext cx="315351" cy="452185"/>
                        <a:chOff x="5326940" y="3038937"/>
                        <a:chExt cx="315351" cy="452185"/>
                      </a:xfrm>
                    </p:grpSpPr>
                    <p:sp>
                      <p:nvSpPr>
                        <p:cNvPr id="1410" name="Down Arrow 140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1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404" name="Group 230"/>
                      <p:cNvGrpSpPr/>
                      <p:nvPr/>
                    </p:nvGrpSpPr>
                    <p:grpSpPr>
                      <a:xfrm flipV="1">
                        <a:off x="6465362" y="3038939"/>
                        <a:ext cx="315351" cy="452185"/>
                        <a:chOff x="2660385" y="1689916"/>
                        <a:chExt cx="315351" cy="452185"/>
                      </a:xfrm>
                    </p:grpSpPr>
                    <p:sp>
                      <p:nvSpPr>
                        <p:cNvPr id="1408" name="Down Arrow 1407"/>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405" name="Group 379"/>
                      <p:cNvGrpSpPr/>
                      <p:nvPr/>
                    </p:nvGrpSpPr>
                    <p:grpSpPr>
                      <a:xfrm>
                        <a:off x="7034572" y="3042252"/>
                        <a:ext cx="315351" cy="452185"/>
                        <a:chOff x="7836091" y="3042252"/>
                        <a:chExt cx="315351" cy="452185"/>
                      </a:xfrm>
                    </p:grpSpPr>
                    <p:sp>
                      <p:nvSpPr>
                        <p:cNvPr id="1406" name="Down Arrow 1405"/>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363" name="Group 394"/>
                    <p:cNvGrpSpPr/>
                    <p:nvPr/>
                  </p:nvGrpSpPr>
                  <p:grpSpPr>
                    <a:xfrm>
                      <a:off x="5326940" y="3624179"/>
                      <a:ext cx="2022983" cy="455500"/>
                      <a:chOff x="5326940" y="3669335"/>
                      <a:chExt cx="2022983" cy="455500"/>
                    </a:xfrm>
                  </p:grpSpPr>
                  <p:grpSp>
                    <p:nvGrpSpPr>
                      <p:cNvPr id="1390" name="Group 382"/>
                      <p:cNvGrpSpPr/>
                      <p:nvPr/>
                    </p:nvGrpSpPr>
                    <p:grpSpPr>
                      <a:xfrm>
                        <a:off x="5896151" y="3671384"/>
                        <a:ext cx="315351" cy="452185"/>
                        <a:chOff x="6144878" y="3705251"/>
                        <a:chExt cx="315351" cy="452185"/>
                      </a:xfrm>
                    </p:grpSpPr>
                    <p:sp>
                      <p:nvSpPr>
                        <p:cNvPr id="1400" name="Down Arrow 1399"/>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4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391" name="Group 235"/>
                      <p:cNvGrpSpPr/>
                      <p:nvPr/>
                    </p:nvGrpSpPr>
                    <p:grpSpPr>
                      <a:xfrm flipV="1">
                        <a:off x="5326940" y="3669335"/>
                        <a:ext cx="315351" cy="452185"/>
                        <a:chOff x="704140" y="2354179"/>
                        <a:chExt cx="315351" cy="452185"/>
                      </a:xfrm>
                    </p:grpSpPr>
                    <p:sp>
                      <p:nvSpPr>
                        <p:cNvPr id="1398" name="Down Arrow 139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392" name="Group 381"/>
                      <p:cNvGrpSpPr/>
                      <p:nvPr/>
                    </p:nvGrpSpPr>
                    <p:grpSpPr>
                      <a:xfrm>
                        <a:off x="6465362" y="3669337"/>
                        <a:ext cx="315351" cy="452185"/>
                        <a:chOff x="7012249" y="3703204"/>
                        <a:chExt cx="315351" cy="452185"/>
                      </a:xfrm>
                    </p:grpSpPr>
                    <p:sp>
                      <p:nvSpPr>
                        <p:cNvPr id="1396" name="Down Arrow 1395"/>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393" name="Group 380"/>
                      <p:cNvGrpSpPr/>
                      <p:nvPr/>
                    </p:nvGrpSpPr>
                    <p:grpSpPr>
                      <a:xfrm>
                        <a:off x="7034572" y="3672650"/>
                        <a:ext cx="315351" cy="452185"/>
                        <a:chOff x="7836091" y="3706517"/>
                        <a:chExt cx="315351" cy="452185"/>
                      </a:xfrm>
                    </p:grpSpPr>
                    <p:sp>
                      <p:nvSpPr>
                        <p:cNvPr id="1394" name="Down Arrow 1393"/>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364" name="Group 393"/>
                    <p:cNvGrpSpPr/>
                    <p:nvPr/>
                  </p:nvGrpSpPr>
                  <p:grpSpPr>
                    <a:xfrm>
                      <a:off x="5326940" y="4209422"/>
                      <a:ext cx="2022983" cy="455500"/>
                      <a:chOff x="5326940" y="4333600"/>
                      <a:chExt cx="2022983" cy="455500"/>
                    </a:xfrm>
                  </p:grpSpPr>
                  <p:grpSp>
                    <p:nvGrpSpPr>
                      <p:cNvPr id="1378" name="Group 231"/>
                      <p:cNvGrpSpPr/>
                      <p:nvPr/>
                    </p:nvGrpSpPr>
                    <p:grpSpPr>
                      <a:xfrm flipV="1">
                        <a:off x="5896151" y="4335649"/>
                        <a:ext cx="315351" cy="452185"/>
                        <a:chOff x="1680124" y="3020493"/>
                        <a:chExt cx="315351" cy="452185"/>
                      </a:xfrm>
                    </p:grpSpPr>
                    <p:sp>
                      <p:nvSpPr>
                        <p:cNvPr id="1388" name="Down Arrow 1387"/>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379" name="Group 383"/>
                      <p:cNvGrpSpPr/>
                      <p:nvPr/>
                    </p:nvGrpSpPr>
                    <p:grpSpPr>
                      <a:xfrm>
                        <a:off x="5326940" y="4333600"/>
                        <a:ext cx="315351" cy="452185"/>
                        <a:chOff x="5326940" y="4367467"/>
                        <a:chExt cx="315351" cy="452185"/>
                      </a:xfrm>
                    </p:grpSpPr>
                    <p:sp>
                      <p:nvSpPr>
                        <p:cNvPr id="1386" name="Down Arrow 1385"/>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380" name="Group 229"/>
                      <p:cNvGrpSpPr/>
                      <p:nvPr/>
                    </p:nvGrpSpPr>
                    <p:grpSpPr>
                      <a:xfrm flipV="1">
                        <a:off x="6465362" y="4333602"/>
                        <a:ext cx="315351" cy="452185"/>
                        <a:chOff x="2660385" y="3018446"/>
                        <a:chExt cx="315351" cy="452185"/>
                      </a:xfrm>
                    </p:grpSpPr>
                    <p:sp>
                      <p:nvSpPr>
                        <p:cNvPr id="1384" name="Down Arrow 138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381" name="Group 234"/>
                      <p:cNvGrpSpPr/>
                      <p:nvPr/>
                    </p:nvGrpSpPr>
                    <p:grpSpPr>
                      <a:xfrm flipV="1">
                        <a:off x="7034572" y="4336915"/>
                        <a:ext cx="315351" cy="452185"/>
                        <a:chOff x="3687429" y="3021759"/>
                        <a:chExt cx="315351" cy="452185"/>
                      </a:xfrm>
                    </p:grpSpPr>
                    <p:sp>
                      <p:nvSpPr>
                        <p:cNvPr id="1382" name="Down Arrow 138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365" name="Group 392"/>
                    <p:cNvGrpSpPr/>
                    <p:nvPr/>
                  </p:nvGrpSpPr>
                  <p:grpSpPr>
                    <a:xfrm>
                      <a:off x="5326940" y="4794663"/>
                      <a:ext cx="2022983" cy="455500"/>
                      <a:chOff x="5326940" y="4918842"/>
                      <a:chExt cx="2022983" cy="455500"/>
                    </a:xfrm>
                  </p:grpSpPr>
                  <p:grpSp>
                    <p:nvGrpSpPr>
                      <p:cNvPr id="1366" name="Group 385"/>
                      <p:cNvGrpSpPr/>
                      <p:nvPr/>
                    </p:nvGrpSpPr>
                    <p:grpSpPr>
                      <a:xfrm>
                        <a:off x="5896151" y="4920891"/>
                        <a:ext cx="315351" cy="452185"/>
                        <a:chOff x="6144878" y="5033781"/>
                        <a:chExt cx="315351" cy="452185"/>
                      </a:xfrm>
                    </p:grpSpPr>
                    <p:sp>
                      <p:nvSpPr>
                        <p:cNvPr id="1376" name="Down Arrow 1375"/>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67" name="Group 384"/>
                      <p:cNvGrpSpPr/>
                      <p:nvPr/>
                    </p:nvGrpSpPr>
                    <p:grpSpPr>
                      <a:xfrm>
                        <a:off x="5326940" y="4918842"/>
                        <a:ext cx="315351" cy="452185"/>
                        <a:chOff x="5326940" y="5031732"/>
                        <a:chExt cx="315351" cy="452185"/>
                      </a:xfrm>
                    </p:grpSpPr>
                    <p:sp>
                      <p:nvSpPr>
                        <p:cNvPr id="1374" name="Down Arrow 1373"/>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68" name="Group 386"/>
                      <p:cNvGrpSpPr/>
                      <p:nvPr/>
                    </p:nvGrpSpPr>
                    <p:grpSpPr>
                      <a:xfrm>
                        <a:off x="6465362" y="4918844"/>
                        <a:ext cx="315351" cy="452185"/>
                        <a:chOff x="7012249" y="5031734"/>
                        <a:chExt cx="315351" cy="452185"/>
                      </a:xfrm>
                    </p:grpSpPr>
                    <p:sp>
                      <p:nvSpPr>
                        <p:cNvPr id="1372" name="Down Arrow 1371"/>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369" name="Group 387"/>
                      <p:cNvGrpSpPr/>
                      <p:nvPr/>
                    </p:nvGrpSpPr>
                    <p:grpSpPr>
                      <a:xfrm>
                        <a:off x="7034572" y="4922157"/>
                        <a:ext cx="315351" cy="452185"/>
                        <a:chOff x="7836091" y="5035047"/>
                        <a:chExt cx="315351" cy="452185"/>
                      </a:xfrm>
                    </p:grpSpPr>
                    <p:sp>
                      <p:nvSpPr>
                        <p:cNvPr id="1370" name="Down Arrow 1369"/>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203" name="Group 461"/>
                  <p:cNvGrpSpPr/>
                  <p:nvPr/>
                </p:nvGrpSpPr>
                <p:grpSpPr>
                  <a:xfrm>
                    <a:off x="7983603" y="3565990"/>
                    <a:ext cx="713765" cy="1182588"/>
                    <a:chOff x="5326940" y="3038938"/>
                    <a:chExt cx="2022983" cy="2211225"/>
                  </a:xfrm>
                  <a:scene3d>
                    <a:camera prst="orthographicFront">
                      <a:rot lat="17999995" lon="19199986" rev="2100000"/>
                    </a:camera>
                    <a:lightRig rig="threePt" dir="t"/>
                  </a:scene3d>
                </p:grpSpPr>
                <p:grpSp>
                  <p:nvGrpSpPr>
                    <p:cNvPr id="1310" name="Group 395"/>
                    <p:cNvGrpSpPr/>
                    <p:nvPr/>
                  </p:nvGrpSpPr>
                  <p:grpSpPr>
                    <a:xfrm>
                      <a:off x="5326940" y="3038938"/>
                      <a:ext cx="2022983" cy="455500"/>
                      <a:chOff x="5326940" y="3038937"/>
                      <a:chExt cx="2022983" cy="455500"/>
                    </a:xfrm>
                  </p:grpSpPr>
                  <p:grpSp>
                    <p:nvGrpSpPr>
                      <p:cNvPr id="1350" name="Group 378"/>
                      <p:cNvGrpSpPr/>
                      <p:nvPr/>
                    </p:nvGrpSpPr>
                    <p:grpSpPr>
                      <a:xfrm>
                        <a:off x="5896151" y="3040986"/>
                        <a:ext cx="315351" cy="452185"/>
                        <a:chOff x="6144878" y="3040986"/>
                        <a:chExt cx="315351" cy="452185"/>
                      </a:xfrm>
                    </p:grpSpPr>
                    <p:sp>
                      <p:nvSpPr>
                        <p:cNvPr id="1360" name="Down Arrow 1359"/>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6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351" name="Group 377"/>
                      <p:cNvGrpSpPr/>
                      <p:nvPr/>
                    </p:nvGrpSpPr>
                    <p:grpSpPr>
                      <a:xfrm>
                        <a:off x="5326940" y="3038937"/>
                        <a:ext cx="315351" cy="452185"/>
                        <a:chOff x="5326940" y="3038937"/>
                        <a:chExt cx="315351" cy="452185"/>
                      </a:xfrm>
                    </p:grpSpPr>
                    <p:sp>
                      <p:nvSpPr>
                        <p:cNvPr id="1358" name="Down Arrow 13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352" name="Group 230"/>
                      <p:cNvGrpSpPr/>
                      <p:nvPr/>
                    </p:nvGrpSpPr>
                    <p:grpSpPr>
                      <a:xfrm flipV="1">
                        <a:off x="6465362" y="3038939"/>
                        <a:ext cx="315351" cy="452185"/>
                        <a:chOff x="2660385" y="1689916"/>
                        <a:chExt cx="315351" cy="452185"/>
                      </a:xfrm>
                    </p:grpSpPr>
                    <p:sp>
                      <p:nvSpPr>
                        <p:cNvPr id="1356" name="Down Arrow 1355"/>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353" name="Group 379"/>
                      <p:cNvGrpSpPr/>
                      <p:nvPr/>
                    </p:nvGrpSpPr>
                    <p:grpSpPr>
                      <a:xfrm>
                        <a:off x="7034572" y="3042252"/>
                        <a:ext cx="315351" cy="452185"/>
                        <a:chOff x="7836091" y="3042252"/>
                        <a:chExt cx="315351" cy="452185"/>
                      </a:xfrm>
                    </p:grpSpPr>
                    <p:sp>
                      <p:nvSpPr>
                        <p:cNvPr id="1354" name="Down Arrow 1353"/>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311" name="Group 394"/>
                    <p:cNvGrpSpPr/>
                    <p:nvPr/>
                  </p:nvGrpSpPr>
                  <p:grpSpPr>
                    <a:xfrm>
                      <a:off x="5326940" y="3624179"/>
                      <a:ext cx="2022983" cy="455500"/>
                      <a:chOff x="5326940" y="3669335"/>
                      <a:chExt cx="2022983" cy="455500"/>
                    </a:xfrm>
                  </p:grpSpPr>
                  <p:grpSp>
                    <p:nvGrpSpPr>
                      <p:cNvPr id="1338" name="Group 382"/>
                      <p:cNvGrpSpPr/>
                      <p:nvPr/>
                    </p:nvGrpSpPr>
                    <p:grpSpPr>
                      <a:xfrm>
                        <a:off x="5896151" y="3671384"/>
                        <a:ext cx="315351" cy="452185"/>
                        <a:chOff x="6144878" y="3705251"/>
                        <a:chExt cx="315351" cy="452185"/>
                      </a:xfrm>
                    </p:grpSpPr>
                    <p:sp>
                      <p:nvSpPr>
                        <p:cNvPr id="1348" name="Down Arrow 1347"/>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339" name="Group 235"/>
                      <p:cNvGrpSpPr/>
                      <p:nvPr/>
                    </p:nvGrpSpPr>
                    <p:grpSpPr>
                      <a:xfrm flipV="1">
                        <a:off x="5326940" y="3669335"/>
                        <a:ext cx="315351" cy="452185"/>
                        <a:chOff x="704140" y="2354179"/>
                        <a:chExt cx="315351" cy="452185"/>
                      </a:xfrm>
                    </p:grpSpPr>
                    <p:sp>
                      <p:nvSpPr>
                        <p:cNvPr id="1346" name="Down Arrow 1345"/>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340" name="Group 381"/>
                      <p:cNvGrpSpPr/>
                      <p:nvPr/>
                    </p:nvGrpSpPr>
                    <p:grpSpPr>
                      <a:xfrm>
                        <a:off x="6465362" y="3669337"/>
                        <a:ext cx="315351" cy="452185"/>
                        <a:chOff x="7012249" y="3703204"/>
                        <a:chExt cx="315351" cy="452185"/>
                      </a:xfrm>
                    </p:grpSpPr>
                    <p:sp>
                      <p:nvSpPr>
                        <p:cNvPr id="1344" name="Down Arrow 1343"/>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341" name="Group 380"/>
                      <p:cNvGrpSpPr/>
                      <p:nvPr/>
                    </p:nvGrpSpPr>
                    <p:grpSpPr>
                      <a:xfrm>
                        <a:off x="7034572" y="3672650"/>
                        <a:ext cx="315351" cy="452185"/>
                        <a:chOff x="7836091" y="3706517"/>
                        <a:chExt cx="315351" cy="452185"/>
                      </a:xfrm>
                    </p:grpSpPr>
                    <p:sp>
                      <p:nvSpPr>
                        <p:cNvPr id="1342" name="Down Arrow 1341"/>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312" name="Group 393"/>
                    <p:cNvGrpSpPr/>
                    <p:nvPr/>
                  </p:nvGrpSpPr>
                  <p:grpSpPr>
                    <a:xfrm>
                      <a:off x="5326940" y="4209422"/>
                      <a:ext cx="2022983" cy="455500"/>
                      <a:chOff x="5326940" y="4333600"/>
                      <a:chExt cx="2022983" cy="455500"/>
                    </a:xfrm>
                  </p:grpSpPr>
                  <p:grpSp>
                    <p:nvGrpSpPr>
                      <p:cNvPr id="1326" name="Group 231"/>
                      <p:cNvGrpSpPr/>
                      <p:nvPr/>
                    </p:nvGrpSpPr>
                    <p:grpSpPr>
                      <a:xfrm flipV="1">
                        <a:off x="5896151" y="4335649"/>
                        <a:ext cx="315351" cy="452185"/>
                        <a:chOff x="1680124" y="3020493"/>
                        <a:chExt cx="315351" cy="452185"/>
                      </a:xfrm>
                    </p:grpSpPr>
                    <p:sp>
                      <p:nvSpPr>
                        <p:cNvPr id="1336" name="Down Arrow 133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327" name="Group 383"/>
                      <p:cNvGrpSpPr/>
                      <p:nvPr/>
                    </p:nvGrpSpPr>
                    <p:grpSpPr>
                      <a:xfrm>
                        <a:off x="5326940" y="4333600"/>
                        <a:ext cx="315351" cy="452185"/>
                        <a:chOff x="5326940" y="4367467"/>
                        <a:chExt cx="315351" cy="452185"/>
                      </a:xfrm>
                    </p:grpSpPr>
                    <p:sp>
                      <p:nvSpPr>
                        <p:cNvPr id="1334" name="Down Arrow 1333"/>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328" name="Group 229"/>
                      <p:cNvGrpSpPr/>
                      <p:nvPr/>
                    </p:nvGrpSpPr>
                    <p:grpSpPr>
                      <a:xfrm flipV="1">
                        <a:off x="6465362" y="4333602"/>
                        <a:ext cx="315351" cy="452185"/>
                        <a:chOff x="2660385" y="3018446"/>
                        <a:chExt cx="315351" cy="452185"/>
                      </a:xfrm>
                    </p:grpSpPr>
                    <p:sp>
                      <p:nvSpPr>
                        <p:cNvPr id="1332" name="Down Arrow 1331"/>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329" name="Group 234"/>
                      <p:cNvGrpSpPr/>
                      <p:nvPr/>
                    </p:nvGrpSpPr>
                    <p:grpSpPr>
                      <a:xfrm flipV="1">
                        <a:off x="7034572" y="4336915"/>
                        <a:ext cx="315351" cy="452185"/>
                        <a:chOff x="3687429" y="3021759"/>
                        <a:chExt cx="315351" cy="452185"/>
                      </a:xfrm>
                    </p:grpSpPr>
                    <p:sp>
                      <p:nvSpPr>
                        <p:cNvPr id="1330" name="Down Arrow 1329"/>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313" name="Group 392"/>
                    <p:cNvGrpSpPr/>
                    <p:nvPr/>
                  </p:nvGrpSpPr>
                  <p:grpSpPr>
                    <a:xfrm>
                      <a:off x="5326940" y="4794663"/>
                      <a:ext cx="2022983" cy="455500"/>
                      <a:chOff x="5326940" y="4918842"/>
                      <a:chExt cx="2022983" cy="455500"/>
                    </a:xfrm>
                  </p:grpSpPr>
                  <p:grpSp>
                    <p:nvGrpSpPr>
                      <p:cNvPr id="1314" name="Group 385"/>
                      <p:cNvGrpSpPr/>
                      <p:nvPr/>
                    </p:nvGrpSpPr>
                    <p:grpSpPr>
                      <a:xfrm>
                        <a:off x="5896151" y="4920891"/>
                        <a:ext cx="315351" cy="452185"/>
                        <a:chOff x="6144878" y="5033781"/>
                        <a:chExt cx="315351" cy="452185"/>
                      </a:xfrm>
                    </p:grpSpPr>
                    <p:sp>
                      <p:nvSpPr>
                        <p:cNvPr id="1324" name="Down Arrow 1323"/>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315" name="Group 384"/>
                      <p:cNvGrpSpPr/>
                      <p:nvPr/>
                    </p:nvGrpSpPr>
                    <p:grpSpPr>
                      <a:xfrm>
                        <a:off x="5326940" y="4918842"/>
                        <a:ext cx="315351" cy="452185"/>
                        <a:chOff x="5326940" y="5031732"/>
                        <a:chExt cx="315351" cy="452185"/>
                      </a:xfrm>
                    </p:grpSpPr>
                    <p:sp>
                      <p:nvSpPr>
                        <p:cNvPr id="1322" name="Down Arrow 1321"/>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316" name="Group 386"/>
                      <p:cNvGrpSpPr/>
                      <p:nvPr/>
                    </p:nvGrpSpPr>
                    <p:grpSpPr>
                      <a:xfrm>
                        <a:off x="6465362" y="4918844"/>
                        <a:ext cx="315351" cy="452185"/>
                        <a:chOff x="7012249" y="5031734"/>
                        <a:chExt cx="315351" cy="452185"/>
                      </a:xfrm>
                    </p:grpSpPr>
                    <p:sp>
                      <p:nvSpPr>
                        <p:cNvPr id="1320" name="Down Arrow 1319"/>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317" name="Group 387"/>
                      <p:cNvGrpSpPr/>
                      <p:nvPr/>
                    </p:nvGrpSpPr>
                    <p:grpSpPr>
                      <a:xfrm>
                        <a:off x="7034572" y="4922157"/>
                        <a:ext cx="315351" cy="452185"/>
                        <a:chOff x="7836091" y="5035047"/>
                        <a:chExt cx="315351" cy="452185"/>
                      </a:xfrm>
                    </p:grpSpPr>
                    <p:sp>
                      <p:nvSpPr>
                        <p:cNvPr id="1318" name="Down Arrow 1317"/>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204" name="Group 534"/>
                  <p:cNvGrpSpPr/>
                  <p:nvPr/>
                </p:nvGrpSpPr>
                <p:grpSpPr>
                  <a:xfrm>
                    <a:off x="7547154" y="4086099"/>
                    <a:ext cx="713765" cy="1182588"/>
                    <a:chOff x="5326940" y="3038938"/>
                    <a:chExt cx="2022983" cy="2211225"/>
                  </a:xfrm>
                  <a:scene3d>
                    <a:camera prst="orthographicFront">
                      <a:rot lat="17999995" lon="19199986" rev="2100000"/>
                    </a:camera>
                    <a:lightRig rig="threePt" dir="t"/>
                  </a:scene3d>
                </p:grpSpPr>
                <p:grpSp>
                  <p:nvGrpSpPr>
                    <p:cNvPr id="1258" name="Group 395"/>
                    <p:cNvGrpSpPr/>
                    <p:nvPr/>
                  </p:nvGrpSpPr>
                  <p:grpSpPr>
                    <a:xfrm>
                      <a:off x="5326940" y="3038938"/>
                      <a:ext cx="2022983" cy="455500"/>
                      <a:chOff x="5326940" y="3038937"/>
                      <a:chExt cx="2022983" cy="455500"/>
                    </a:xfrm>
                  </p:grpSpPr>
                  <p:grpSp>
                    <p:nvGrpSpPr>
                      <p:cNvPr id="1298" name="Group 378"/>
                      <p:cNvGrpSpPr/>
                      <p:nvPr/>
                    </p:nvGrpSpPr>
                    <p:grpSpPr>
                      <a:xfrm>
                        <a:off x="5896151" y="3040986"/>
                        <a:ext cx="315351" cy="452185"/>
                        <a:chOff x="6144878" y="3040986"/>
                        <a:chExt cx="315351" cy="452185"/>
                      </a:xfrm>
                    </p:grpSpPr>
                    <p:sp>
                      <p:nvSpPr>
                        <p:cNvPr id="1308" name="Down Arrow 1307"/>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299" name="Group 377"/>
                      <p:cNvGrpSpPr/>
                      <p:nvPr/>
                    </p:nvGrpSpPr>
                    <p:grpSpPr>
                      <a:xfrm>
                        <a:off x="5326940" y="3038937"/>
                        <a:ext cx="315351" cy="452185"/>
                        <a:chOff x="5326940" y="3038937"/>
                        <a:chExt cx="315351" cy="452185"/>
                      </a:xfrm>
                    </p:grpSpPr>
                    <p:sp>
                      <p:nvSpPr>
                        <p:cNvPr id="1306" name="Down Arrow 130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300" name="Group 230"/>
                      <p:cNvGrpSpPr/>
                      <p:nvPr/>
                    </p:nvGrpSpPr>
                    <p:grpSpPr>
                      <a:xfrm flipV="1">
                        <a:off x="6465362" y="3038939"/>
                        <a:ext cx="315351" cy="452185"/>
                        <a:chOff x="2660385" y="1689916"/>
                        <a:chExt cx="315351" cy="452185"/>
                      </a:xfrm>
                    </p:grpSpPr>
                    <p:sp>
                      <p:nvSpPr>
                        <p:cNvPr id="1304" name="Down Arrow 1303"/>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301" name="Group 379"/>
                      <p:cNvGrpSpPr/>
                      <p:nvPr/>
                    </p:nvGrpSpPr>
                    <p:grpSpPr>
                      <a:xfrm>
                        <a:off x="7034572" y="3042252"/>
                        <a:ext cx="315351" cy="452185"/>
                        <a:chOff x="7836091" y="3042252"/>
                        <a:chExt cx="315351" cy="452185"/>
                      </a:xfrm>
                    </p:grpSpPr>
                    <p:sp>
                      <p:nvSpPr>
                        <p:cNvPr id="1302" name="Down Arrow 1301"/>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259" name="Group 394"/>
                    <p:cNvGrpSpPr/>
                    <p:nvPr/>
                  </p:nvGrpSpPr>
                  <p:grpSpPr>
                    <a:xfrm>
                      <a:off x="5326940" y="3624179"/>
                      <a:ext cx="2022983" cy="455500"/>
                      <a:chOff x="5326940" y="3669335"/>
                      <a:chExt cx="2022983" cy="455500"/>
                    </a:xfrm>
                  </p:grpSpPr>
                  <p:grpSp>
                    <p:nvGrpSpPr>
                      <p:cNvPr id="1286" name="Group 382"/>
                      <p:cNvGrpSpPr/>
                      <p:nvPr/>
                    </p:nvGrpSpPr>
                    <p:grpSpPr>
                      <a:xfrm>
                        <a:off x="5896151" y="3671384"/>
                        <a:ext cx="315351" cy="452185"/>
                        <a:chOff x="6144878" y="3705251"/>
                        <a:chExt cx="315351" cy="452185"/>
                      </a:xfrm>
                    </p:grpSpPr>
                    <p:sp>
                      <p:nvSpPr>
                        <p:cNvPr id="1296" name="Down Arrow 1295"/>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287" name="Group 235"/>
                      <p:cNvGrpSpPr/>
                      <p:nvPr/>
                    </p:nvGrpSpPr>
                    <p:grpSpPr>
                      <a:xfrm flipV="1">
                        <a:off x="5326940" y="3669335"/>
                        <a:ext cx="315351" cy="452185"/>
                        <a:chOff x="704140" y="2354179"/>
                        <a:chExt cx="315351" cy="452185"/>
                      </a:xfrm>
                    </p:grpSpPr>
                    <p:sp>
                      <p:nvSpPr>
                        <p:cNvPr id="1294" name="Down Arrow 129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288" name="Group 381"/>
                      <p:cNvGrpSpPr/>
                      <p:nvPr/>
                    </p:nvGrpSpPr>
                    <p:grpSpPr>
                      <a:xfrm>
                        <a:off x="6465362" y="3669337"/>
                        <a:ext cx="315351" cy="452185"/>
                        <a:chOff x="7012249" y="3703204"/>
                        <a:chExt cx="315351" cy="452185"/>
                      </a:xfrm>
                    </p:grpSpPr>
                    <p:sp>
                      <p:nvSpPr>
                        <p:cNvPr id="1292" name="Down Arrow 1291"/>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289" name="Group 380"/>
                      <p:cNvGrpSpPr/>
                      <p:nvPr/>
                    </p:nvGrpSpPr>
                    <p:grpSpPr>
                      <a:xfrm>
                        <a:off x="7034572" y="3672650"/>
                        <a:ext cx="315351" cy="452185"/>
                        <a:chOff x="7836091" y="3706517"/>
                        <a:chExt cx="315351" cy="452185"/>
                      </a:xfrm>
                    </p:grpSpPr>
                    <p:sp>
                      <p:nvSpPr>
                        <p:cNvPr id="1290" name="Down Arrow 1289"/>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9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260" name="Group 393"/>
                    <p:cNvGrpSpPr/>
                    <p:nvPr/>
                  </p:nvGrpSpPr>
                  <p:grpSpPr>
                    <a:xfrm>
                      <a:off x="5326940" y="4209422"/>
                      <a:ext cx="2022983" cy="455500"/>
                      <a:chOff x="5326940" y="4333600"/>
                      <a:chExt cx="2022983" cy="455500"/>
                    </a:xfrm>
                  </p:grpSpPr>
                  <p:grpSp>
                    <p:nvGrpSpPr>
                      <p:cNvPr id="1274" name="Group 231"/>
                      <p:cNvGrpSpPr/>
                      <p:nvPr/>
                    </p:nvGrpSpPr>
                    <p:grpSpPr>
                      <a:xfrm flipV="1">
                        <a:off x="5896151" y="4335649"/>
                        <a:ext cx="315351" cy="452185"/>
                        <a:chOff x="1680124" y="3020493"/>
                        <a:chExt cx="315351" cy="452185"/>
                      </a:xfrm>
                    </p:grpSpPr>
                    <p:sp>
                      <p:nvSpPr>
                        <p:cNvPr id="1284" name="Down Arrow 1283"/>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275" name="Group 383"/>
                      <p:cNvGrpSpPr/>
                      <p:nvPr/>
                    </p:nvGrpSpPr>
                    <p:grpSpPr>
                      <a:xfrm>
                        <a:off x="5326940" y="4333600"/>
                        <a:ext cx="315351" cy="452185"/>
                        <a:chOff x="5326940" y="4367467"/>
                        <a:chExt cx="315351" cy="452185"/>
                      </a:xfrm>
                    </p:grpSpPr>
                    <p:sp>
                      <p:nvSpPr>
                        <p:cNvPr id="1282" name="Down Arrow 1281"/>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276" name="Group 229"/>
                      <p:cNvGrpSpPr/>
                      <p:nvPr/>
                    </p:nvGrpSpPr>
                    <p:grpSpPr>
                      <a:xfrm flipV="1">
                        <a:off x="6465362" y="4333602"/>
                        <a:ext cx="315351" cy="452185"/>
                        <a:chOff x="2660385" y="3018446"/>
                        <a:chExt cx="315351" cy="452185"/>
                      </a:xfrm>
                    </p:grpSpPr>
                    <p:sp>
                      <p:nvSpPr>
                        <p:cNvPr id="1280" name="Down Arrow 127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277" name="Group 234"/>
                      <p:cNvGrpSpPr/>
                      <p:nvPr/>
                    </p:nvGrpSpPr>
                    <p:grpSpPr>
                      <a:xfrm flipV="1">
                        <a:off x="7034572" y="4336915"/>
                        <a:ext cx="315351" cy="452185"/>
                        <a:chOff x="3687429" y="3021759"/>
                        <a:chExt cx="315351" cy="452185"/>
                      </a:xfrm>
                    </p:grpSpPr>
                    <p:sp>
                      <p:nvSpPr>
                        <p:cNvPr id="1278" name="Down Arrow 127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61" name="Group 392"/>
                    <p:cNvGrpSpPr/>
                    <p:nvPr/>
                  </p:nvGrpSpPr>
                  <p:grpSpPr>
                    <a:xfrm>
                      <a:off x="5326940" y="4794663"/>
                      <a:ext cx="2022983" cy="455500"/>
                      <a:chOff x="5326940" y="4918842"/>
                      <a:chExt cx="2022983" cy="455500"/>
                    </a:xfrm>
                  </p:grpSpPr>
                  <p:grpSp>
                    <p:nvGrpSpPr>
                      <p:cNvPr id="1262" name="Group 385"/>
                      <p:cNvGrpSpPr/>
                      <p:nvPr/>
                    </p:nvGrpSpPr>
                    <p:grpSpPr>
                      <a:xfrm>
                        <a:off x="5896151" y="4920891"/>
                        <a:ext cx="315351" cy="452185"/>
                        <a:chOff x="6144878" y="5033781"/>
                        <a:chExt cx="315351" cy="452185"/>
                      </a:xfrm>
                    </p:grpSpPr>
                    <p:sp>
                      <p:nvSpPr>
                        <p:cNvPr id="1272" name="Down Arrow 1271"/>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263" name="Group 384"/>
                      <p:cNvGrpSpPr/>
                      <p:nvPr/>
                    </p:nvGrpSpPr>
                    <p:grpSpPr>
                      <a:xfrm>
                        <a:off x="5326940" y="4918842"/>
                        <a:ext cx="315351" cy="452185"/>
                        <a:chOff x="5326940" y="5031732"/>
                        <a:chExt cx="315351" cy="452185"/>
                      </a:xfrm>
                    </p:grpSpPr>
                    <p:sp>
                      <p:nvSpPr>
                        <p:cNvPr id="1270" name="Down Arrow 1269"/>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7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264" name="Group 386"/>
                      <p:cNvGrpSpPr/>
                      <p:nvPr/>
                    </p:nvGrpSpPr>
                    <p:grpSpPr>
                      <a:xfrm>
                        <a:off x="6465362" y="4918844"/>
                        <a:ext cx="315351" cy="452185"/>
                        <a:chOff x="7012249" y="5031734"/>
                        <a:chExt cx="315351" cy="452185"/>
                      </a:xfrm>
                    </p:grpSpPr>
                    <p:sp>
                      <p:nvSpPr>
                        <p:cNvPr id="1268" name="Down Arrow 1267"/>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265" name="Group 387"/>
                      <p:cNvGrpSpPr/>
                      <p:nvPr/>
                    </p:nvGrpSpPr>
                    <p:grpSpPr>
                      <a:xfrm>
                        <a:off x="7034572" y="4922157"/>
                        <a:ext cx="315351" cy="452185"/>
                        <a:chOff x="7836091" y="5035047"/>
                        <a:chExt cx="315351" cy="452185"/>
                      </a:xfrm>
                    </p:grpSpPr>
                    <p:sp>
                      <p:nvSpPr>
                        <p:cNvPr id="1266" name="Down Arrow 1265"/>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6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nvGrpSpPr>
                  <p:cNvPr id="1205" name="Group 587"/>
                  <p:cNvGrpSpPr/>
                  <p:nvPr/>
                </p:nvGrpSpPr>
                <p:grpSpPr>
                  <a:xfrm>
                    <a:off x="8320579" y="4086099"/>
                    <a:ext cx="713765" cy="1182588"/>
                    <a:chOff x="5326940" y="3038938"/>
                    <a:chExt cx="2022983" cy="2211225"/>
                  </a:xfrm>
                  <a:scene3d>
                    <a:camera prst="orthographicFront">
                      <a:rot lat="17999995" lon="19199986" rev="2100000"/>
                    </a:camera>
                    <a:lightRig rig="threePt" dir="t"/>
                  </a:scene3d>
                </p:grpSpPr>
                <p:grpSp>
                  <p:nvGrpSpPr>
                    <p:cNvPr id="1206" name="Group 395"/>
                    <p:cNvGrpSpPr/>
                    <p:nvPr/>
                  </p:nvGrpSpPr>
                  <p:grpSpPr>
                    <a:xfrm>
                      <a:off x="5326940" y="3038938"/>
                      <a:ext cx="2022983" cy="455500"/>
                      <a:chOff x="5326940" y="3038937"/>
                      <a:chExt cx="2022983" cy="455500"/>
                    </a:xfrm>
                  </p:grpSpPr>
                  <p:grpSp>
                    <p:nvGrpSpPr>
                      <p:cNvPr id="1246" name="Group 378"/>
                      <p:cNvGrpSpPr/>
                      <p:nvPr/>
                    </p:nvGrpSpPr>
                    <p:grpSpPr>
                      <a:xfrm>
                        <a:off x="5896151" y="3040986"/>
                        <a:ext cx="315351" cy="452185"/>
                        <a:chOff x="6144878" y="3040986"/>
                        <a:chExt cx="315351" cy="452185"/>
                      </a:xfrm>
                    </p:grpSpPr>
                    <p:sp>
                      <p:nvSpPr>
                        <p:cNvPr id="1256" name="Down Arrow 1255"/>
                        <p:cNvSpPr/>
                        <p:nvPr/>
                      </p:nvSpPr>
                      <p:spPr bwMode="auto">
                        <a:xfrm rot="10800000">
                          <a:off x="6241016" y="304098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194408"/>
                          <a:ext cx="315351" cy="298763"/>
                        </a:xfrm>
                        <a:prstGeom prst="rect">
                          <a:avLst/>
                        </a:prstGeom>
                        <a:noFill/>
                      </p:spPr>
                    </p:pic>
                  </p:grpSp>
                  <p:grpSp>
                    <p:nvGrpSpPr>
                      <p:cNvPr id="1247" name="Group 377"/>
                      <p:cNvGrpSpPr/>
                      <p:nvPr/>
                    </p:nvGrpSpPr>
                    <p:grpSpPr>
                      <a:xfrm>
                        <a:off x="5326940" y="3038937"/>
                        <a:ext cx="315351" cy="452185"/>
                        <a:chOff x="5326940" y="3038937"/>
                        <a:chExt cx="315351" cy="452185"/>
                      </a:xfrm>
                    </p:grpSpPr>
                    <p:sp>
                      <p:nvSpPr>
                        <p:cNvPr id="1254" name="Down Arrow 125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p:spPr>
                    </p:pic>
                  </p:grpSp>
                  <p:grpSp>
                    <p:nvGrpSpPr>
                      <p:cNvPr id="1248" name="Group 230"/>
                      <p:cNvGrpSpPr/>
                      <p:nvPr/>
                    </p:nvGrpSpPr>
                    <p:grpSpPr>
                      <a:xfrm flipV="1">
                        <a:off x="6465362" y="3038939"/>
                        <a:ext cx="315351" cy="452185"/>
                        <a:chOff x="2660385" y="1689916"/>
                        <a:chExt cx="315351" cy="452185"/>
                      </a:xfrm>
                    </p:grpSpPr>
                    <p:sp>
                      <p:nvSpPr>
                        <p:cNvPr id="1252" name="Down Arrow 1251"/>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1843338"/>
                          <a:ext cx="315351" cy="298763"/>
                        </a:xfrm>
                        <a:prstGeom prst="rect">
                          <a:avLst/>
                        </a:prstGeom>
                        <a:noFill/>
                      </p:spPr>
                    </p:pic>
                  </p:grpSp>
                  <p:grpSp>
                    <p:nvGrpSpPr>
                      <p:cNvPr id="1249" name="Group 379"/>
                      <p:cNvGrpSpPr/>
                      <p:nvPr/>
                    </p:nvGrpSpPr>
                    <p:grpSpPr>
                      <a:xfrm>
                        <a:off x="7034572" y="3042252"/>
                        <a:ext cx="315351" cy="452185"/>
                        <a:chOff x="7836091" y="3042252"/>
                        <a:chExt cx="315351" cy="452185"/>
                      </a:xfrm>
                    </p:grpSpPr>
                    <p:sp>
                      <p:nvSpPr>
                        <p:cNvPr id="1250" name="Down Arrow 1249"/>
                        <p:cNvSpPr/>
                        <p:nvPr/>
                      </p:nvSpPr>
                      <p:spPr bwMode="auto">
                        <a:xfrm rot="10800000">
                          <a:off x="7932229" y="304225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5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195674"/>
                          <a:ext cx="315351" cy="298763"/>
                        </a:xfrm>
                        <a:prstGeom prst="rect">
                          <a:avLst/>
                        </a:prstGeom>
                        <a:noFill/>
                      </p:spPr>
                    </p:pic>
                  </p:grpSp>
                </p:grpSp>
                <p:grpSp>
                  <p:nvGrpSpPr>
                    <p:cNvPr id="1207" name="Group 394"/>
                    <p:cNvGrpSpPr/>
                    <p:nvPr/>
                  </p:nvGrpSpPr>
                  <p:grpSpPr>
                    <a:xfrm>
                      <a:off x="5326940" y="3624179"/>
                      <a:ext cx="2022983" cy="455500"/>
                      <a:chOff x="5326940" y="3669335"/>
                      <a:chExt cx="2022983" cy="455500"/>
                    </a:xfrm>
                  </p:grpSpPr>
                  <p:grpSp>
                    <p:nvGrpSpPr>
                      <p:cNvPr id="1234" name="Group 382"/>
                      <p:cNvGrpSpPr/>
                      <p:nvPr/>
                    </p:nvGrpSpPr>
                    <p:grpSpPr>
                      <a:xfrm>
                        <a:off x="5896151" y="3671384"/>
                        <a:ext cx="315351" cy="452185"/>
                        <a:chOff x="6144878" y="3705251"/>
                        <a:chExt cx="315351" cy="452185"/>
                      </a:xfrm>
                    </p:grpSpPr>
                    <p:sp>
                      <p:nvSpPr>
                        <p:cNvPr id="1244" name="Down Arrow 1243"/>
                        <p:cNvSpPr/>
                        <p:nvPr/>
                      </p:nvSpPr>
                      <p:spPr bwMode="auto">
                        <a:xfrm rot="10800000">
                          <a:off x="6241016" y="370525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3858673"/>
                          <a:ext cx="315351" cy="298763"/>
                        </a:xfrm>
                        <a:prstGeom prst="rect">
                          <a:avLst/>
                        </a:prstGeom>
                        <a:noFill/>
                      </p:spPr>
                    </p:pic>
                  </p:grpSp>
                  <p:grpSp>
                    <p:nvGrpSpPr>
                      <p:cNvPr id="1235" name="Group 235"/>
                      <p:cNvGrpSpPr/>
                      <p:nvPr/>
                    </p:nvGrpSpPr>
                    <p:grpSpPr>
                      <a:xfrm flipV="1">
                        <a:off x="5326940" y="3669335"/>
                        <a:ext cx="315351" cy="452185"/>
                        <a:chOff x="704140" y="2354179"/>
                        <a:chExt cx="315351" cy="452185"/>
                      </a:xfrm>
                    </p:grpSpPr>
                    <p:sp>
                      <p:nvSpPr>
                        <p:cNvPr id="1242" name="Down Arrow 1241"/>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4140" y="2507601"/>
                          <a:ext cx="315351" cy="298763"/>
                        </a:xfrm>
                        <a:prstGeom prst="rect">
                          <a:avLst/>
                        </a:prstGeom>
                        <a:noFill/>
                      </p:spPr>
                    </p:pic>
                  </p:grpSp>
                  <p:grpSp>
                    <p:nvGrpSpPr>
                      <p:cNvPr id="1236" name="Group 381"/>
                      <p:cNvGrpSpPr/>
                      <p:nvPr/>
                    </p:nvGrpSpPr>
                    <p:grpSpPr>
                      <a:xfrm>
                        <a:off x="6465362" y="3669337"/>
                        <a:ext cx="315351" cy="452185"/>
                        <a:chOff x="7012249" y="3703204"/>
                        <a:chExt cx="315351" cy="452185"/>
                      </a:xfrm>
                    </p:grpSpPr>
                    <p:sp>
                      <p:nvSpPr>
                        <p:cNvPr id="1240" name="Down Arrow 1239"/>
                        <p:cNvSpPr/>
                        <p:nvPr/>
                      </p:nvSpPr>
                      <p:spPr bwMode="auto">
                        <a:xfrm rot="10800000">
                          <a:off x="7108387" y="370320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4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3856626"/>
                          <a:ext cx="315351" cy="298763"/>
                        </a:xfrm>
                        <a:prstGeom prst="rect">
                          <a:avLst/>
                        </a:prstGeom>
                        <a:noFill/>
                      </p:spPr>
                    </p:pic>
                  </p:grpSp>
                  <p:grpSp>
                    <p:nvGrpSpPr>
                      <p:cNvPr id="1237" name="Group 380"/>
                      <p:cNvGrpSpPr/>
                      <p:nvPr/>
                    </p:nvGrpSpPr>
                    <p:grpSpPr>
                      <a:xfrm>
                        <a:off x="7034572" y="3672650"/>
                        <a:ext cx="315351" cy="452185"/>
                        <a:chOff x="7836091" y="3706517"/>
                        <a:chExt cx="315351" cy="452185"/>
                      </a:xfrm>
                    </p:grpSpPr>
                    <p:sp>
                      <p:nvSpPr>
                        <p:cNvPr id="1238" name="Down Arrow 1237"/>
                        <p:cNvSpPr/>
                        <p:nvPr/>
                      </p:nvSpPr>
                      <p:spPr bwMode="auto">
                        <a:xfrm rot="10800000">
                          <a:off x="7932229" y="370651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3859939"/>
                          <a:ext cx="315351" cy="298763"/>
                        </a:xfrm>
                        <a:prstGeom prst="rect">
                          <a:avLst/>
                        </a:prstGeom>
                        <a:noFill/>
                      </p:spPr>
                    </p:pic>
                  </p:grpSp>
                </p:grpSp>
                <p:grpSp>
                  <p:nvGrpSpPr>
                    <p:cNvPr id="1208" name="Group 393"/>
                    <p:cNvGrpSpPr/>
                    <p:nvPr/>
                  </p:nvGrpSpPr>
                  <p:grpSpPr>
                    <a:xfrm>
                      <a:off x="5326940" y="4209422"/>
                      <a:ext cx="2022983" cy="455500"/>
                      <a:chOff x="5326940" y="4333600"/>
                      <a:chExt cx="2022983" cy="455500"/>
                    </a:xfrm>
                  </p:grpSpPr>
                  <p:grpSp>
                    <p:nvGrpSpPr>
                      <p:cNvPr id="1222" name="Group 231"/>
                      <p:cNvGrpSpPr/>
                      <p:nvPr/>
                    </p:nvGrpSpPr>
                    <p:grpSpPr>
                      <a:xfrm flipV="1">
                        <a:off x="5896151" y="4335649"/>
                        <a:ext cx="315351" cy="452185"/>
                        <a:chOff x="1680124" y="3020493"/>
                        <a:chExt cx="315351" cy="452185"/>
                      </a:xfrm>
                    </p:grpSpPr>
                    <p:sp>
                      <p:nvSpPr>
                        <p:cNvPr id="1232" name="Down Arrow 123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1680124" y="3173915"/>
                          <a:ext cx="315351" cy="298763"/>
                        </a:xfrm>
                        <a:prstGeom prst="rect">
                          <a:avLst/>
                        </a:prstGeom>
                        <a:noFill/>
                      </p:spPr>
                    </p:pic>
                  </p:grpSp>
                  <p:grpSp>
                    <p:nvGrpSpPr>
                      <p:cNvPr id="1223" name="Group 383"/>
                      <p:cNvGrpSpPr/>
                      <p:nvPr/>
                    </p:nvGrpSpPr>
                    <p:grpSpPr>
                      <a:xfrm>
                        <a:off x="5326940" y="4333600"/>
                        <a:ext cx="315351" cy="452185"/>
                        <a:chOff x="5326940" y="4367467"/>
                        <a:chExt cx="315351" cy="452185"/>
                      </a:xfrm>
                    </p:grpSpPr>
                    <p:sp>
                      <p:nvSpPr>
                        <p:cNvPr id="1230" name="Down Arrow 1229"/>
                        <p:cNvSpPr/>
                        <p:nvPr/>
                      </p:nvSpPr>
                      <p:spPr bwMode="auto">
                        <a:xfrm rot="10800000">
                          <a:off x="5423078" y="436746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4520889"/>
                          <a:ext cx="315351" cy="298763"/>
                        </a:xfrm>
                        <a:prstGeom prst="rect">
                          <a:avLst/>
                        </a:prstGeom>
                        <a:noFill/>
                      </p:spPr>
                    </p:pic>
                  </p:grpSp>
                  <p:grpSp>
                    <p:nvGrpSpPr>
                      <p:cNvPr id="1224" name="Group 229"/>
                      <p:cNvGrpSpPr/>
                      <p:nvPr/>
                    </p:nvGrpSpPr>
                    <p:grpSpPr>
                      <a:xfrm flipV="1">
                        <a:off x="6465362" y="4333602"/>
                        <a:ext cx="315351" cy="452185"/>
                        <a:chOff x="2660385" y="3018446"/>
                        <a:chExt cx="315351" cy="452185"/>
                      </a:xfrm>
                    </p:grpSpPr>
                    <p:sp>
                      <p:nvSpPr>
                        <p:cNvPr id="1228" name="Down Arrow 1227"/>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2660385" y="3171868"/>
                          <a:ext cx="315351" cy="298763"/>
                        </a:xfrm>
                        <a:prstGeom prst="rect">
                          <a:avLst/>
                        </a:prstGeom>
                        <a:noFill/>
                      </p:spPr>
                    </p:pic>
                  </p:grpSp>
                  <p:grpSp>
                    <p:nvGrpSpPr>
                      <p:cNvPr id="1225" name="Group 234"/>
                      <p:cNvGrpSpPr/>
                      <p:nvPr/>
                    </p:nvGrpSpPr>
                    <p:grpSpPr>
                      <a:xfrm flipV="1">
                        <a:off x="7034572" y="4336915"/>
                        <a:ext cx="315351" cy="452185"/>
                        <a:chOff x="3687429" y="3021759"/>
                        <a:chExt cx="315351" cy="452185"/>
                      </a:xfrm>
                    </p:grpSpPr>
                    <p:sp>
                      <p:nvSpPr>
                        <p:cNvPr id="1226" name="Down Arrow 1225"/>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3687429" y="3175181"/>
                          <a:ext cx="315351" cy="298763"/>
                        </a:xfrm>
                        <a:prstGeom prst="rect">
                          <a:avLst/>
                        </a:prstGeom>
                        <a:noFill/>
                      </p:spPr>
                    </p:pic>
                  </p:grpSp>
                </p:grpSp>
                <p:grpSp>
                  <p:nvGrpSpPr>
                    <p:cNvPr id="1209" name="Group 392"/>
                    <p:cNvGrpSpPr/>
                    <p:nvPr/>
                  </p:nvGrpSpPr>
                  <p:grpSpPr>
                    <a:xfrm>
                      <a:off x="5326940" y="4794663"/>
                      <a:ext cx="2022983" cy="455500"/>
                      <a:chOff x="5326940" y="4918842"/>
                      <a:chExt cx="2022983" cy="455500"/>
                    </a:xfrm>
                  </p:grpSpPr>
                  <p:grpSp>
                    <p:nvGrpSpPr>
                      <p:cNvPr id="1210" name="Group 385"/>
                      <p:cNvGrpSpPr/>
                      <p:nvPr/>
                    </p:nvGrpSpPr>
                    <p:grpSpPr>
                      <a:xfrm>
                        <a:off x="5896151" y="4920891"/>
                        <a:ext cx="315351" cy="452185"/>
                        <a:chOff x="6144878" y="5033781"/>
                        <a:chExt cx="315351" cy="452185"/>
                      </a:xfrm>
                    </p:grpSpPr>
                    <p:sp>
                      <p:nvSpPr>
                        <p:cNvPr id="1220" name="Down Arrow 1219"/>
                        <p:cNvSpPr/>
                        <p:nvPr/>
                      </p:nvSpPr>
                      <p:spPr bwMode="auto">
                        <a:xfrm rot="10800000">
                          <a:off x="6241016" y="50337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2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6144878" y="5187203"/>
                          <a:ext cx="315351" cy="298763"/>
                        </a:xfrm>
                        <a:prstGeom prst="rect">
                          <a:avLst/>
                        </a:prstGeom>
                        <a:noFill/>
                      </p:spPr>
                    </p:pic>
                  </p:grpSp>
                  <p:grpSp>
                    <p:nvGrpSpPr>
                      <p:cNvPr id="1211" name="Group 384"/>
                      <p:cNvGrpSpPr/>
                      <p:nvPr/>
                    </p:nvGrpSpPr>
                    <p:grpSpPr>
                      <a:xfrm>
                        <a:off x="5326940" y="4918842"/>
                        <a:ext cx="315351" cy="452185"/>
                        <a:chOff x="5326940" y="5031732"/>
                        <a:chExt cx="315351" cy="452185"/>
                      </a:xfrm>
                    </p:grpSpPr>
                    <p:sp>
                      <p:nvSpPr>
                        <p:cNvPr id="1218" name="Down Arrow 1217"/>
                        <p:cNvSpPr/>
                        <p:nvPr/>
                      </p:nvSpPr>
                      <p:spPr bwMode="auto">
                        <a:xfrm rot="10800000">
                          <a:off x="5423078" y="5031732"/>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5185154"/>
                          <a:ext cx="315351" cy="298763"/>
                        </a:xfrm>
                        <a:prstGeom prst="rect">
                          <a:avLst/>
                        </a:prstGeom>
                        <a:noFill/>
                      </p:spPr>
                    </p:pic>
                  </p:grpSp>
                  <p:grpSp>
                    <p:nvGrpSpPr>
                      <p:cNvPr id="1212" name="Group 386"/>
                      <p:cNvGrpSpPr/>
                      <p:nvPr/>
                    </p:nvGrpSpPr>
                    <p:grpSpPr>
                      <a:xfrm>
                        <a:off x="6465362" y="4918844"/>
                        <a:ext cx="315351" cy="452185"/>
                        <a:chOff x="7012249" y="5031734"/>
                        <a:chExt cx="315351" cy="452185"/>
                      </a:xfrm>
                    </p:grpSpPr>
                    <p:sp>
                      <p:nvSpPr>
                        <p:cNvPr id="1216" name="Down Arrow 1215"/>
                        <p:cNvSpPr/>
                        <p:nvPr/>
                      </p:nvSpPr>
                      <p:spPr bwMode="auto">
                        <a:xfrm rot="10800000">
                          <a:off x="7108387" y="503173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012249" y="5185156"/>
                          <a:ext cx="315351" cy="298763"/>
                        </a:xfrm>
                        <a:prstGeom prst="rect">
                          <a:avLst/>
                        </a:prstGeom>
                        <a:noFill/>
                      </p:spPr>
                    </p:pic>
                  </p:grpSp>
                  <p:grpSp>
                    <p:nvGrpSpPr>
                      <p:cNvPr id="1213" name="Group 387"/>
                      <p:cNvGrpSpPr/>
                      <p:nvPr/>
                    </p:nvGrpSpPr>
                    <p:grpSpPr>
                      <a:xfrm>
                        <a:off x="7034572" y="4922157"/>
                        <a:ext cx="315351" cy="452185"/>
                        <a:chOff x="7836091" y="5035047"/>
                        <a:chExt cx="315351" cy="452185"/>
                      </a:xfrm>
                    </p:grpSpPr>
                    <p:sp>
                      <p:nvSpPr>
                        <p:cNvPr id="1214" name="Down Arrow 1213"/>
                        <p:cNvSpPr/>
                        <p:nvPr/>
                      </p:nvSpPr>
                      <p:spPr bwMode="auto">
                        <a:xfrm rot="10800000">
                          <a:off x="7932229" y="503504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21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7836091" y="5188469"/>
                          <a:ext cx="315351" cy="298763"/>
                        </a:xfrm>
                        <a:prstGeom prst="rect">
                          <a:avLst/>
                        </a:prstGeom>
                        <a:noFill/>
                      </p:spPr>
                    </p:pic>
                  </p:grpSp>
                </p:grpSp>
              </p:grpSp>
            </p:grpSp>
          </p:grpSp>
          <p:grpSp>
            <p:nvGrpSpPr>
              <p:cNvPr id="1148" name="Group 1147"/>
              <p:cNvGrpSpPr/>
              <p:nvPr/>
            </p:nvGrpSpPr>
            <p:grpSpPr>
              <a:xfrm>
                <a:off x="4009822" y="4422032"/>
                <a:ext cx="742583" cy="231634"/>
                <a:chOff x="4009822" y="4422032"/>
                <a:chExt cx="742583" cy="231634"/>
              </a:xfrm>
            </p:grpSpPr>
            <p:grpSp>
              <p:nvGrpSpPr>
                <p:cNvPr id="1169" name="Group 2490"/>
                <p:cNvGrpSpPr/>
                <p:nvPr/>
              </p:nvGrpSpPr>
              <p:grpSpPr>
                <a:xfrm>
                  <a:off x="4201668" y="4422032"/>
                  <a:ext cx="550737" cy="228212"/>
                  <a:chOff x="7043441" y="4495205"/>
                  <a:chExt cx="811339" cy="416607"/>
                </a:xfrm>
              </p:grpSpPr>
              <p:grpSp>
                <p:nvGrpSpPr>
                  <p:cNvPr id="117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180" name="Down Arrow 117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8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17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178" name="Down Arrow 117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17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176" name="Down Arrow 117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170"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1171" name="Down Arrow 117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149" name="Group 1148"/>
              <p:cNvGrpSpPr/>
              <p:nvPr/>
            </p:nvGrpSpPr>
            <p:grpSpPr>
              <a:xfrm>
                <a:off x="5721958" y="4432943"/>
                <a:ext cx="742583" cy="231634"/>
                <a:chOff x="4009822" y="4422032"/>
                <a:chExt cx="742583" cy="231634"/>
              </a:xfrm>
            </p:grpSpPr>
            <p:grpSp>
              <p:nvGrpSpPr>
                <p:cNvPr id="1156" name="Group 2490"/>
                <p:cNvGrpSpPr/>
                <p:nvPr/>
              </p:nvGrpSpPr>
              <p:grpSpPr>
                <a:xfrm>
                  <a:off x="4201668" y="4422032"/>
                  <a:ext cx="550737" cy="228212"/>
                  <a:chOff x="7043441" y="4495205"/>
                  <a:chExt cx="811339" cy="416607"/>
                </a:xfrm>
              </p:grpSpPr>
              <p:grpSp>
                <p:nvGrpSpPr>
                  <p:cNvPr id="116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167" name="Down Arrow 11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16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165" name="Down Arrow 11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16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163" name="Down Arrow 116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6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157" name="Group 377"/>
                <p:cNvGrpSpPr/>
                <p:nvPr/>
              </p:nvGrpSpPr>
              <p:grpSpPr>
                <a:xfrm>
                  <a:off x="4009822" y="4425454"/>
                  <a:ext cx="171889" cy="228212"/>
                  <a:chOff x="5326940" y="3038937"/>
                  <a:chExt cx="315351" cy="452185"/>
                </a:xfrm>
                <a:scene3d>
                  <a:camera prst="orthographicFront">
                    <a:rot lat="18000000" lon="19199999" rev="2100000"/>
                  </a:camera>
                  <a:lightRig rig="threePt" dir="t"/>
                </a:scene3d>
              </p:grpSpPr>
              <p:sp>
                <p:nvSpPr>
                  <p:cNvPr id="1158" name="Down Arrow 11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1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cxnSp>
            <p:nvCxnSpPr>
              <p:cNvPr id="1150" name="Straight Connector 1149"/>
              <p:cNvCxnSpPr/>
              <p:nvPr/>
            </p:nvCxnSpPr>
            <p:spPr bwMode="auto">
              <a:xfrm flipV="1">
                <a:off x="4094918" y="3668025"/>
                <a:ext cx="575325" cy="88644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1" name="Straight Connector 1150"/>
              <p:cNvCxnSpPr>
                <a:endCxn id="1293" idx="0"/>
              </p:cNvCxnSpPr>
              <p:nvPr/>
            </p:nvCxnSpPr>
            <p:spPr bwMode="auto">
              <a:xfrm flipV="1">
                <a:off x="4104445" y="3829969"/>
                <a:ext cx="716931" cy="726660"/>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2" name="Straight Connector 1151"/>
              <p:cNvCxnSpPr/>
              <p:nvPr/>
            </p:nvCxnSpPr>
            <p:spPr bwMode="auto">
              <a:xfrm flipH="1" flipV="1">
                <a:off x="5496183" y="3673714"/>
                <a:ext cx="718455" cy="87652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3" name="Straight Connector 1152"/>
              <p:cNvCxnSpPr/>
              <p:nvPr/>
            </p:nvCxnSpPr>
            <p:spPr bwMode="auto">
              <a:xfrm flipH="1" flipV="1">
                <a:off x="5966205" y="4121834"/>
                <a:ext cx="254523" cy="430859"/>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4" name="Straight Connector 1153"/>
              <p:cNvCxnSpPr/>
              <p:nvPr/>
            </p:nvCxnSpPr>
            <p:spPr bwMode="auto">
              <a:xfrm flipH="1" flipV="1">
                <a:off x="4305384" y="4576078"/>
                <a:ext cx="552873" cy="501021"/>
              </a:xfrm>
              <a:prstGeom prst="line">
                <a:avLst/>
              </a:prstGeom>
              <a:ln w="19050">
                <a:solidFill>
                  <a:srgbClr val="00FF99"/>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5" name="Straight Connector 1154"/>
              <p:cNvCxnSpPr/>
              <p:nvPr/>
            </p:nvCxnSpPr>
            <p:spPr bwMode="auto">
              <a:xfrm flipV="1">
                <a:off x="4484824" y="4585764"/>
                <a:ext cx="25287" cy="499707"/>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146" name="Straight Connector 1145"/>
            <p:cNvCxnSpPr/>
            <p:nvPr/>
          </p:nvCxnSpPr>
          <p:spPr bwMode="auto">
            <a:xfrm flipH="1" flipV="1">
              <a:off x="5210704" y="4098787"/>
              <a:ext cx="1213284" cy="477732"/>
            </a:xfrm>
            <a:prstGeom prst="line">
              <a:avLst/>
            </a:prstGeom>
            <a:ln w="19050">
              <a:solidFill>
                <a:srgbClr val="FF0000"/>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98" name="Group 1597"/>
          <p:cNvGrpSpPr/>
          <p:nvPr/>
        </p:nvGrpSpPr>
        <p:grpSpPr>
          <a:xfrm>
            <a:off x="7664893" y="146711"/>
            <a:ext cx="1367624" cy="205602"/>
            <a:chOff x="7696863" y="287379"/>
            <a:chExt cx="1367624" cy="205602"/>
          </a:xfrm>
        </p:grpSpPr>
        <p:pic>
          <p:nvPicPr>
            <p:cNvPr id="1599"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00" name="Right Arrow 1599"/>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2" name="Right Arrow 1601"/>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4" name="Right Arrow 1603"/>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5" name="Picture 1604"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1606" name="Rounded Rectangle 1605"/>
          <p:cNvSpPr/>
          <p:nvPr/>
        </p:nvSpPr>
        <p:spPr bwMode="auto">
          <a:xfrm>
            <a:off x="8483138"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07" name="Picture 2"/>
          <p:cNvPicPr>
            <a:picLocks noChangeAspect="1" noChangeArrowheads="1"/>
          </p:cNvPicPr>
          <p:nvPr/>
        </p:nvPicPr>
        <p:blipFill>
          <a:blip r:embed="rId8" cstate="print"/>
          <a:srcRect/>
          <a:stretch>
            <a:fillRect/>
          </a:stretch>
        </p:blipFill>
        <p:spPr bwMode="auto">
          <a:xfrm>
            <a:off x="7932166" y="2280030"/>
            <a:ext cx="448122" cy="521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08" name="Picture 3"/>
          <p:cNvPicPr>
            <a:picLocks noChangeAspect="1" noChangeArrowheads="1"/>
          </p:cNvPicPr>
          <p:nvPr/>
        </p:nvPicPr>
        <p:blipFill>
          <a:blip r:embed="rId9" cstate="print"/>
          <a:srcRect/>
          <a:stretch>
            <a:fillRect/>
          </a:stretch>
        </p:blipFill>
        <p:spPr bwMode="auto">
          <a:xfrm>
            <a:off x="8432593" y="2273722"/>
            <a:ext cx="459384" cy="526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10" name="Picture 5"/>
          <p:cNvPicPr>
            <a:picLocks noChangeAspect="1" noChangeArrowheads="1"/>
          </p:cNvPicPr>
          <p:nvPr/>
        </p:nvPicPr>
        <p:blipFill>
          <a:blip r:embed="rId10" cstate="print"/>
          <a:srcRect/>
          <a:stretch>
            <a:fillRect/>
          </a:stretch>
        </p:blipFill>
        <p:spPr bwMode="auto">
          <a:xfrm>
            <a:off x="7468970" y="2285450"/>
            <a:ext cx="406292" cy="521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 name="Group 7"/>
          <p:cNvGrpSpPr/>
          <p:nvPr/>
        </p:nvGrpSpPr>
        <p:grpSpPr>
          <a:xfrm>
            <a:off x="6065099" y="2405277"/>
            <a:ext cx="1089679" cy="407955"/>
            <a:chOff x="6978489" y="4158865"/>
            <a:chExt cx="1504649" cy="334319"/>
          </a:xfrm>
        </p:grpSpPr>
        <p:grpSp>
          <p:nvGrpSpPr>
            <p:cNvPr id="7" name="Group 6"/>
            <p:cNvGrpSpPr/>
            <p:nvPr/>
          </p:nvGrpSpPr>
          <p:grpSpPr>
            <a:xfrm>
              <a:off x="7165979" y="4158865"/>
              <a:ext cx="1125815" cy="334319"/>
              <a:chOff x="4959569" y="5585793"/>
              <a:chExt cx="1125815" cy="334319"/>
            </a:xfrm>
          </p:grpSpPr>
          <p:sp>
            <p:nvSpPr>
              <p:cNvPr id="1644" name="Rounded Rectangle 1643"/>
              <p:cNvSpPr/>
              <p:nvPr/>
            </p:nvSpPr>
            <p:spPr bwMode="auto">
              <a:xfrm>
                <a:off x="5908803" y="55857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645" name="Rounded Rectangle 1644"/>
              <p:cNvSpPr/>
              <p:nvPr/>
            </p:nvSpPr>
            <p:spPr bwMode="auto">
              <a:xfrm>
                <a:off x="4959569" y="55901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611" name="Group 1610"/>
            <p:cNvGrpSpPr/>
            <p:nvPr/>
          </p:nvGrpSpPr>
          <p:grpSpPr>
            <a:xfrm>
              <a:off x="6978489" y="4216366"/>
              <a:ext cx="1504649" cy="228212"/>
              <a:chOff x="5155453" y="4408132"/>
              <a:chExt cx="1504649" cy="228212"/>
            </a:xfrm>
          </p:grpSpPr>
          <p:grpSp>
            <p:nvGrpSpPr>
              <p:cNvPr id="1612" name="Group 2490"/>
              <p:cNvGrpSpPr/>
              <p:nvPr/>
            </p:nvGrpSpPr>
            <p:grpSpPr>
              <a:xfrm>
                <a:off x="5155453" y="4408132"/>
                <a:ext cx="929584" cy="228212"/>
                <a:chOff x="7043441" y="4495205"/>
                <a:chExt cx="1369452" cy="416607"/>
              </a:xfrm>
            </p:grpSpPr>
            <p:grpSp>
              <p:nvGrpSpPr>
                <p:cNvPr id="1623"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636" name="Down Arrow 163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24"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634" name="Down Arrow 163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25"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32" name="Down Arrow 163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26"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630" name="Down Arrow 162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27"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628" name="Down Arrow 162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613" name="Group 2490"/>
              <p:cNvGrpSpPr/>
              <p:nvPr/>
            </p:nvGrpSpPr>
            <p:grpSpPr>
              <a:xfrm>
                <a:off x="6109365" y="4408132"/>
                <a:ext cx="550737" cy="228212"/>
                <a:chOff x="7043441" y="4495205"/>
                <a:chExt cx="811339" cy="416607"/>
              </a:xfrm>
            </p:grpSpPr>
            <p:grpSp>
              <p:nvGrpSpPr>
                <p:cNvPr id="1614"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621" name="Down Arrow 162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15"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619" name="Down Arrow 161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2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16"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17" name="Down Arrow 161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1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grpSp>
      <p:grpSp>
        <p:nvGrpSpPr>
          <p:cNvPr id="11" name="Group 10"/>
          <p:cNvGrpSpPr/>
          <p:nvPr/>
        </p:nvGrpSpPr>
        <p:grpSpPr>
          <a:xfrm>
            <a:off x="5999735" y="3017162"/>
            <a:ext cx="1141002" cy="470278"/>
            <a:chOff x="6243373" y="3035092"/>
            <a:chExt cx="1094594" cy="407955"/>
          </a:xfrm>
        </p:grpSpPr>
        <p:grpSp>
          <p:nvGrpSpPr>
            <p:cNvPr id="1647" name="Group 1646"/>
            <p:cNvGrpSpPr/>
            <p:nvPr/>
          </p:nvGrpSpPr>
          <p:grpSpPr>
            <a:xfrm>
              <a:off x="6243373" y="3035092"/>
              <a:ext cx="533983" cy="407955"/>
              <a:chOff x="5326463" y="5585793"/>
              <a:chExt cx="737338" cy="334319"/>
            </a:xfrm>
          </p:grpSpPr>
          <p:sp>
            <p:nvSpPr>
              <p:cNvPr id="1675" name="Rounded Rectangle 1674"/>
              <p:cNvSpPr/>
              <p:nvPr/>
            </p:nvSpPr>
            <p:spPr bwMode="auto">
              <a:xfrm>
                <a:off x="5887220" y="55857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676" name="Rounded Rectangle 1675"/>
              <p:cNvSpPr/>
              <p:nvPr/>
            </p:nvSpPr>
            <p:spPr bwMode="auto">
              <a:xfrm>
                <a:off x="5326463" y="5590147"/>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648" name="Group 1647"/>
            <p:cNvGrpSpPr/>
            <p:nvPr/>
          </p:nvGrpSpPr>
          <p:grpSpPr>
            <a:xfrm>
              <a:off x="6248288" y="3105258"/>
              <a:ext cx="1089679" cy="278477"/>
              <a:chOff x="5155453" y="4408132"/>
              <a:chExt cx="1504649" cy="228212"/>
            </a:xfrm>
          </p:grpSpPr>
          <p:grpSp>
            <p:nvGrpSpPr>
              <p:cNvPr id="1649" name="Group 2490"/>
              <p:cNvGrpSpPr/>
              <p:nvPr/>
            </p:nvGrpSpPr>
            <p:grpSpPr>
              <a:xfrm>
                <a:off x="5155453" y="4408132"/>
                <a:ext cx="929584" cy="228212"/>
                <a:chOff x="7043441" y="4495205"/>
                <a:chExt cx="1369452" cy="416607"/>
              </a:xfrm>
            </p:grpSpPr>
            <p:grpSp>
              <p:nvGrpSpPr>
                <p:cNvPr id="166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673" name="Down Arrow 167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6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671" name="Down Arrow 1670"/>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6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69" name="Down Arrow 1668"/>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70"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63"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667" name="Down Arrow 166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64"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665" name="Down Arrow 166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6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650" name="Group 2490"/>
              <p:cNvGrpSpPr/>
              <p:nvPr/>
            </p:nvGrpSpPr>
            <p:grpSpPr>
              <a:xfrm>
                <a:off x="6109365" y="4408132"/>
                <a:ext cx="550737" cy="228212"/>
                <a:chOff x="7043441" y="4495205"/>
                <a:chExt cx="811339" cy="416607"/>
              </a:xfrm>
            </p:grpSpPr>
            <p:grpSp>
              <p:nvGrpSpPr>
                <p:cNvPr id="1651"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658" name="Down Arrow 165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52"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656" name="Down Arrow 165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53"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54" name="Down Arrow 165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5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grpSp>
      <p:pic>
        <p:nvPicPr>
          <p:cNvPr id="4100"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6054" r="6234"/>
          <a:stretch/>
        </p:blipFill>
        <p:spPr bwMode="auto">
          <a:xfrm>
            <a:off x="8010294" y="2991178"/>
            <a:ext cx="413101" cy="536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6553" r="2696" b="40748"/>
          <a:stretch/>
        </p:blipFill>
        <p:spPr bwMode="auto">
          <a:xfrm>
            <a:off x="8473499" y="2987318"/>
            <a:ext cx="463891" cy="529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6045982" y="3604969"/>
            <a:ext cx="1104100" cy="405144"/>
            <a:chOff x="6252177" y="3558079"/>
            <a:chExt cx="1104100" cy="405144"/>
          </a:xfrm>
        </p:grpSpPr>
        <p:grpSp>
          <p:nvGrpSpPr>
            <p:cNvPr id="1704" name="Group 1703"/>
            <p:cNvGrpSpPr/>
            <p:nvPr/>
          </p:nvGrpSpPr>
          <p:grpSpPr>
            <a:xfrm>
              <a:off x="7080189" y="3558079"/>
              <a:ext cx="276088" cy="405144"/>
              <a:chOff x="5682566" y="5583743"/>
              <a:chExt cx="381235" cy="332015"/>
            </a:xfrm>
          </p:grpSpPr>
          <p:sp>
            <p:nvSpPr>
              <p:cNvPr id="1705" name="Rounded Rectangle 1704"/>
              <p:cNvSpPr/>
              <p:nvPr/>
            </p:nvSpPr>
            <p:spPr bwMode="auto">
              <a:xfrm>
                <a:off x="5887220" y="5585793"/>
                <a:ext cx="176581"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706" name="Rounded Rectangle 1705"/>
              <p:cNvSpPr/>
              <p:nvPr/>
            </p:nvSpPr>
            <p:spPr bwMode="auto">
              <a:xfrm>
                <a:off x="5682566" y="5583743"/>
                <a:ext cx="176584" cy="329965"/>
              </a:xfrm>
              <a:prstGeom prst="roundRect">
                <a:avLst/>
              </a:prstGeom>
              <a:solidFill>
                <a:srgbClr val="FFFF00"/>
              </a:solidFill>
              <a:ln w="12700" cap="flat" cmpd="sng" algn="ctr">
                <a:solidFill>
                  <a:schemeClr val="accent1"/>
                </a:solidFill>
                <a:prstDash val="solid"/>
                <a:round/>
                <a:headEnd type="none" w="med" len="med"/>
                <a:tailEnd type="none" w="med" len="med"/>
              </a:ln>
              <a:effectLst/>
              <a:scene3d>
                <a:camera prst="orthographicFront">
                  <a:rot lat="18000000" lon="19200000" rev="2100000"/>
                </a:camera>
                <a:lightRig rig="threePt" dir="t"/>
              </a:scene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1677" name="Group 1676"/>
            <p:cNvGrpSpPr/>
            <p:nvPr/>
          </p:nvGrpSpPr>
          <p:grpSpPr>
            <a:xfrm>
              <a:off x="6252177" y="3633973"/>
              <a:ext cx="1089679" cy="278477"/>
              <a:chOff x="5155453" y="4408132"/>
              <a:chExt cx="1504649" cy="228212"/>
            </a:xfrm>
          </p:grpSpPr>
          <p:grpSp>
            <p:nvGrpSpPr>
              <p:cNvPr id="1678" name="Group 2490"/>
              <p:cNvGrpSpPr/>
              <p:nvPr/>
            </p:nvGrpSpPr>
            <p:grpSpPr>
              <a:xfrm>
                <a:off x="5155453" y="4408132"/>
                <a:ext cx="929584" cy="228212"/>
                <a:chOff x="7043441" y="4495205"/>
                <a:chExt cx="1369452" cy="416607"/>
              </a:xfrm>
            </p:grpSpPr>
            <p:grpSp>
              <p:nvGrpSpPr>
                <p:cNvPr id="1689"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702" name="Down Arrow 1701"/>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3"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90"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700" name="Down Arrow 1699"/>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0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91"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98" name="Down Arrow 1697"/>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92" name="Group 377"/>
                <p:cNvGrpSpPr/>
                <p:nvPr/>
              </p:nvGrpSpPr>
              <p:grpSpPr>
                <a:xfrm>
                  <a:off x="7880612" y="4495205"/>
                  <a:ext cx="253225" cy="416607"/>
                  <a:chOff x="5326940" y="3038937"/>
                  <a:chExt cx="315351" cy="452185"/>
                </a:xfrm>
                <a:scene3d>
                  <a:camera prst="orthographicFront">
                    <a:rot lat="18000000" lon="19199999" rev="2100000"/>
                  </a:camera>
                  <a:lightRig rig="threePt" dir="t"/>
                </a:scene3d>
              </p:grpSpPr>
              <p:sp>
                <p:nvSpPr>
                  <p:cNvPr id="1696" name="Down Arrow 1695"/>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7"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93" name="Group 377"/>
                <p:cNvGrpSpPr/>
                <p:nvPr/>
              </p:nvGrpSpPr>
              <p:grpSpPr>
                <a:xfrm>
                  <a:off x="8159668" y="4495205"/>
                  <a:ext cx="253225" cy="416607"/>
                  <a:chOff x="5326940" y="3038937"/>
                  <a:chExt cx="315351" cy="452185"/>
                </a:xfrm>
                <a:scene3d>
                  <a:camera prst="orthographicFront">
                    <a:rot lat="18000000" lon="19199999" rev="2100000"/>
                  </a:camera>
                  <a:lightRig rig="threePt" dir="t"/>
                </a:scene3d>
              </p:grpSpPr>
              <p:sp>
                <p:nvSpPr>
                  <p:cNvPr id="1694" name="Down Arrow 1693"/>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9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nvGrpSpPr>
              <p:cNvPr id="1679" name="Group 2490"/>
              <p:cNvGrpSpPr/>
              <p:nvPr/>
            </p:nvGrpSpPr>
            <p:grpSpPr>
              <a:xfrm>
                <a:off x="6109365" y="4408132"/>
                <a:ext cx="550737" cy="228212"/>
                <a:chOff x="7043441" y="4495205"/>
                <a:chExt cx="811339" cy="416607"/>
              </a:xfrm>
            </p:grpSpPr>
            <p:grpSp>
              <p:nvGrpSpPr>
                <p:cNvPr id="1680" name="Group 377"/>
                <p:cNvGrpSpPr/>
                <p:nvPr/>
              </p:nvGrpSpPr>
              <p:grpSpPr>
                <a:xfrm>
                  <a:off x="7043441" y="4495205"/>
                  <a:ext cx="253225" cy="416607"/>
                  <a:chOff x="5326940" y="3038937"/>
                  <a:chExt cx="315351" cy="452185"/>
                </a:xfrm>
                <a:scene3d>
                  <a:camera prst="orthographicFront">
                    <a:rot lat="18000000" lon="19199999" rev="2100000"/>
                  </a:camera>
                  <a:lightRig rig="threePt" dir="t"/>
                </a:scene3d>
              </p:grpSpPr>
              <p:sp>
                <p:nvSpPr>
                  <p:cNvPr id="1687" name="Down Arrow 1686"/>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81" name="Group 377"/>
                <p:cNvGrpSpPr/>
                <p:nvPr/>
              </p:nvGrpSpPr>
              <p:grpSpPr>
                <a:xfrm>
                  <a:off x="7322498" y="4495205"/>
                  <a:ext cx="253225" cy="416607"/>
                  <a:chOff x="5326940" y="3038937"/>
                  <a:chExt cx="315351" cy="452185"/>
                </a:xfrm>
                <a:scene3d>
                  <a:camera prst="orthographicFront">
                    <a:rot lat="18000000" lon="19199999" rev="2100000"/>
                  </a:camera>
                  <a:lightRig rig="threePt" dir="t"/>
                </a:scene3d>
              </p:grpSpPr>
              <p:sp>
                <p:nvSpPr>
                  <p:cNvPr id="1685" name="Down Arrow 1684"/>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6"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nvGrpSpPr>
                <p:cNvPr id="1682" name="Group 377"/>
                <p:cNvGrpSpPr/>
                <p:nvPr/>
              </p:nvGrpSpPr>
              <p:grpSpPr>
                <a:xfrm>
                  <a:off x="7601555" y="4495205"/>
                  <a:ext cx="253225" cy="416607"/>
                  <a:chOff x="5326940" y="3038937"/>
                  <a:chExt cx="315351" cy="452185"/>
                </a:xfrm>
                <a:scene3d>
                  <a:camera prst="orthographicFront">
                    <a:rot lat="18000000" lon="19199999" rev="2100000"/>
                  </a:camera>
                  <a:lightRig rig="threePt" dir="t"/>
                </a:scene3d>
              </p:grpSpPr>
              <p:sp>
                <p:nvSpPr>
                  <p:cNvPr id="1683" name="Down Arrow 1682"/>
                  <p:cNvSpPr/>
                  <p:nvPr/>
                </p:nvSpPr>
                <p:spPr bwMode="auto">
                  <a:xfrm rot="10800000">
                    <a:off x="5423078" y="3038937"/>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84"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rot="10800000">
                    <a:off x="5326940" y="3192359"/>
                    <a:ext cx="315351" cy="298763"/>
                  </a:xfrm>
                  <a:prstGeom prst="rect">
                    <a:avLst/>
                  </a:prstGeom>
                  <a:noFill/>
                  <a:ln>
                    <a:noFill/>
                  </a:ln>
                </p:spPr>
              </p:pic>
            </p:grpSp>
          </p:grpSp>
        </p:grpSp>
      </p:grpSp>
      <p:pic>
        <p:nvPicPr>
          <p:cNvPr id="4102" name="Picture 6"/>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6475" r="3618"/>
          <a:stretch/>
        </p:blipFill>
        <p:spPr bwMode="auto">
          <a:xfrm>
            <a:off x="8508124" y="3620813"/>
            <a:ext cx="429266" cy="521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9154" r="14217"/>
          <a:stretch/>
        </p:blipFill>
        <p:spPr bwMode="auto">
          <a:xfrm>
            <a:off x="8010294" y="3622855"/>
            <a:ext cx="463205" cy="520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66193" y="3612898"/>
            <a:ext cx="496179" cy="529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8" name="Picture 2"/>
          <p:cNvPicPr>
            <a:picLocks noChangeAspect="1" noChangeArrowheads="1"/>
          </p:cNvPicPr>
          <p:nvPr/>
        </p:nvPicPr>
        <p:blipFill>
          <a:blip r:embed="rId8" cstate="print"/>
          <a:srcRect/>
          <a:stretch>
            <a:fillRect/>
          </a:stretch>
        </p:blipFill>
        <p:spPr bwMode="auto">
          <a:xfrm>
            <a:off x="1338125" y="4118898"/>
            <a:ext cx="678024" cy="580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09" name="Picture 3"/>
          <p:cNvPicPr>
            <a:picLocks noChangeAspect="1" noChangeArrowheads="1"/>
          </p:cNvPicPr>
          <p:nvPr/>
        </p:nvPicPr>
        <p:blipFill>
          <a:blip r:embed="rId9" cstate="print"/>
          <a:srcRect/>
          <a:stretch>
            <a:fillRect/>
          </a:stretch>
        </p:blipFill>
        <p:spPr bwMode="auto">
          <a:xfrm>
            <a:off x="1342469" y="4129970"/>
            <a:ext cx="695064" cy="5865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10" name="Picture 5"/>
          <p:cNvPicPr>
            <a:picLocks noChangeAspect="1" noChangeArrowheads="1"/>
          </p:cNvPicPr>
          <p:nvPr/>
        </p:nvPicPr>
        <p:blipFill>
          <a:blip r:embed="rId10" cstate="print"/>
          <a:srcRect/>
          <a:stretch>
            <a:fillRect/>
          </a:stretch>
        </p:blipFill>
        <p:spPr bwMode="auto">
          <a:xfrm>
            <a:off x="1338125" y="4124937"/>
            <a:ext cx="614734" cy="58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11"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42469" y="4097038"/>
            <a:ext cx="720536" cy="564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2"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6054" r="6234"/>
          <a:stretch/>
        </p:blipFill>
        <p:spPr bwMode="auto">
          <a:xfrm>
            <a:off x="1377483" y="4112202"/>
            <a:ext cx="625036" cy="59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3"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6553" r="2696" b="40748"/>
          <a:stretch/>
        </p:blipFill>
        <p:spPr bwMode="auto">
          <a:xfrm>
            <a:off x="1350755" y="4096453"/>
            <a:ext cx="619255" cy="590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4" name="Picture 6"/>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475" r="3618"/>
          <a:stretch/>
        </p:blipFill>
        <p:spPr bwMode="auto">
          <a:xfrm>
            <a:off x="1413579" y="4084627"/>
            <a:ext cx="599827" cy="580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5" name="Picture 7"/>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9154" r="14217"/>
          <a:stretch/>
        </p:blipFill>
        <p:spPr bwMode="auto">
          <a:xfrm>
            <a:off x="1363070" y="4121510"/>
            <a:ext cx="700845" cy="580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6"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338125" y="4121804"/>
            <a:ext cx="750736" cy="58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17" name="Group 1716"/>
          <p:cNvGrpSpPr/>
          <p:nvPr/>
        </p:nvGrpSpPr>
        <p:grpSpPr>
          <a:xfrm>
            <a:off x="872776" y="3527334"/>
            <a:ext cx="1789338" cy="1723422"/>
            <a:chOff x="779117" y="4216340"/>
            <a:chExt cx="1672091" cy="1732333"/>
          </a:xfrm>
        </p:grpSpPr>
        <p:sp>
          <p:nvSpPr>
            <p:cNvPr id="1718" name="Cube 1717"/>
            <p:cNvSpPr/>
            <p:nvPr/>
          </p:nvSpPr>
          <p:spPr bwMode="auto">
            <a:xfrm>
              <a:off x="847343" y="4216340"/>
              <a:ext cx="1603865" cy="1732333"/>
            </a:xfrm>
            <a:prstGeom prst="cube">
              <a:avLst>
                <a:gd name="adj" fmla="val 8813"/>
              </a:avLst>
            </a:prstGeom>
            <a:solidFill>
              <a:srgbClr val="009999"/>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719" name="Picture 171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42415" y="4904209"/>
              <a:ext cx="1044663" cy="1035553"/>
            </a:xfrm>
            <a:prstGeom prst="rect">
              <a:avLst/>
            </a:prstGeom>
          </p:spPr>
        </p:pic>
        <p:sp>
          <p:nvSpPr>
            <p:cNvPr id="1720" name="TextBox 1719"/>
            <p:cNvSpPr txBox="1"/>
            <p:nvPr/>
          </p:nvSpPr>
          <p:spPr bwMode="ltGray">
            <a:xfrm>
              <a:off x="779117" y="4318027"/>
              <a:ext cx="1654972" cy="566123"/>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700" dirty="0" smtClean="0">
                  <a:latin typeface="Calibri" pitchFamily="34" charset="0"/>
                </a:rPr>
                <a:t>Gradient Descent </a:t>
              </a:r>
              <a:br>
                <a:rPr lang="en-US" sz="1700" dirty="0" smtClean="0">
                  <a:latin typeface="Calibri" pitchFamily="34" charset="0"/>
                </a:rPr>
              </a:br>
              <a:r>
                <a:rPr lang="en-US" sz="1700" dirty="0" smtClean="0">
                  <a:latin typeface="Calibri" pitchFamily="34" charset="0"/>
                </a:rPr>
                <a:t>Algorithm</a:t>
              </a:r>
            </a:p>
          </p:txBody>
        </p:sp>
      </p:grpSp>
      <p:pic>
        <p:nvPicPr>
          <p:cNvPr id="1721"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7244" y="4203752"/>
            <a:ext cx="13144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37" name="TextBox 2236"/>
          <p:cNvSpPr txBox="1"/>
          <p:nvPr/>
        </p:nvSpPr>
        <p:spPr bwMode="ltGray">
          <a:xfrm>
            <a:off x="232687" y="2128341"/>
            <a:ext cx="3084943" cy="1477307"/>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Then we pump all of</a:t>
            </a:r>
            <a:br>
              <a:rPr lang="en-US" sz="2000" dirty="0" smtClean="0">
                <a:solidFill>
                  <a:srgbClr val="00CC99"/>
                </a:solidFill>
                <a:latin typeface="Calibri" pitchFamily="34" charset="0"/>
              </a:rPr>
            </a:br>
            <a:r>
              <a:rPr lang="en-US" sz="2000" dirty="0" smtClean="0">
                <a:solidFill>
                  <a:srgbClr val="00CC99"/>
                </a:solidFill>
                <a:latin typeface="Calibri" pitchFamily="34" charset="0"/>
              </a:rPr>
              <a:t>our images through our network to compute the deepest layer activations for each…</a:t>
            </a:r>
            <a:endParaRPr lang="en-US" sz="2000" dirty="0" smtClean="0">
              <a:solidFill>
                <a:schemeClr val="accent2">
                  <a:lumMod val="40000"/>
                  <a:lumOff val="60000"/>
                </a:schemeClr>
              </a:solidFill>
              <a:latin typeface="Calibri" pitchFamily="34" charset="0"/>
            </a:endParaRPr>
          </a:p>
        </p:txBody>
      </p:sp>
      <p:pic>
        <p:nvPicPr>
          <p:cNvPr id="2238" name="Picture 5"/>
          <p:cNvPicPr>
            <a:picLocks noChangeAspect="1" noChangeArrowheads="1"/>
          </p:cNvPicPr>
          <p:nvPr/>
        </p:nvPicPr>
        <p:blipFill>
          <a:blip r:embed="rId10" cstate="print"/>
          <a:srcRect/>
          <a:stretch>
            <a:fillRect/>
          </a:stretch>
        </p:blipFill>
        <p:spPr bwMode="auto">
          <a:xfrm>
            <a:off x="3966222" y="1460714"/>
            <a:ext cx="1612507" cy="3790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18000000" lon="19200000" rev="2100000"/>
            </a:camera>
            <a:lightRig rig="threePt" dir="t"/>
          </a:scene3d>
        </p:spPr>
      </p:pic>
      <p:pic>
        <p:nvPicPr>
          <p:cNvPr id="2259"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64161" y="1354820"/>
            <a:ext cx="1553690" cy="4123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18000000" lon="19200000" rev="210000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0"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62643" y="2998640"/>
            <a:ext cx="476219" cy="506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8"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23985" y="1354821"/>
            <a:ext cx="1678046" cy="4002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18000000" lon="19200000" rev="2100000"/>
            </a:camera>
            <a:lightRig rig="threePt" dir="t"/>
          </a:scene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4" name="TextBox 2273"/>
          <p:cNvSpPr txBox="1"/>
          <p:nvPr/>
        </p:nvSpPr>
        <p:spPr bwMode="ltGray">
          <a:xfrm>
            <a:off x="118225" y="3733772"/>
            <a:ext cx="3452790"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And we store the association between each activation pattern and its image…</a:t>
            </a:r>
            <a:endParaRPr lang="en-US" sz="2000" dirty="0" smtClean="0">
              <a:solidFill>
                <a:schemeClr val="accent2">
                  <a:lumMod val="40000"/>
                  <a:lumOff val="60000"/>
                </a:schemeClr>
              </a:solidFill>
              <a:latin typeface="Calibri" pitchFamily="34" charset="0"/>
            </a:endParaRPr>
          </a:p>
        </p:txBody>
      </p:sp>
      <p:sp>
        <p:nvSpPr>
          <p:cNvPr id="2275" name="TextBox 2274"/>
          <p:cNvSpPr txBox="1"/>
          <p:nvPr/>
        </p:nvSpPr>
        <p:spPr bwMode="ltGray">
          <a:xfrm>
            <a:off x="225390" y="5122510"/>
            <a:ext cx="3364356" cy="9233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Later, when presented with a new image, we can then identify similar matches!</a:t>
            </a:r>
            <a:endParaRPr lang="en-US" sz="2000" dirty="0" smtClean="0">
              <a:solidFill>
                <a:schemeClr val="accent2">
                  <a:lumMod val="40000"/>
                  <a:lumOff val="60000"/>
                </a:schemeClr>
              </a:solidFill>
              <a:latin typeface="Calibri" pitchFamily="34" charset="0"/>
            </a:endParaRPr>
          </a:p>
        </p:txBody>
      </p:sp>
      <p:pic>
        <p:nvPicPr>
          <p:cNvPr id="1609" name="Picture 4"/>
          <p:cNvPicPr>
            <a:picLocks noChangeAspect="1" noChangeArrowheads="1"/>
          </p:cNvPicPr>
          <p:nvPr/>
        </p:nvPicPr>
        <p:blipFill>
          <a:blip r:embed="rId22" cstate="print"/>
          <a:srcRect/>
          <a:stretch>
            <a:fillRect/>
          </a:stretch>
        </p:blipFill>
        <p:spPr bwMode="auto">
          <a:xfrm>
            <a:off x="4090520" y="1284483"/>
            <a:ext cx="1580078" cy="4291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rot lat="18000000" lon="19200000" rev="2100000"/>
            </a:camera>
            <a:lightRig rig="threePt" dir="t"/>
          </a:scene3d>
        </p:spPr>
      </p:pic>
      <p:sp>
        <p:nvSpPr>
          <p:cNvPr id="18" name="Rounded Rectangle 17"/>
          <p:cNvSpPr/>
          <p:nvPr/>
        </p:nvSpPr>
        <p:spPr bwMode="auto">
          <a:xfrm>
            <a:off x="5840366" y="1887415"/>
            <a:ext cx="3192151" cy="101540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0" name="Right Arrow 19"/>
          <p:cNvSpPr/>
          <p:nvPr/>
        </p:nvSpPr>
        <p:spPr bwMode="auto">
          <a:xfrm>
            <a:off x="7231369" y="2364423"/>
            <a:ext cx="208250" cy="431455"/>
          </a:xfrm>
          <a:prstGeom prst="rightArrow">
            <a:avLst/>
          </a:prstGeom>
          <a:solidFill>
            <a:srgbClr val="00B0F0"/>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6" name="Right Arrow 2305"/>
          <p:cNvSpPr/>
          <p:nvPr/>
        </p:nvSpPr>
        <p:spPr bwMode="auto">
          <a:xfrm>
            <a:off x="7222083" y="3036419"/>
            <a:ext cx="208250" cy="431455"/>
          </a:xfrm>
          <a:prstGeom prst="rightArrow">
            <a:avLst/>
          </a:prstGeom>
          <a:solidFill>
            <a:srgbClr val="00B0F0"/>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7" name="Right Arrow 2306"/>
          <p:cNvSpPr/>
          <p:nvPr/>
        </p:nvSpPr>
        <p:spPr bwMode="auto">
          <a:xfrm>
            <a:off x="7231369" y="3646060"/>
            <a:ext cx="208250" cy="431455"/>
          </a:xfrm>
          <a:prstGeom prst="rightArrow">
            <a:avLst/>
          </a:prstGeom>
          <a:solidFill>
            <a:srgbClr val="00B0F0"/>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308" name="Rounded Rectangle 2307"/>
          <p:cNvSpPr/>
          <p:nvPr/>
        </p:nvSpPr>
        <p:spPr bwMode="auto">
          <a:xfrm>
            <a:off x="4441421" y="5393387"/>
            <a:ext cx="1796638" cy="432903"/>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extLst>
      <p:ext uri="{BB962C8B-B14F-4D97-AF65-F5344CB8AC3E}">
        <p14:creationId xmlns:p14="http://schemas.microsoft.com/office/powerpoint/2010/main" val="358962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721"/>
                                        </p:tgtEl>
                                      </p:cBhvr>
                                    </p:animEffect>
                                    <p:set>
                                      <p:cBhvr>
                                        <p:cTn id="21" dur="1" fill="hold">
                                          <p:stCondLst>
                                            <p:cond delay="499"/>
                                          </p:stCondLst>
                                        </p:cTn>
                                        <p:tgtEl>
                                          <p:spTgt spid="17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1708"/>
                                        </p:tgtEl>
                                        <p:attrNameLst>
                                          <p:attrName>style.visibility</p:attrName>
                                        </p:attrNameLst>
                                      </p:cBhvr>
                                      <p:to>
                                        <p:strVal val="visible"/>
                                      </p:to>
                                    </p:set>
                                    <p:anim calcmode="lin" valueType="num">
                                      <p:cBhvr additive="base">
                                        <p:cTn id="26" dur="1000" fill="hold"/>
                                        <p:tgtEl>
                                          <p:spTgt spid="1708"/>
                                        </p:tgtEl>
                                        <p:attrNameLst>
                                          <p:attrName>ppt_x</p:attrName>
                                        </p:attrNameLst>
                                      </p:cBhvr>
                                      <p:tavLst>
                                        <p:tav tm="0">
                                          <p:val>
                                            <p:strVal val="0-#ppt_w/2"/>
                                          </p:val>
                                        </p:tav>
                                        <p:tav tm="100000">
                                          <p:val>
                                            <p:strVal val="#ppt_x"/>
                                          </p:val>
                                        </p:tav>
                                      </p:tavLst>
                                    </p:anim>
                                    <p:anim calcmode="lin" valueType="num">
                                      <p:cBhvr additive="base">
                                        <p:cTn id="27" dur="1000" fill="hold"/>
                                        <p:tgtEl>
                                          <p:spTgt spid="1708"/>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nodeType="afterEffect">
                                  <p:stCondLst>
                                    <p:cond delay="0"/>
                                  </p:stCondLst>
                                  <p:childTnLst>
                                    <p:set>
                                      <p:cBhvr>
                                        <p:cTn id="30" dur="1" fill="hold">
                                          <p:stCondLst>
                                            <p:cond delay="0"/>
                                          </p:stCondLst>
                                        </p:cTn>
                                        <p:tgtEl>
                                          <p:spTgt spid="1709"/>
                                        </p:tgtEl>
                                        <p:attrNameLst>
                                          <p:attrName>style.visibility</p:attrName>
                                        </p:attrNameLst>
                                      </p:cBhvr>
                                      <p:to>
                                        <p:strVal val="visible"/>
                                      </p:to>
                                    </p:set>
                                    <p:anim calcmode="lin" valueType="num">
                                      <p:cBhvr additive="base">
                                        <p:cTn id="31" dur="1000" fill="hold"/>
                                        <p:tgtEl>
                                          <p:spTgt spid="1709"/>
                                        </p:tgtEl>
                                        <p:attrNameLst>
                                          <p:attrName>ppt_x</p:attrName>
                                        </p:attrNameLst>
                                      </p:cBhvr>
                                      <p:tavLst>
                                        <p:tav tm="0">
                                          <p:val>
                                            <p:strVal val="0-#ppt_w/2"/>
                                          </p:val>
                                        </p:tav>
                                        <p:tav tm="100000">
                                          <p:val>
                                            <p:strVal val="#ppt_x"/>
                                          </p:val>
                                        </p:tav>
                                      </p:tavLst>
                                    </p:anim>
                                    <p:anim calcmode="lin" valueType="num">
                                      <p:cBhvr additive="base">
                                        <p:cTn id="32" dur="1000" fill="hold"/>
                                        <p:tgtEl>
                                          <p:spTgt spid="1709"/>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 presetClass="entr" presetSubtype="8" fill="hold" nodeType="afterEffect">
                                  <p:stCondLst>
                                    <p:cond delay="0"/>
                                  </p:stCondLst>
                                  <p:childTnLst>
                                    <p:set>
                                      <p:cBhvr>
                                        <p:cTn id="35" dur="1" fill="hold">
                                          <p:stCondLst>
                                            <p:cond delay="0"/>
                                          </p:stCondLst>
                                        </p:cTn>
                                        <p:tgtEl>
                                          <p:spTgt spid="1710"/>
                                        </p:tgtEl>
                                        <p:attrNameLst>
                                          <p:attrName>style.visibility</p:attrName>
                                        </p:attrNameLst>
                                      </p:cBhvr>
                                      <p:to>
                                        <p:strVal val="visible"/>
                                      </p:to>
                                    </p:set>
                                    <p:anim calcmode="lin" valueType="num">
                                      <p:cBhvr additive="base">
                                        <p:cTn id="36" dur="1000" fill="hold"/>
                                        <p:tgtEl>
                                          <p:spTgt spid="1710"/>
                                        </p:tgtEl>
                                        <p:attrNameLst>
                                          <p:attrName>ppt_x</p:attrName>
                                        </p:attrNameLst>
                                      </p:cBhvr>
                                      <p:tavLst>
                                        <p:tav tm="0">
                                          <p:val>
                                            <p:strVal val="0-#ppt_w/2"/>
                                          </p:val>
                                        </p:tav>
                                        <p:tav tm="100000">
                                          <p:val>
                                            <p:strVal val="#ppt_x"/>
                                          </p:val>
                                        </p:tav>
                                      </p:tavLst>
                                    </p:anim>
                                    <p:anim calcmode="lin" valueType="num">
                                      <p:cBhvr additive="base">
                                        <p:cTn id="37" dur="1000" fill="hold"/>
                                        <p:tgtEl>
                                          <p:spTgt spid="1710"/>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1711"/>
                                        </p:tgtEl>
                                        <p:attrNameLst>
                                          <p:attrName>style.visibility</p:attrName>
                                        </p:attrNameLst>
                                      </p:cBhvr>
                                      <p:to>
                                        <p:strVal val="visible"/>
                                      </p:to>
                                    </p:set>
                                    <p:anim calcmode="lin" valueType="num">
                                      <p:cBhvr additive="base">
                                        <p:cTn id="41" dur="1000" fill="hold"/>
                                        <p:tgtEl>
                                          <p:spTgt spid="1711"/>
                                        </p:tgtEl>
                                        <p:attrNameLst>
                                          <p:attrName>ppt_x</p:attrName>
                                        </p:attrNameLst>
                                      </p:cBhvr>
                                      <p:tavLst>
                                        <p:tav tm="0">
                                          <p:val>
                                            <p:strVal val="0-#ppt_w/2"/>
                                          </p:val>
                                        </p:tav>
                                        <p:tav tm="100000">
                                          <p:val>
                                            <p:strVal val="#ppt_x"/>
                                          </p:val>
                                        </p:tav>
                                      </p:tavLst>
                                    </p:anim>
                                    <p:anim calcmode="lin" valueType="num">
                                      <p:cBhvr additive="base">
                                        <p:cTn id="42" dur="1000" fill="hold"/>
                                        <p:tgtEl>
                                          <p:spTgt spid="1711"/>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nodeType="afterEffect">
                                  <p:stCondLst>
                                    <p:cond delay="0"/>
                                  </p:stCondLst>
                                  <p:childTnLst>
                                    <p:set>
                                      <p:cBhvr>
                                        <p:cTn id="45" dur="1" fill="hold">
                                          <p:stCondLst>
                                            <p:cond delay="0"/>
                                          </p:stCondLst>
                                        </p:cTn>
                                        <p:tgtEl>
                                          <p:spTgt spid="1712"/>
                                        </p:tgtEl>
                                        <p:attrNameLst>
                                          <p:attrName>style.visibility</p:attrName>
                                        </p:attrNameLst>
                                      </p:cBhvr>
                                      <p:to>
                                        <p:strVal val="visible"/>
                                      </p:to>
                                    </p:set>
                                    <p:anim calcmode="lin" valueType="num">
                                      <p:cBhvr additive="base">
                                        <p:cTn id="46" dur="1000" fill="hold"/>
                                        <p:tgtEl>
                                          <p:spTgt spid="1712"/>
                                        </p:tgtEl>
                                        <p:attrNameLst>
                                          <p:attrName>ppt_x</p:attrName>
                                        </p:attrNameLst>
                                      </p:cBhvr>
                                      <p:tavLst>
                                        <p:tav tm="0">
                                          <p:val>
                                            <p:strVal val="0-#ppt_w/2"/>
                                          </p:val>
                                        </p:tav>
                                        <p:tav tm="100000">
                                          <p:val>
                                            <p:strVal val="#ppt_x"/>
                                          </p:val>
                                        </p:tav>
                                      </p:tavLst>
                                    </p:anim>
                                    <p:anim calcmode="lin" valueType="num">
                                      <p:cBhvr additive="base">
                                        <p:cTn id="47" dur="1000" fill="hold"/>
                                        <p:tgtEl>
                                          <p:spTgt spid="1712"/>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2" presetClass="entr" presetSubtype="8" fill="hold" nodeType="afterEffect">
                                  <p:stCondLst>
                                    <p:cond delay="0"/>
                                  </p:stCondLst>
                                  <p:childTnLst>
                                    <p:set>
                                      <p:cBhvr>
                                        <p:cTn id="50" dur="1" fill="hold">
                                          <p:stCondLst>
                                            <p:cond delay="0"/>
                                          </p:stCondLst>
                                        </p:cTn>
                                        <p:tgtEl>
                                          <p:spTgt spid="1713"/>
                                        </p:tgtEl>
                                        <p:attrNameLst>
                                          <p:attrName>style.visibility</p:attrName>
                                        </p:attrNameLst>
                                      </p:cBhvr>
                                      <p:to>
                                        <p:strVal val="visible"/>
                                      </p:to>
                                    </p:set>
                                    <p:anim calcmode="lin" valueType="num">
                                      <p:cBhvr additive="base">
                                        <p:cTn id="51" dur="1000" fill="hold"/>
                                        <p:tgtEl>
                                          <p:spTgt spid="1713"/>
                                        </p:tgtEl>
                                        <p:attrNameLst>
                                          <p:attrName>ppt_x</p:attrName>
                                        </p:attrNameLst>
                                      </p:cBhvr>
                                      <p:tavLst>
                                        <p:tav tm="0">
                                          <p:val>
                                            <p:strVal val="0-#ppt_w/2"/>
                                          </p:val>
                                        </p:tav>
                                        <p:tav tm="100000">
                                          <p:val>
                                            <p:strVal val="#ppt_x"/>
                                          </p:val>
                                        </p:tav>
                                      </p:tavLst>
                                    </p:anim>
                                    <p:anim calcmode="lin" valueType="num">
                                      <p:cBhvr additive="base">
                                        <p:cTn id="52" dur="1000" fill="hold"/>
                                        <p:tgtEl>
                                          <p:spTgt spid="1713"/>
                                        </p:tgtEl>
                                        <p:attrNameLst>
                                          <p:attrName>ppt_y</p:attrName>
                                        </p:attrNameLst>
                                      </p:cBhvr>
                                      <p:tavLst>
                                        <p:tav tm="0">
                                          <p:val>
                                            <p:strVal val="#ppt_y"/>
                                          </p:val>
                                        </p:tav>
                                        <p:tav tm="100000">
                                          <p:val>
                                            <p:strVal val="#ppt_y"/>
                                          </p:val>
                                        </p:tav>
                                      </p:tavLst>
                                    </p:anim>
                                  </p:childTnLst>
                                </p:cTn>
                              </p:par>
                            </p:childTnLst>
                          </p:cTn>
                        </p:par>
                        <p:par>
                          <p:cTn id="53" fill="hold">
                            <p:stCondLst>
                              <p:cond delay="6000"/>
                            </p:stCondLst>
                            <p:childTnLst>
                              <p:par>
                                <p:cTn id="54" presetID="2" presetClass="entr" presetSubtype="8" fill="hold" nodeType="afterEffect">
                                  <p:stCondLst>
                                    <p:cond delay="0"/>
                                  </p:stCondLst>
                                  <p:childTnLst>
                                    <p:set>
                                      <p:cBhvr>
                                        <p:cTn id="55" dur="1" fill="hold">
                                          <p:stCondLst>
                                            <p:cond delay="0"/>
                                          </p:stCondLst>
                                        </p:cTn>
                                        <p:tgtEl>
                                          <p:spTgt spid="1714"/>
                                        </p:tgtEl>
                                        <p:attrNameLst>
                                          <p:attrName>style.visibility</p:attrName>
                                        </p:attrNameLst>
                                      </p:cBhvr>
                                      <p:to>
                                        <p:strVal val="visible"/>
                                      </p:to>
                                    </p:set>
                                    <p:anim calcmode="lin" valueType="num">
                                      <p:cBhvr additive="base">
                                        <p:cTn id="56" dur="1000" fill="hold"/>
                                        <p:tgtEl>
                                          <p:spTgt spid="1714"/>
                                        </p:tgtEl>
                                        <p:attrNameLst>
                                          <p:attrName>ppt_x</p:attrName>
                                        </p:attrNameLst>
                                      </p:cBhvr>
                                      <p:tavLst>
                                        <p:tav tm="0">
                                          <p:val>
                                            <p:strVal val="0-#ppt_w/2"/>
                                          </p:val>
                                        </p:tav>
                                        <p:tav tm="100000">
                                          <p:val>
                                            <p:strVal val="#ppt_x"/>
                                          </p:val>
                                        </p:tav>
                                      </p:tavLst>
                                    </p:anim>
                                    <p:anim calcmode="lin" valueType="num">
                                      <p:cBhvr additive="base">
                                        <p:cTn id="57" dur="1000" fill="hold"/>
                                        <p:tgtEl>
                                          <p:spTgt spid="1714"/>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 presetClass="entr" presetSubtype="8" fill="hold" nodeType="afterEffect">
                                  <p:stCondLst>
                                    <p:cond delay="0"/>
                                  </p:stCondLst>
                                  <p:childTnLst>
                                    <p:set>
                                      <p:cBhvr>
                                        <p:cTn id="60" dur="1" fill="hold">
                                          <p:stCondLst>
                                            <p:cond delay="0"/>
                                          </p:stCondLst>
                                        </p:cTn>
                                        <p:tgtEl>
                                          <p:spTgt spid="1715"/>
                                        </p:tgtEl>
                                        <p:attrNameLst>
                                          <p:attrName>style.visibility</p:attrName>
                                        </p:attrNameLst>
                                      </p:cBhvr>
                                      <p:to>
                                        <p:strVal val="visible"/>
                                      </p:to>
                                    </p:set>
                                    <p:anim calcmode="lin" valueType="num">
                                      <p:cBhvr additive="base">
                                        <p:cTn id="61" dur="1000" fill="hold"/>
                                        <p:tgtEl>
                                          <p:spTgt spid="1715"/>
                                        </p:tgtEl>
                                        <p:attrNameLst>
                                          <p:attrName>ppt_x</p:attrName>
                                        </p:attrNameLst>
                                      </p:cBhvr>
                                      <p:tavLst>
                                        <p:tav tm="0">
                                          <p:val>
                                            <p:strVal val="0-#ppt_w/2"/>
                                          </p:val>
                                        </p:tav>
                                        <p:tav tm="100000">
                                          <p:val>
                                            <p:strVal val="#ppt_x"/>
                                          </p:val>
                                        </p:tav>
                                      </p:tavLst>
                                    </p:anim>
                                    <p:anim calcmode="lin" valueType="num">
                                      <p:cBhvr additive="base">
                                        <p:cTn id="62" dur="1000" fill="hold"/>
                                        <p:tgtEl>
                                          <p:spTgt spid="1715"/>
                                        </p:tgtEl>
                                        <p:attrNameLst>
                                          <p:attrName>ppt_y</p:attrName>
                                        </p:attrNameLst>
                                      </p:cBhvr>
                                      <p:tavLst>
                                        <p:tav tm="0">
                                          <p:val>
                                            <p:strVal val="#ppt_y"/>
                                          </p:val>
                                        </p:tav>
                                        <p:tav tm="100000">
                                          <p:val>
                                            <p:strVal val="#ppt_y"/>
                                          </p:val>
                                        </p:tav>
                                      </p:tavLst>
                                    </p:anim>
                                  </p:childTnLst>
                                </p:cTn>
                              </p:par>
                            </p:childTnLst>
                          </p:cTn>
                        </p:par>
                        <p:par>
                          <p:cTn id="63" fill="hold">
                            <p:stCondLst>
                              <p:cond delay="8000"/>
                            </p:stCondLst>
                            <p:childTnLst>
                              <p:par>
                                <p:cTn id="64" presetID="2" presetClass="entr" presetSubtype="8" fill="hold" nodeType="afterEffect">
                                  <p:stCondLst>
                                    <p:cond delay="0"/>
                                  </p:stCondLst>
                                  <p:childTnLst>
                                    <p:set>
                                      <p:cBhvr>
                                        <p:cTn id="65" dur="1" fill="hold">
                                          <p:stCondLst>
                                            <p:cond delay="0"/>
                                          </p:stCondLst>
                                        </p:cTn>
                                        <p:tgtEl>
                                          <p:spTgt spid="1716"/>
                                        </p:tgtEl>
                                        <p:attrNameLst>
                                          <p:attrName>style.visibility</p:attrName>
                                        </p:attrNameLst>
                                      </p:cBhvr>
                                      <p:to>
                                        <p:strVal val="visible"/>
                                      </p:to>
                                    </p:set>
                                    <p:anim calcmode="lin" valueType="num">
                                      <p:cBhvr additive="base">
                                        <p:cTn id="66" dur="1000" fill="hold"/>
                                        <p:tgtEl>
                                          <p:spTgt spid="1716"/>
                                        </p:tgtEl>
                                        <p:attrNameLst>
                                          <p:attrName>ppt_x</p:attrName>
                                        </p:attrNameLst>
                                      </p:cBhvr>
                                      <p:tavLst>
                                        <p:tav tm="0">
                                          <p:val>
                                            <p:strVal val="0-#ppt_w/2"/>
                                          </p:val>
                                        </p:tav>
                                        <p:tav tm="100000">
                                          <p:val>
                                            <p:strVal val="#ppt_x"/>
                                          </p:val>
                                        </p:tav>
                                      </p:tavLst>
                                    </p:anim>
                                    <p:anim calcmode="lin" valueType="num">
                                      <p:cBhvr additive="base">
                                        <p:cTn id="67" dur="1000" fill="hold"/>
                                        <p:tgtEl>
                                          <p:spTgt spid="171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10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11111E-6 1.48148E-6 L 0.36788 -0.06134 " pathEditMode="relative" rAng="0" ptsTypes="AA">
                                      <p:cBhvr>
                                        <p:cTn id="75" dur="2000" fill="hold"/>
                                        <p:tgtEl>
                                          <p:spTgt spid="4105"/>
                                        </p:tgtEl>
                                        <p:attrNameLst>
                                          <p:attrName>ppt_x</p:attrName>
                                          <p:attrName>ppt_y</p:attrName>
                                        </p:attrNameLst>
                                      </p:cBhvr>
                                      <p:rCtr x="18385" y="-3079"/>
                                    </p:animMotion>
                                  </p:childTnLst>
                                </p:cTn>
                              </p:par>
                              <p:par>
                                <p:cTn id="76" presetID="6" presetClass="emph" presetSubtype="0" fill="hold" nodeType="withEffect">
                                  <p:stCondLst>
                                    <p:cond delay="0"/>
                                  </p:stCondLst>
                                  <p:childTnLst>
                                    <p:animScale>
                                      <p:cBhvr>
                                        <p:cTn id="77" dur="2000" fill="hold"/>
                                        <p:tgtEl>
                                          <p:spTgt spid="4105"/>
                                        </p:tgtEl>
                                      </p:cBhvr>
                                      <p:by x="300000" y="300000"/>
                                    </p:animScale>
                                  </p:childTnLst>
                                </p:cTn>
                              </p:par>
                            </p:childTnLst>
                          </p:cTn>
                        </p:par>
                        <p:par>
                          <p:cTn id="78" fill="hold">
                            <p:stCondLst>
                              <p:cond delay="2000"/>
                            </p:stCondLst>
                            <p:childTnLst>
                              <p:par>
                                <p:cTn id="79" presetID="10" presetClass="exit" presetSubtype="0" fill="hold" nodeType="afterEffect">
                                  <p:stCondLst>
                                    <p:cond delay="0"/>
                                  </p:stCondLst>
                                  <p:childTnLst>
                                    <p:animEffect transition="out" filter="fade">
                                      <p:cBhvr>
                                        <p:cTn id="80" dur="250"/>
                                        <p:tgtEl>
                                          <p:spTgt spid="4105"/>
                                        </p:tgtEl>
                                      </p:cBhvr>
                                    </p:animEffect>
                                    <p:set>
                                      <p:cBhvr>
                                        <p:cTn id="81" dur="1" fill="hold">
                                          <p:stCondLst>
                                            <p:cond delay="249"/>
                                          </p:stCondLst>
                                        </p:cTn>
                                        <p:tgtEl>
                                          <p:spTgt spid="4105"/>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1141"/>
                                        </p:tgtEl>
                                        <p:attrNameLst>
                                          <p:attrName>style.visibility</p:attrName>
                                        </p:attrNameLst>
                                      </p:cBhvr>
                                      <p:to>
                                        <p:strVal val="visible"/>
                                      </p:to>
                                    </p:set>
                                    <p:animEffect transition="in" filter="fade">
                                      <p:cBhvr>
                                        <p:cTn id="84" dur="500"/>
                                        <p:tgtEl>
                                          <p:spTgt spid="1141"/>
                                        </p:tgtEl>
                                      </p:cBhvr>
                                    </p:animEffect>
                                  </p:childTnLst>
                                </p:cTn>
                              </p:par>
                              <p:par>
                                <p:cTn id="85" presetID="10" presetClass="entr" presetSubtype="0" fill="hold" nodeType="withEffect">
                                  <p:stCondLst>
                                    <p:cond delay="0"/>
                                  </p:stCondLst>
                                  <p:childTnLst>
                                    <p:set>
                                      <p:cBhvr>
                                        <p:cTn id="86" dur="1" fill="hold">
                                          <p:stCondLst>
                                            <p:cond delay="0"/>
                                          </p:stCondLst>
                                        </p:cTn>
                                        <p:tgtEl>
                                          <p:spTgt spid="1721"/>
                                        </p:tgtEl>
                                        <p:attrNameLst>
                                          <p:attrName>style.visibility</p:attrName>
                                        </p:attrNameLst>
                                      </p:cBhvr>
                                      <p:to>
                                        <p:strVal val="visible"/>
                                      </p:to>
                                    </p:set>
                                    <p:animEffect transition="in" filter="fade">
                                      <p:cBhvr>
                                        <p:cTn id="87" dur="500"/>
                                        <p:tgtEl>
                                          <p:spTgt spid="17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048"/>
                                        </p:tgtEl>
                                      </p:cBhvr>
                                    </p:animEffect>
                                    <p:set>
                                      <p:cBhvr>
                                        <p:cTn id="92" dur="1" fill="hold">
                                          <p:stCondLst>
                                            <p:cond delay="499"/>
                                          </p:stCondLst>
                                        </p:cTn>
                                        <p:tgtEl>
                                          <p:spTgt spid="2048"/>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717"/>
                                        </p:tgtEl>
                                      </p:cBhvr>
                                    </p:animEffect>
                                    <p:set>
                                      <p:cBhvr>
                                        <p:cTn id="95" dur="1" fill="hold">
                                          <p:stCondLst>
                                            <p:cond delay="499"/>
                                          </p:stCondLst>
                                        </p:cTn>
                                        <p:tgtEl>
                                          <p:spTgt spid="171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721"/>
                                        </p:tgtEl>
                                      </p:cBhvr>
                                    </p:animEffect>
                                    <p:set>
                                      <p:cBhvr>
                                        <p:cTn id="98" dur="1" fill="hold">
                                          <p:stCondLst>
                                            <p:cond delay="499"/>
                                          </p:stCondLst>
                                        </p:cTn>
                                        <p:tgtEl>
                                          <p:spTgt spid="1721"/>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70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709"/>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710"/>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711"/>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71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71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714"/>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715"/>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71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10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3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nodeType="clickEffect">
                                  <p:stCondLst>
                                    <p:cond delay="0"/>
                                  </p:stCondLst>
                                  <p:childTnLst>
                                    <p:set>
                                      <p:cBhvr>
                                        <p:cTn id="126" dur="1" fill="hold">
                                          <p:stCondLst>
                                            <p:cond delay="0"/>
                                          </p:stCondLst>
                                        </p:cTn>
                                        <p:tgtEl>
                                          <p:spTgt spid="2238"/>
                                        </p:tgtEl>
                                        <p:attrNameLst>
                                          <p:attrName>style.visibility</p:attrName>
                                        </p:attrNameLst>
                                      </p:cBhvr>
                                      <p:to>
                                        <p:strVal val="visible"/>
                                      </p:to>
                                    </p:set>
                                    <p:anim calcmode="lin" valueType="num">
                                      <p:cBhvr additive="base">
                                        <p:cTn id="127" dur="500" fill="hold"/>
                                        <p:tgtEl>
                                          <p:spTgt spid="2238"/>
                                        </p:tgtEl>
                                        <p:attrNameLst>
                                          <p:attrName>ppt_x</p:attrName>
                                        </p:attrNameLst>
                                      </p:cBhvr>
                                      <p:tavLst>
                                        <p:tav tm="0">
                                          <p:val>
                                            <p:strVal val="0-#ppt_w/2"/>
                                          </p:val>
                                        </p:tav>
                                        <p:tav tm="100000">
                                          <p:val>
                                            <p:strVal val="#ppt_x"/>
                                          </p:val>
                                        </p:tav>
                                      </p:tavLst>
                                    </p:anim>
                                    <p:anim calcmode="lin" valueType="num">
                                      <p:cBhvr additive="base">
                                        <p:cTn id="128" dur="500" fill="hold"/>
                                        <p:tgtEl>
                                          <p:spTgt spid="2238"/>
                                        </p:tgtEl>
                                        <p:attrNameLst>
                                          <p:attrName>ppt_y</p:attrName>
                                        </p:attrNameLst>
                                      </p:cBhvr>
                                      <p:tavLst>
                                        <p:tav tm="0">
                                          <p:val>
                                            <p:strVal val="#ppt_y"/>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
                                        </p:tgtEl>
                                        <p:attrNameLst>
                                          <p:attrName>style.visibility</p:attrName>
                                        </p:attrNameLst>
                                      </p:cBhvr>
                                      <p:to>
                                        <p:strVal val="visible"/>
                                      </p:to>
                                    </p:set>
                                    <p:animEffect transition="in" filter="fade">
                                      <p:cBhvr>
                                        <p:cTn id="133" dur="500"/>
                                        <p:tgtEl>
                                          <p:spTgt spid="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773"/>
                                        </p:tgtEl>
                                        <p:attrNameLst>
                                          <p:attrName>style.visibility</p:attrName>
                                        </p:attrNameLst>
                                      </p:cBhvr>
                                      <p:to>
                                        <p:strVal val="visible"/>
                                      </p:to>
                                    </p:set>
                                    <p:animEffect transition="in" filter="fade">
                                      <p:cBhvr>
                                        <p:cTn id="138" dur="500"/>
                                        <p:tgtEl>
                                          <p:spTgt spid="77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875"/>
                                        </p:tgtEl>
                                        <p:attrNameLst>
                                          <p:attrName>style.visibility</p:attrName>
                                        </p:attrNameLst>
                                      </p:cBhvr>
                                      <p:to>
                                        <p:strVal val="visible"/>
                                      </p:to>
                                    </p:set>
                                    <p:animEffect transition="in" filter="fade">
                                      <p:cBhvr>
                                        <p:cTn id="143" dur="500"/>
                                        <p:tgtEl>
                                          <p:spTgt spid="87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42"/>
                                        </p:tgtEl>
                                        <p:attrNameLst>
                                          <p:attrName>style.visibility</p:attrName>
                                        </p:attrNameLst>
                                      </p:cBhvr>
                                      <p:to>
                                        <p:strVal val="visible"/>
                                      </p:to>
                                    </p:set>
                                    <p:animEffect transition="in" filter="fade">
                                      <p:cBhvr>
                                        <p:cTn id="146" dur="500"/>
                                        <p:tgtEl>
                                          <p:spTgt spid="1142"/>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27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8"/>
                                        </p:tgtEl>
                                        <p:attrNameLst>
                                          <p:attrName>style.visibility</p:attrName>
                                        </p:attrNameLst>
                                      </p:cBhvr>
                                      <p:to>
                                        <p:strVal val="visible"/>
                                      </p:to>
                                    </p:set>
                                    <p:animEffect transition="in" filter="fade">
                                      <p:cBhvr>
                                        <p:cTn id="155" dur="500"/>
                                        <p:tgtEl>
                                          <p:spTgt spid="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20"/>
                                        </p:tgtEl>
                                        <p:attrNameLst>
                                          <p:attrName>style.visibility</p:attrName>
                                        </p:attrNameLst>
                                      </p:cBhvr>
                                      <p:to>
                                        <p:strVal val="visible"/>
                                      </p:to>
                                    </p:set>
                                    <p:animEffect transition="in" filter="wipe(left)">
                                      <p:cBhvr>
                                        <p:cTn id="160" dur="500"/>
                                        <p:tgtEl>
                                          <p:spTgt spid="20"/>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161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2238"/>
                                        </p:tgtEl>
                                      </p:cBhvr>
                                    </p:animEffect>
                                    <p:set>
                                      <p:cBhvr>
                                        <p:cTn id="169" dur="1" fill="hold">
                                          <p:stCondLst>
                                            <p:cond delay="499"/>
                                          </p:stCondLst>
                                        </p:cTn>
                                        <p:tgtEl>
                                          <p:spTgt spid="2238"/>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3"/>
                                        </p:tgtEl>
                                      </p:cBhvr>
                                    </p:animEffect>
                                    <p:set>
                                      <p:cBhvr>
                                        <p:cTn id="174" dur="1" fill="hold">
                                          <p:stCondLst>
                                            <p:cond delay="499"/>
                                          </p:stCondLst>
                                        </p:cTn>
                                        <p:tgtEl>
                                          <p:spTgt spid="3"/>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773"/>
                                        </p:tgtEl>
                                      </p:cBhvr>
                                    </p:animEffect>
                                    <p:set>
                                      <p:cBhvr>
                                        <p:cTn id="177" dur="1" fill="hold">
                                          <p:stCondLst>
                                            <p:cond delay="499"/>
                                          </p:stCondLst>
                                        </p:cTn>
                                        <p:tgtEl>
                                          <p:spTgt spid="773"/>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875"/>
                                        </p:tgtEl>
                                      </p:cBhvr>
                                    </p:animEffect>
                                    <p:set>
                                      <p:cBhvr>
                                        <p:cTn id="180" dur="1" fill="hold">
                                          <p:stCondLst>
                                            <p:cond delay="499"/>
                                          </p:stCondLst>
                                        </p:cTn>
                                        <p:tgtEl>
                                          <p:spTgt spid="875"/>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1142"/>
                                        </p:tgtEl>
                                      </p:cBhvr>
                                    </p:animEffect>
                                    <p:set>
                                      <p:cBhvr>
                                        <p:cTn id="183" dur="1" fill="hold">
                                          <p:stCondLst>
                                            <p:cond delay="499"/>
                                          </p:stCondLst>
                                        </p:cTn>
                                        <p:tgtEl>
                                          <p:spTgt spid="1142"/>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 presetClass="entr" presetSubtype="8" fill="hold" nodeType="clickEffect">
                                  <p:stCondLst>
                                    <p:cond delay="0"/>
                                  </p:stCondLst>
                                  <p:childTnLst>
                                    <p:set>
                                      <p:cBhvr>
                                        <p:cTn id="187" dur="1" fill="hold">
                                          <p:stCondLst>
                                            <p:cond delay="0"/>
                                          </p:stCondLst>
                                        </p:cTn>
                                        <p:tgtEl>
                                          <p:spTgt spid="2259"/>
                                        </p:tgtEl>
                                        <p:attrNameLst>
                                          <p:attrName>style.visibility</p:attrName>
                                        </p:attrNameLst>
                                      </p:cBhvr>
                                      <p:to>
                                        <p:strVal val="visible"/>
                                      </p:to>
                                    </p:set>
                                    <p:anim calcmode="lin" valueType="num">
                                      <p:cBhvr additive="base">
                                        <p:cTn id="188" dur="500" fill="hold"/>
                                        <p:tgtEl>
                                          <p:spTgt spid="2259"/>
                                        </p:tgtEl>
                                        <p:attrNameLst>
                                          <p:attrName>ppt_x</p:attrName>
                                        </p:attrNameLst>
                                      </p:cBhvr>
                                      <p:tavLst>
                                        <p:tav tm="0">
                                          <p:val>
                                            <p:strVal val="0-#ppt_w/2"/>
                                          </p:val>
                                        </p:tav>
                                        <p:tav tm="100000">
                                          <p:val>
                                            <p:strVal val="#ppt_x"/>
                                          </p:val>
                                        </p:tav>
                                      </p:tavLst>
                                    </p:anim>
                                    <p:anim calcmode="lin" valueType="num">
                                      <p:cBhvr additive="base">
                                        <p:cTn id="189" dur="500" fill="hold"/>
                                        <p:tgtEl>
                                          <p:spTgt spid="2259"/>
                                        </p:tgtEl>
                                        <p:attrNameLst>
                                          <p:attrName>ppt_y</p:attrName>
                                        </p:attrNameLst>
                                      </p:cBhvr>
                                      <p:tavLst>
                                        <p:tav tm="0">
                                          <p:val>
                                            <p:strVal val="#ppt_y"/>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256"/>
                                        </p:tgtEl>
                                        <p:attrNameLst>
                                          <p:attrName>style.visibility</p:attrName>
                                        </p:attrNameLst>
                                      </p:cBhvr>
                                      <p:to>
                                        <p:strVal val="visible"/>
                                      </p:to>
                                    </p:set>
                                    <p:animEffect transition="in" filter="fade">
                                      <p:cBhvr>
                                        <p:cTn id="194" dur="500"/>
                                        <p:tgtEl>
                                          <p:spTgt spid="2256"/>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nodeType="clickEffect">
                                  <p:stCondLst>
                                    <p:cond delay="0"/>
                                  </p:stCondLst>
                                  <p:childTnLst>
                                    <p:set>
                                      <p:cBhvr>
                                        <p:cTn id="198" dur="1" fill="hold">
                                          <p:stCondLst>
                                            <p:cond delay="0"/>
                                          </p:stCondLst>
                                        </p:cTn>
                                        <p:tgtEl>
                                          <p:spTgt spid="2251"/>
                                        </p:tgtEl>
                                        <p:attrNameLst>
                                          <p:attrName>style.visibility</p:attrName>
                                        </p:attrNameLst>
                                      </p:cBhvr>
                                      <p:to>
                                        <p:strVal val="visible"/>
                                      </p:to>
                                    </p:set>
                                    <p:animEffect transition="in" filter="fade">
                                      <p:cBhvr>
                                        <p:cTn id="199" dur="500"/>
                                        <p:tgtEl>
                                          <p:spTgt spid="2251"/>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16"/>
                                        </p:tgtEl>
                                        <p:attrNameLst>
                                          <p:attrName>style.visibility</p:attrName>
                                        </p:attrNameLst>
                                      </p:cBhvr>
                                      <p:to>
                                        <p:strVal val="visible"/>
                                      </p:to>
                                    </p:set>
                                    <p:animEffect transition="in" filter="fade">
                                      <p:cBhvr>
                                        <p:cTn id="204" dur="500"/>
                                        <p:tgtEl>
                                          <p:spTgt spid="1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nodeType="clickEffect">
                                  <p:stCondLst>
                                    <p:cond delay="0"/>
                                  </p:stCondLst>
                                  <p:childTnLst>
                                    <p:set>
                                      <p:cBhvr>
                                        <p:cTn id="208" dur="1" fill="hold">
                                          <p:stCondLst>
                                            <p:cond delay="0"/>
                                          </p:stCondLst>
                                        </p:cTn>
                                        <p:tgtEl>
                                          <p:spTgt spid="11"/>
                                        </p:tgtEl>
                                        <p:attrNameLst>
                                          <p:attrName>style.visibility</p:attrName>
                                        </p:attrNameLst>
                                      </p:cBhvr>
                                      <p:to>
                                        <p:strVal val="visible"/>
                                      </p:to>
                                    </p:set>
                                    <p:animEffect transition="in" filter="fade">
                                      <p:cBhvr>
                                        <p:cTn id="209" dur="500"/>
                                        <p:tgtEl>
                                          <p:spTgt spid="11"/>
                                        </p:tgtEl>
                                      </p:cBhvr>
                                    </p:animEffect>
                                  </p:childTnLst>
                                </p:cTn>
                              </p:par>
                              <p:par>
                                <p:cTn id="210" presetID="22" presetClass="entr" presetSubtype="8" fill="hold" grpId="0" nodeType="withEffect">
                                  <p:stCondLst>
                                    <p:cond delay="0"/>
                                  </p:stCondLst>
                                  <p:childTnLst>
                                    <p:set>
                                      <p:cBhvr>
                                        <p:cTn id="211" dur="1" fill="hold">
                                          <p:stCondLst>
                                            <p:cond delay="0"/>
                                          </p:stCondLst>
                                        </p:cTn>
                                        <p:tgtEl>
                                          <p:spTgt spid="2306"/>
                                        </p:tgtEl>
                                        <p:attrNameLst>
                                          <p:attrName>style.visibility</p:attrName>
                                        </p:attrNameLst>
                                      </p:cBhvr>
                                      <p:to>
                                        <p:strVal val="visible"/>
                                      </p:to>
                                    </p:set>
                                    <p:animEffect transition="in" filter="wipe(left)">
                                      <p:cBhvr>
                                        <p:cTn id="212" dur="500"/>
                                        <p:tgtEl>
                                          <p:spTgt spid="2306"/>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2260"/>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0" presetClass="exit" presetSubtype="0" fill="hold" nodeType="clickEffect">
                                  <p:stCondLst>
                                    <p:cond delay="0"/>
                                  </p:stCondLst>
                                  <p:childTnLst>
                                    <p:animEffect transition="out" filter="fade">
                                      <p:cBhvr>
                                        <p:cTn id="220" dur="500"/>
                                        <p:tgtEl>
                                          <p:spTgt spid="2259"/>
                                        </p:tgtEl>
                                      </p:cBhvr>
                                    </p:animEffect>
                                    <p:set>
                                      <p:cBhvr>
                                        <p:cTn id="221" dur="1" fill="hold">
                                          <p:stCondLst>
                                            <p:cond delay="499"/>
                                          </p:stCondLst>
                                        </p:cTn>
                                        <p:tgtEl>
                                          <p:spTgt spid="2259"/>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500"/>
                                        <p:tgtEl>
                                          <p:spTgt spid="2256"/>
                                        </p:tgtEl>
                                      </p:cBhvr>
                                    </p:animEffect>
                                    <p:set>
                                      <p:cBhvr>
                                        <p:cTn id="224" dur="1" fill="hold">
                                          <p:stCondLst>
                                            <p:cond delay="499"/>
                                          </p:stCondLst>
                                        </p:cTn>
                                        <p:tgtEl>
                                          <p:spTgt spid="2256"/>
                                        </p:tgtEl>
                                        <p:attrNameLst>
                                          <p:attrName>style.visibility</p:attrName>
                                        </p:attrNameLst>
                                      </p:cBhvr>
                                      <p:to>
                                        <p:strVal val="hidden"/>
                                      </p:to>
                                    </p:set>
                                  </p:childTnLst>
                                </p:cTn>
                              </p:par>
                              <p:par>
                                <p:cTn id="225" presetID="10" presetClass="exit" presetSubtype="0" fill="hold" nodeType="withEffect">
                                  <p:stCondLst>
                                    <p:cond delay="0"/>
                                  </p:stCondLst>
                                  <p:childTnLst>
                                    <p:animEffect transition="out" filter="fade">
                                      <p:cBhvr>
                                        <p:cTn id="226" dur="500"/>
                                        <p:tgtEl>
                                          <p:spTgt spid="2251"/>
                                        </p:tgtEl>
                                      </p:cBhvr>
                                    </p:animEffect>
                                    <p:set>
                                      <p:cBhvr>
                                        <p:cTn id="227" dur="1" fill="hold">
                                          <p:stCondLst>
                                            <p:cond delay="499"/>
                                          </p:stCondLst>
                                        </p:cTn>
                                        <p:tgtEl>
                                          <p:spTgt spid="2251"/>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16"/>
                                        </p:tgtEl>
                                      </p:cBhvr>
                                    </p:animEffect>
                                    <p:set>
                                      <p:cBhvr>
                                        <p:cTn id="230" dur="1" fill="hold">
                                          <p:stCondLst>
                                            <p:cond delay="499"/>
                                          </p:stCondLst>
                                        </p:cTn>
                                        <p:tgtEl>
                                          <p:spTgt spid="16"/>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2" presetClass="entr" presetSubtype="8" fill="hold" nodeType="clickEffect">
                                  <p:stCondLst>
                                    <p:cond delay="0"/>
                                  </p:stCondLst>
                                  <p:childTnLst>
                                    <p:set>
                                      <p:cBhvr>
                                        <p:cTn id="234" dur="1" fill="hold">
                                          <p:stCondLst>
                                            <p:cond delay="0"/>
                                          </p:stCondLst>
                                        </p:cTn>
                                        <p:tgtEl>
                                          <p:spTgt spid="2248"/>
                                        </p:tgtEl>
                                        <p:attrNameLst>
                                          <p:attrName>style.visibility</p:attrName>
                                        </p:attrNameLst>
                                      </p:cBhvr>
                                      <p:to>
                                        <p:strVal val="visible"/>
                                      </p:to>
                                    </p:set>
                                    <p:anim calcmode="lin" valueType="num">
                                      <p:cBhvr additive="base">
                                        <p:cTn id="235" dur="500" fill="hold"/>
                                        <p:tgtEl>
                                          <p:spTgt spid="2248"/>
                                        </p:tgtEl>
                                        <p:attrNameLst>
                                          <p:attrName>ppt_x</p:attrName>
                                        </p:attrNameLst>
                                      </p:cBhvr>
                                      <p:tavLst>
                                        <p:tav tm="0">
                                          <p:val>
                                            <p:strVal val="0-#ppt_w/2"/>
                                          </p:val>
                                        </p:tav>
                                        <p:tav tm="100000">
                                          <p:val>
                                            <p:strVal val="#ppt_x"/>
                                          </p:val>
                                        </p:tav>
                                      </p:tavLst>
                                    </p:anim>
                                    <p:anim calcmode="lin" valueType="num">
                                      <p:cBhvr additive="base">
                                        <p:cTn id="236" dur="500" fill="hold"/>
                                        <p:tgtEl>
                                          <p:spTgt spid="2248"/>
                                        </p:tgtEl>
                                        <p:attrNameLst>
                                          <p:attrName>ppt_y</p:attrName>
                                        </p:attrNameLst>
                                      </p:cBhvr>
                                      <p:tavLst>
                                        <p:tav tm="0">
                                          <p:val>
                                            <p:strVal val="#ppt_y"/>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2270"/>
                                        </p:tgtEl>
                                        <p:attrNameLst>
                                          <p:attrName>style.visibility</p:attrName>
                                        </p:attrNameLst>
                                      </p:cBhvr>
                                      <p:to>
                                        <p:strVal val="visible"/>
                                      </p:to>
                                    </p:set>
                                    <p:animEffect transition="in" filter="fade">
                                      <p:cBhvr>
                                        <p:cTn id="241" dur="500"/>
                                        <p:tgtEl>
                                          <p:spTgt spid="2270"/>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2265"/>
                                        </p:tgtEl>
                                        <p:attrNameLst>
                                          <p:attrName>style.visibility</p:attrName>
                                        </p:attrNameLst>
                                      </p:cBhvr>
                                      <p:to>
                                        <p:strVal val="visible"/>
                                      </p:to>
                                    </p:set>
                                    <p:animEffect transition="in" filter="fade">
                                      <p:cBhvr>
                                        <p:cTn id="246" dur="500"/>
                                        <p:tgtEl>
                                          <p:spTgt spid="2265"/>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17"/>
                                        </p:tgtEl>
                                        <p:attrNameLst>
                                          <p:attrName>style.visibility</p:attrName>
                                        </p:attrNameLst>
                                      </p:cBhvr>
                                      <p:to>
                                        <p:strVal val="visible"/>
                                      </p:to>
                                    </p:set>
                                    <p:animEffect transition="in" filter="fade">
                                      <p:cBhvr>
                                        <p:cTn id="251" dur="500"/>
                                        <p:tgtEl>
                                          <p:spTgt spid="17"/>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10"/>
                                        </p:tgtEl>
                                        <p:attrNameLst>
                                          <p:attrName>style.visibility</p:attrName>
                                        </p:attrNameLst>
                                      </p:cBhvr>
                                      <p:to>
                                        <p:strVal val="visible"/>
                                      </p:to>
                                    </p:set>
                                    <p:animEffect transition="in" filter="fade">
                                      <p:cBhvr>
                                        <p:cTn id="256" dur="500"/>
                                        <p:tgtEl>
                                          <p:spTgt spid="10"/>
                                        </p:tgtEl>
                                      </p:cBhvr>
                                    </p:animEffect>
                                  </p:childTnLst>
                                </p:cTn>
                              </p:par>
                              <p:par>
                                <p:cTn id="257" presetID="22" presetClass="entr" presetSubtype="8" fill="hold" grpId="0" nodeType="withEffect">
                                  <p:stCondLst>
                                    <p:cond delay="0"/>
                                  </p:stCondLst>
                                  <p:childTnLst>
                                    <p:set>
                                      <p:cBhvr>
                                        <p:cTn id="258" dur="1" fill="hold">
                                          <p:stCondLst>
                                            <p:cond delay="0"/>
                                          </p:stCondLst>
                                        </p:cTn>
                                        <p:tgtEl>
                                          <p:spTgt spid="2307"/>
                                        </p:tgtEl>
                                        <p:attrNameLst>
                                          <p:attrName>style.visibility</p:attrName>
                                        </p:attrNameLst>
                                      </p:cBhvr>
                                      <p:to>
                                        <p:strVal val="visible"/>
                                      </p:to>
                                    </p:set>
                                    <p:animEffect transition="in" filter="wipe(left)">
                                      <p:cBhvr>
                                        <p:cTn id="259" dur="500"/>
                                        <p:tgtEl>
                                          <p:spTgt spid="2307"/>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4104"/>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nodeType="clickEffect">
                                  <p:stCondLst>
                                    <p:cond delay="0"/>
                                  </p:stCondLst>
                                  <p:childTnLst>
                                    <p:animEffect transition="out" filter="fade">
                                      <p:cBhvr>
                                        <p:cTn id="267" dur="500"/>
                                        <p:tgtEl>
                                          <p:spTgt spid="3"/>
                                        </p:tgtEl>
                                      </p:cBhvr>
                                    </p:animEffect>
                                    <p:set>
                                      <p:cBhvr>
                                        <p:cTn id="268" dur="1" fill="hold">
                                          <p:stCondLst>
                                            <p:cond delay="499"/>
                                          </p:stCondLst>
                                        </p:cTn>
                                        <p:tgtEl>
                                          <p:spTgt spid="3"/>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773"/>
                                        </p:tgtEl>
                                      </p:cBhvr>
                                    </p:animEffect>
                                    <p:set>
                                      <p:cBhvr>
                                        <p:cTn id="271" dur="1" fill="hold">
                                          <p:stCondLst>
                                            <p:cond delay="499"/>
                                          </p:stCondLst>
                                        </p:cTn>
                                        <p:tgtEl>
                                          <p:spTgt spid="773"/>
                                        </p:tgtEl>
                                        <p:attrNameLst>
                                          <p:attrName>style.visibility</p:attrName>
                                        </p:attrNameLst>
                                      </p:cBhvr>
                                      <p:to>
                                        <p:strVal val="hidden"/>
                                      </p:to>
                                    </p:set>
                                  </p:childTnLst>
                                </p:cTn>
                              </p:par>
                              <p:par>
                                <p:cTn id="272" presetID="10" presetClass="exit" presetSubtype="0" fill="hold" grpId="2" nodeType="withEffect">
                                  <p:stCondLst>
                                    <p:cond delay="0"/>
                                  </p:stCondLst>
                                  <p:childTnLst>
                                    <p:animEffect transition="out" filter="fade">
                                      <p:cBhvr>
                                        <p:cTn id="273" dur="500"/>
                                        <p:tgtEl>
                                          <p:spTgt spid="875"/>
                                        </p:tgtEl>
                                      </p:cBhvr>
                                    </p:animEffect>
                                    <p:set>
                                      <p:cBhvr>
                                        <p:cTn id="274" dur="1" fill="hold">
                                          <p:stCondLst>
                                            <p:cond delay="499"/>
                                          </p:stCondLst>
                                        </p:cTn>
                                        <p:tgtEl>
                                          <p:spTgt spid="875"/>
                                        </p:tgtEl>
                                        <p:attrNameLst>
                                          <p:attrName>style.visibility</p:attrName>
                                        </p:attrNameLst>
                                      </p:cBhvr>
                                      <p:to>
                                        <p:strVal val="hidden"/>
                                      </p:to>
                                    </p:set>
                                  </p:childTnLst>
                                </p:cTn>
                              </p:par>
                              <p:par>
                                <p:cTn id="275" presetID="10" presetClass="exit" presetSubtype="0" fill="hold" grpId="2" nodeType="withEffect">
                                  <p:stCondLst>
                                    <p:cond delay="0"/>
                                  </p:stCondLst>
                                  <p:childTnLst>
                                    <p:animEffect transition="out" filter="fade">
                                      <p:cBhvr>
                                        <p:cTn id="276" dur="500"/>
                                        <p:tgtEl>
                                          <p:spTgt spid="1142"/>
                                        </p:tgtEl>
                                      </p:cBhvr>
                                    </p:animEffect>
                                    <p:set>
                                      <p:cBhvr>
                                        <p:cTn id="277" dur="1" fill="hold">
                                          <p:stCondLst>
                                            <p:cond delay="499"/>
                                          </p:stCondLst>
                                        </p:cTn>
                                        <p:tgtEl>
                                          <p:spTgt spid="1142"/>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500"/>
                                        <p:tgtEl>
                                          <p:spTgt spid="2256"/>
                                        </p:tgtEl>
                                      </p:cBhvr>
                                    </p:animEffect>
                                    <p:set>
                                      <p:cBhvr>
                                        <p:cTn id="280" dur="1" fill="hold">
                                          <p:stCondLst>
                                            <p:cond delay="499"/>
                                          </p:stCondLst>
                                        </p:cTn>
                                        <p:tgtEl>
                                          <p:spTgt spid="2256"/>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2251"/>
                                        </p:tgtEl>
                                      </p:cBhvr>
                                    </p:animEffect>
                                    <p:set>
                                      <p:cBhvr>
                                        <p:cTn id="283" dur="1" fill="hold">
                                          <p:stCondLst>
                                            <p:cond delay="499"/>
                                          </p:stCondLst>
                                        </p:cTn>
                                        <p:tgtEl>
                                          <p:spTgt spid="2251"/>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16"/>
                                        </p:tgtEl>
                                      </p:cBhvr>
                                    </p:animEffect>
                                    <p:set>
                                      <p:cBhvr>
                                        <p:cTn id="286" dur="1" fill="hold">
                                          <p:stCondLst>
                                            <p:cond delay="499"/>
                                          </p:stCondLst>
                                        </p:cTn>
                                        <p:tgtEl>
                                          <p:spTgt spid="16"/>
                                        </p:tgtEl>
                                        <p:attrNameLst>
                                          <p:attrName>style.visibility</p:attrName>
                                        </p:attrNameLst>
                                      </p:cBhvr>
                                      <p:to>
                                        <p:strVal val="hidden"/>
                                      </p:to>
                                    </p:set>
                                  </p:childTnLst>
                                </p:cTn>
                              </p:par>
                              <p:par>
                                <p:cTn id="287" presetID="10" presetClass="exit" presetSubtype="0" fill="hold" nodeType="withEffect">
                                  <p:stCondLst>
                                    <p:cond delay="0"/>
                                  </p:stCondLst>
                                  <p:childTnLst>
                                    <p:animEffect transition="out" filter="fade">
                                      <p:cBhvr>
                                        <p:cTn id="288" dur="500"/>
                                        <p:tgtEl>
                                          <p:spTgt spid="2270"/>
                                        </p:tgtEl>
                                      </p:cBhvr>
                                    </p:animEffect>
                                    <p:set>
                                      <p:cBhvr>
                                        <p:cTn id="289" dur="1" fill="hold">
                                          <p:stCondLst>
                                            <p:cond delay="499"/>
                                          </p:stCondLst>
                                        </p:cTn>
                                        <p:tgtEl>
                                          <p:spTgt spid="2270"/>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2265"/>
                                        </p:tgtEl>
                                      </p:cBhvr>
                                    </p:animEffect>
                                    <p:set>
                                      <p:cBhvr>
                                        <p:cTn id="292" dur="1" fill="hold">
                                          <p:stCondLst>
                                            <p:cond delay="499"/>
                                          </p:stCondLst>
                                        </p:cTn>
                                        <p:tgtEl>
                                          <p:spTgt spid="2265"/>
                                        </p:tgtEl>
                                        <p:attrNameLst>
                                          <p:attrName>style.visibility</p:attrName>
                                        </p:attrNameLst>
                                      </p:cBhvr>
                                      <p:to>
                                        <p:strVal val="hidden"/>
                                      </p:to>
                                    </p:set>
                                  </p:childTnLst>
                                </p:cTn>
                              </p:par>
                              <p:par>
                                <p:cTn id="293" presetID="10" presetClass="exit" presetSubtype="0" fill="hold" nodeType="withEffect">
                                  <p:stCondLst>
                                    <p:cond delay="0"/>
                                  </p:stCondLst>
                                  <p:childTnLst>
                                    <p:animEffect transition="out" filter="fade">
                                      <p:cBhvr>
                                        <p:cTn id="294" dur="500"/>
                                        <p:tgtEl>
                                          <p:spTgt spid="17"/>
                                        </p:tgtEl>
                                      </p:cBhvr>
                                    </p:animEffect>
                                    <p:set>
                                      <p:cBhvr>
                                        <p:cTn id="295" dur="1" fill="hold">
                                          <p:stCondLst>
                                            <p:cond delay="499"/>
                                          </p:stCondLst>
                                        </p:cTn>
                                        <p:tgtEl>
                                          <p:spTgt spid="17"/>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2248"/>
                                        </p:tgtEl>
                                      </p:cBhvr>
                                    </p:animEffect>
                                    <p:set>
                                      <p:cBhvr>
                                        <p:cTn id="298" dur="1" fill="hold">
                                          <p:stCondLst>
                                            <p:cond delay="499"/>
                                          </p:stCondLst>
                                        </p:cTn>
                                        <p:tgtEl>
                                          <p:spTgt spid="2248"/>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nodeType="clickEffect">
                                  <p:stCondLst>
                                    <p:cond delay="0"/>
                                  </p:stCondLst>
                                  <p:childTnLst>
                                    <p:set>
                                      <p:cBhvr>
                                        <p:cTn id="302" dur="1" fill="hold">
                                          <p:stCondLst>
                                            <p:cond delay="0"/>
                                          </p:stCondLst>
                                        </p:cTn>
                                        <p:tgtEl>
                                          <p:spTgt spid="1607"/>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nodeType="clickEffect">
                                  <p:stCondLst>
                                    <p:cond delay="0"/>
                                  </p:stCondLst>
                                  <p:childTnLst>
                                    <p:set>
                                      <p:cBhvr>
                                        <p:cTn id="306" dur="1" fill="hold">
                                          <p:stCondLst>
                                            <p:cond delay="0"/>
                                          </p:stCondLst>
                                        </p:cTn>
                                        <p:tgtEl>
                                          <p:spTgt spid="4103"/>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nodeType="clickEffect">
                                  <p:stCondLst>
                                    <p:cond delay="0"/>
                                  </p:stCondLst>
                                  <p:childTnLst>
                                    <p:set>
                                      <p:cBhvr>
                                        <p:cTn id="310" dur="1" fill="hold">
                                          <p:stCondLst>
                                            <p:cond delay="0"/>
                                          </p:stCondLst>
                                        </p:cTn>
                                        <p:tgtEl>
                                          <p:spTgt spid="410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nodeType="clickEffect">
                                  <p:stCondLst>
                                    <p:cond delay="0"/>
                                  </p:stCondLst>
                                  <p:childTnLst>
                                    <p:set>
                                      <p:cBhvr>
                                        <p:cTn id="314" dur="1" fill="hold">
                                          <p:stCondLst>
                                            <p:cond delay="0"/>
                                          </p:stCondLst>
                                        </p:cTn>
                                        <p:tgtEl>
                                          <p:spTgt spid="4101"/>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nodeType="clickEffect">
                                  <p:stCondLst>
                                    <p:cond delay="0"/>
                                  </p:stCondLst>
                                  <p:childTnLst>
                                    <p:set>
                                      <p:cBhvr>
                                        <p:cTn id="318" dur="1" fill="hold">
                                          <p:stCondLst>
                                            <p:cond delay="0"/>
                                          </p:stCondLst>
                                        </p:cTn>
                                        <p:tgtEl>
                                          <p:spTgt spid="1608"/>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nodeType="clickEffect">
                                  <p:stCondLst>
                                    <p:cond delay="0"/>
                                  </p:stCondLst>
                                  <p:childTnLst>
                                    <p:set>
                                      <p:cBhvr>
                                        <p:cTn id="322" dur="1" fill="hold">
                                          <p:stCondLst>
                                            <p:cond delay="0"/>
                                          </p:stCondLst>
                                        </p:cTn>
                                        <p:tgtEl>
                                          <p:spTgt spid="4102"/>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2275"/>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2" presetClass="entr" presetSubtype="1" fill="hold" nodeType="clickEffect">
                                  <p:stCondLst>
                                    <p:cond delay="0"/>
                                  </p:stCondLst>
                                  <p:childTnLst>
                                    <p:set>
                                      <p:cBhvr>
                                        <p:cTn id="330" dur="1" fill="hold">
                                          <p:stCondLst>
                                            <p:cond delay="0"/>
                                          </p:stCondLst>
                                        </p:cTn>
                                        <p:tgtEl>
                                          <p:spTgt spid="1609"/>
                                        </p:tgtEl>
                                        <p:attrNameLst>
                                          <p:attrName>style.visibility</p:attrName>
                                        </p:attrNameLst>
                                      </p:cBhvr>
                                      <p:to>
                                        <p:strVal val="visible"/>
                                      </p:to>
                                    </p:set>
                                    <p:anim calcmode="lin" valueType="num">
                                      <p:cBhvr additive="base">
                                        <p:cTn id="331" dur="500" fill="hold"/>
                                        <p:tgtEl>
                                          <p:spTgt spid="1609"/>
                                        </p:tgtEl>
                                        <p:attrNameLst>
                                          <p:attrName>ppt_x</p:attrName>
                                        </p:attrNameLst>
                                      </p:cBhvr>
                                      <p:tavLst>
                                        <p:tav tm="0">
                                          <p:val>
                                            <p:strVal val="#ppt_x"/>
                                          </p:val>
                                        </p:tav>
                                        <p:tav tm="100000">
                                          <p:val>
                                            <p:strVal val="#ppt_x"/>
                                          </p:val>
                                        </p:tav>
                                      </p:tavLst>
                                    </p:anim>
                                    <p:anim calcmode="lin" valueType="num">
                                      <p:cBhvr additive="base">
                                        <p:cTn id="332" dur="500" fill="hold"/>
                                        <p:tgtEl>
                                          <p:spTgt spid="1609"/>
                                        </p:tgtEl>
                                        <p:attrNameLst>
                                          <p:attrName>ppt_y</p:attrName>
                                        </p:attrNameLst>
                                      </p:cBhvr>
                                      <p:tavLst>
                                        <p:tav tm="0">
                                          <p:val>
                                            <p:strVal val="0-#ppt_h/2"/>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2303"/>
                                        </p:tgtEl>
                                        <p:attrNameLst>
                                          <p:attrName>style.visibility</p:attrName>
                                        </p:attrNameLst>
                                      </p:cBhvr>
                                      <p:to>
                                        <p:strVal val="visible"/>
                                      </p:to>
                                    </p:set>
                                    <p:animEffect transition="in" filter="fade">
                                      <p:cBhvr>
                                        <p:cTn id="337" dur="500"/>
                                        <p:tgtEl>
                                          <p:spTgt spid="2303"/>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nodeType="clickEffect">
                                  <p:stCondLst>
                                    <p:cond delay="0"/>
                                  </p:stCondLst>
                                  <p:childTnLst>
                                    <p:set>
                                      <p:cBhvr>
                                        <p:cTn id="341" dur="1" fill="hold">
                                          <p:stCondLst>
                                            <p:cond delay="0"/>
                                          </p:stCondLst>
                                        </p:cTn>
                                        <p:tgtEl>
                                          <p:spTgt spid="2298"/>
                                        </p:tgtEl>
                                        <p:attrNameLst>
                                          <p:attrName>style.visibility</p:attrName>
                                        </p:attrNameLst>
                                      </p:cBhvr>
                                      <p:to>
                                        <p:strVal val="visible"/>
                                      </p:to>
                                    </p:set>
                                    <p:animEffect transition="in" filter="fade">
                                      <p:cBhvr>
                                        <p:cTn id="342" dur="500"/>
                                        <p:tgtEl>
                                          <p:spTgt spid="2298"/>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grpId="0" nodeType="clickEffect">
                                  <p:stCondLst>
                                    <p:cond delay="0"/>
                                  </p:stCondLst>
                                  <p:childTnLst>
                                    <p:set>
                                      <p:cBhvr>
                                        <p:cTn id="346" dur="1" fill="hold">
                                          <p:stCondLst>
                                            <p:cond delay="0"/>
                                          </p:stCondLst>
                                        </p:cTn>
                                        <p:tgtEl>
                                          <p:spTgt spid="2302"/>
                                        </p:tgtEl>
                                        <p:attrNameLst>
                                          <p:attrName>style.visibility</p:attrName>
                                        </p:attrNameLst>
                                      </p:cBhvr>
                                      <p:to>
                                        <p:strVal val="visible"/>
                                      </p:to>
                                    </p:set>
                                    <p:animEffect transition="in" filter="fade">
                                      <p:cBhvr>
                                        <p:cTn id="347" dur="500"/>
                                        <p:tgtEl>
                                          <p:spTgt spid="2302"/>
                                        </p:tgtEl>
                                      </p:cBhvr>
                                    </p:animEffect>
                                  </p:childTnLst>
                                </p:cTn>
                              </p:par>
                              <p:par>
                                <p:cTn id="348" presetID="10" presetClass="entr" presetSubtype="0" fill="hold" grpId="0" nodeType="withEffect">
                                  <p:stCondLst>
                                    <p:cond delay="0"/>
                                  </p:stCondLst>
                                  <p:childTnLst>
                                    <p:set>
                                      <p:cBhvr>
                                        <p:cTn id="349" dur="1" fill="hold">
                                          <p:stCondLst>
                                            <p:cond delay="0"/>
                                          </p:stCondLst>
                                        </p:cTn>
                                        <p:tgtEl>
                                          <p:spTgt spid="2297"/>
                                        </p:tgtEl>
                                        <p:attrNameLst>
                                          <p:attrName>style.visibility</p:attrName>
                                        </p:attrNameLst>
                                      </p:cBhvr>
                                      <p:to>
                                        <p:strVal val="visible"/>
                                      </p:to>
                                    </p:set>
                                    <p:animEffect transition="in" filter="fade">
                                      <p:cBhvr>
                                        <p:cTn id="350" dur="500"/>
                                        <p:tgtEl>
                                          <p:spTgt spid="2297"/>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2308"/>
                                        </p:tgtEl>
                                        <p:attrNameLst>
                                          <p:attrName>style.visibility</p:attrName>
                                        </p:attrNameLst>
                                      </p:cBhvr>
                                      <p:to>
                                        <p:strVal val="visible"/>
                                      </p:to>
                                    </p:set>
                                    <p:animEffect transition="in" filter="wipe(left)">
                                      <p:cBhvr>
                                        <p:cTn id="355" dur="500"/>
                                        <p:tgtEl>
                                          <p:spTgt spid="2308"/>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18"/>
                                        </p:tgtEl>
                                        <p:attrNameLst>
                                          <p:attrName>style.visibility</p:attrName>
                                        </p:attrNameLst>
                                      </p:cBhvr>
                                      <p:to>
                                        <p:strVal val="visible"/>
                                      </p:to>
                                    </p:set>
                                    <p:animEffect transition="in" filter="wipe(left)">
                                      <p:cBhvr>
                                        <p:cTn id="3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7" grpId="0" animBg="1"/>
      <p:bldP spid="2302" grpId="0" animBg="1"/>
      <p:bldP spid="1142" grpId="0" animBg="1"/>
      <p:bldP spid="1142" grpId="1" animBg="1"/>
      <p:bldP spid="1142" grpId="2" animBg="1"/>
      <p:bldP spid="875" grpId="0" animBg="1"/>
      <p:bldP spid="875" grpId="1" animBg="1"/>
      <p:bldP spid="875" grpId="2" animBg="1"/>
      <p:bldP spid="3285" grpId="0"/>
      <p:bldP spid="2048" grpId="0"/>
      <p:bldP spid="2048" grpId="1"/>
      <p:bldP spid="2237" grpId="0"/>
      <p:bldP spid="2274" grpId="0"/>
      <p:bldP spid="2275" grpId="0"/>
      <p:bldP spid="18" grpId="0" animBg="1"/>
      <p:bldP spid="20" grpId="0" animBg="1"/>
      <p:bldP spid="2306" grpId="0" animBg="1"/>
      <p:bldP spid="2307" grpId="0" animBg="1"/>
      <p:bldP spid="230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0162"/>
            <a:ext cx="8382000" cy="838200"/>
          </a:xfrm>
        </p:spPr>
        <p:txBody>
          <a:bodyPr/>
          <a:lstStyle/>
          <a:p>
            <a:r>
              <a:rPr lang="en-US" dirty="0" smtClean="0">
                <a:solidFill>
                  <a:schemeClr val="accent3">
                    <a:lumMod val="20000"/>
                    <a:lumOff val="80000"/>
                  </a:schemeClr>
                </a:solidFill>
              </a:rPr>
              <a:t>This talk is a journey… Please bear with me!</a:t>
            </a:r>
            <a:endParaRPr lang="en-US" dirty="0">
              <a:solidFill>
                <a:schemeClr val="accent3">
                  <a:lumMod val="20000"/>
                  <a:lumOff val="8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5</a:t>
            </a:fld>
            <a:endParaRPr lang="en-US" dirty="0"/>
          </a:p>
        </p:txBody>
      </p:sp>
      <p:grpSp>
        <p:nvGrpSpPr>
          <p:cNvPr id="6" name="Group 5"/>
          <p:cNvGrpSpPr/>
          <p:nvPr/>
        </p:nvGrpSpPr>
        <p:grpSpPr>
          <a:xfrm>
            <a:off x="177505" y="2270329"/>
            <a:ext cx="8846071" cy="1406009"/>
            <a:chOff x="177505" y="2270329"/>
            <a:chExt cx="8846071" cy="1406009"/>
          </a:xfrm>
        </p:grpSpPr>
        <p:pic>
          <p:nvPicPr>
            <p:cNvPr id="10" name="Picture 3"/>
            <p:cNvPicPr>
              <a:picLocks noChangeAspect="1" noChangeArrowheads="1"/>
            </p:cNvPicPr>
            <p:nvPr/>
          </p:nvPicPr>
          <p:blipFill>
            <a:blip r:embed="rId2" cstate="print"/>
            <a:srcRect/>
            <a:stretch>
              <a:fillRect/>
            </a:stretch>
          </p:blipFill>
          <p:spPr bwMode="auto">
            <a:xfrm>
              <a:off x="177505" y="2320358"/>
              <a:ext cx="1292252" cy="1305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ight Arrow 2"/>
            <p:cNvSpPr/>
            <p:nvPr/>
          </p:nvSpPr>
          <p:spPr bwMode="auto">
            <a:xfrm>
              <a:off x="1605539" y="2348568"/>
              <a:ext cx="946206" cy="1249531"/>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527" y="2531478"/>
              <a:ext cx="1601726" cy="883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bwMode="auto">
            <a:xfrm>
              <a:off x="4425035" y="2348568"/>
              <a:ext cx="946206" cy="1249531"/>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6473"/>
            <a:stretch/>
          </p:blipFill>
          <p:spPr bwMode="auto">
            <a:xfrm>
              <a:off x="5507023" y="2270329"/>
              <a:ext cx="1176792" cy="1406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bwMode="auto">
            <a:xfrm>
              <a:off x="6819597" y="2348568"/>
              <a:ext cx="946206" cy="1249531"/>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6" name="Picture 15" descr="brain_1.png"/>
            <p:cNvPicPr>
              <a:picLocks noChangeAspect="1"/>
            </p:cNvPicPr>
            <p:nvPr/>
          </p:nvPicPr>
          <p:blipFill>
            <a:blip r:embed="rId5" cstate="print"/>
            <a:stretch>
              <a:fillRect/>
            </a:stretch>
          </p:blipFill>
          <p:spPr>
            <a:xfrm>
              <a:off x="7837980" y="2528735"/>
              <a:ext cx="1185596" cy="889197"/>
            </a:xfrm>
            <a:prstGeom prst="rect">
              <a:avLst/>
            </a:prstGeom>
          </p:spPr>
        </p:pic>
      </p:grpSp>
      <p:grpSp>
        <p:nvGrpSpPr>
          <p:cNvPr id="14" name="Group 13"/>
          <p:cNvGrpSpPr/>
          <p:nvPr/>
        </p:nvGrpSpPr>
        <p:grpSpPr>
          <a:xfrm>
            <a:off x="7664893" y="146711"/>
            <a:ext cx="1367624" cy="205602"/>
            <a:chOff x="7696863" y="287379"/>
            <a:chExt cx="1367624" cy="205602"/>
          </a:xfrm>
        </p:grpSpPr>
        <p:pic>
          <p:nvPicPr>
            <p:cNvPr id="17" name="Picture 3"/>
            <p:cNvPicPr>
              <a:picLocks noChangeAspect="1" noChangeArrowheads="1"/>
            </p:cNvPicPr>
            <p:nvPr/>
          </p:nvPicPr>
          <p:blipFill>
            <a:blip r:embed="rId2"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ight Arrow 17"/>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ight Arrow 21"/>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 name="Picture 22" descr="brain_1.png"/>
            <p:cNvPicPr>
              <a:picLocks noChangeAspect="1"/>
            </p:cNvPicPr>
            <p:nvPr/>
          </p:nvPicPr>
          <p:blipFill>
            <a:blip r:embed="rId5" cstate="print"/>
            <a:stretch>
              <a:fillRect/>
            </a:stretch>
          </p:blipFill>
          <p:spPr>
            <a:xfrm>
              <a:off x="8881191" y="325166"/>
              <a:ext cx="183296" cy="130028"/>
            </a:xfrm>
            <a:prstGeom prst="rect">
              <a:avLst/>
            </a:prstGeom>
          </p:spPr>
        </p:pic>
      </p:grpSp>
    </p:spTree>
    <p:extLst>
      <p:ext uri="{BB962C8B-B14F-4D97-AF65-F5344CB8AC3E}">
        <p14:creationId xmlns:p14="http://schemas.microsoft.com/office/powerpoint/2010/main" val="136690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966" y="246888"/>
            <a:ext cx="7333034" cy="838200"/>
          </a:xfrm>
        </p:spPr>
        <p:txBody>
          <a:bodyPr/>
          <a:lstStyle/>
          <a:p>
            <a:r>
              <a:rPr lang="en-US" dirty="0" smtClean="0"/>
              <a:t>The </a:t>
            </a:r>
            <a:r>
              <a:rPr lang="en-US" dirty="0" err="1" smtClean="0"/>
              <a:t>Ising</a:t>
            </a:r>
            <a:r>
              <a:rPr lang="en-US" dirty="0" smtClean="0"/>
              <a:t> Model (Ernst </a:t>
            </a:r>
            <a:r>
              <a:rPr lang="en-US" dirty="0" err="1" smtClean="0"/>
              <a:t>Ising</a:t>
            </a:r>
            <a:r>
              <a:rPr lang="en-US" dirty="0" smtClean="0"/>
              <a:t>, 1922)</a:t>
            </a:r>
            <a:endParaRPr lang="en-US" dirty="0"/>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6</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20811" y="116732"/>
            <a:ext cx="1051516" cy="1060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p:cNvPicPr>
            <a:picLocks noChangeAspect="1" noChangeArrowheads="1"/>
          </p:cNvPicPr>
          <p:nvPr/>
        </p:nvPicPr>
        <p:blipFill>
          <a:blip r:embed="rId4" cstate="print"/>
          <a:srcRect/>
          <a:stretch>
            <a:fillRect/>
          </a:stretch>
        </p:blipFill>
        <p:spPr bwMode="auto">
          <a:xfrm>
            <a:off x="1152222" y="2358346"/>
            <a:ext cx="2695575"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1" name="Group 10"/>
          <p:cNvGrpSpPr/>
          <p:nvPr/>
        </p:nvGrpSpPr>
        <p:grpSpPr>
          <a:xfrm rot="10800000" flipV="1">
            <a:off x="6784884" y="3151601"/>
            <a:ext cx="473572" cy="716763"/>
            <a:chOff x="4502126" y="3670411"/>
            <a:chExt cx="473572" cy="716763"/>
          </a:xfrm>
        </p:grpSpPr>
        <p:sp>
          <p:nvSpPr>
            <p:cNvPr id="12" name="Down Arrow 1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3" name="Picture 4" descr="C:\Documents and Settings\carey_nachenberg\Local Settings\Temporary Internet Files\Content.IE5\7DRA37AC\MC900048285[1].wmf"/>
            <p:cNvPicPr>
              <a:picLocks noChangeAspect="1" noChangeArrowheads="1"/>
            </p:cNvPicPr>
            <p:nvPr/>
          </p:nvPicPr>
          <p:blipFill>
            <a:blip r:embed="rId5" cstate="print"/>
            <a:srcRect/>
            <a:stretch>
              <a:fillRect/>
            </a:stretch>
          </p:blipFill>
          <p:spPr bwMode="auto">
            <a:xfrm>
              <a:off x="4502126" y="3670411"/>
              <a:ext cx="473572" cy="473572"/>
            </a:xfrm>
            <a:prstGeom prst="rect">
              <a:avLst/>
            </a:prstGeom>
            <a:noFill/>
          </p:spPr>
        </p:pic>
      </p:grpSp>
      <p:grpSp>
        <p:nvGrpSpPr>
          <p:cNvPr id="18" name="Group 17"/>
          <p:cNvGrpSpPr/>
          <p:nvPr/>
        </p:nvGrpSpPr>
        <p:grpSpPr>
          <a:xfrm rot="10800000">
            <a:off x="5993701" y="2302047"/>
            <a:ext cx="473572" cy="716763"/>
            <a:chOff x="4502126" y="3670411"/>
            <a:chExt cx="473572" cy="716763"/>
          </a:xfrm>
        </p:grpSpPr>
        <p:sp>
          <p:nvSpPr>
            <p:cNvPr id="19" name="Down Arrow 18"/>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0" name="Picture 4" descr="C:\Documents and Settings\carey_nachenberg\Local Settings\Temporary Internet Files\Content.IE5\7DRA37AC\MC900048285[1].wmf"/>
            <p:cNvPicPr>
              <a:picLocks noChangeAspect="1" noChangeArrowheads="1"/>
            </p:cNvPicPr>
            <p:nvPr/>
          </p:nvPicPr>
          <p:blipFill>
            <a:blip r:embed="rId5" cstate="print"/>
            <a:srcRect/>
            <a:stretch>
              <a:fillRect/>
            </a:stretch>
          </p:blipFill>
          <p:spPr bwMode="auto">
            <a:xfrm>
              <a:off x="4502126" y="3670411"/>
              <a:ext cx="473572" cy="473572"/>
            </a:xfrm>
            <a:prstGeom prst="rect">
              <a:avLst/>
            </a:prstGeom>
            <a:noFill/>
          </p:spPr>
        </p:pic>
      </p:grpSp>
      <p:grpSp>
        <p:nvGrpSpPr>
          <p:cNvPr id="21" name="Group 20"/>
          <p:cNvGrpSpPr/>
          <p:nvPr/>
        </p:nvGrpSpPr>
        <p:grpSpPr>
          <a:xfrm rot="10800000">
            <a:off x="5202518" y="3151601"/>
            <a:ext cx="473572" cy="716763"/>
            <a:chOff x="4502126" y="3670411"/>
            <a:chExt cx="473572" cy="716763"/>
          </a:xfrm>
        </p:grpSpPr>
        <p:sp>
          <p:nvSpPr>
            <p:cNvPr id="22" name="Down Arrow 21"/>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3" name="Picture 4" descr="C:\Documents and Settings\carey_nachenberg\Local Settings\Temporary Internet Files\Content.IE5\7DRA37AC\MC900048285[1].wmf"/>
            <p:cNvPicPr>
              <a:picLocks noChangeAspect="1" noChangeArrowheads="1"/>
            </p:cNvPicPr>
            <p:nvPr/>
          </p:nvPicPr>
          <p:blipFill>
            <a:blip r:embed="rId5" cstate="print"/>
            <a:srcRect/>
            <a:stretch>
              <a:fillRect/>
            </a:stretch>
          </p:blipFill>
          <p:spPr bwMode="auto">
            <a:xfrm>
              <a:off x="4502126" y="3670411"/>
              <a:ext cx="473572" cy="473572"/>
            </a:xfrm>
            <a:prstGeom prst="rect">
              <a:avLst/>
            </a:prstGeom>
            <a:noFill/>
          </p:spPr>
        </p:pic>
      </p:grpSp>
      <p:grpSp>
        <p:nvGrpSpPr>
          <p:cNvPr id="24" name="Group 23"/>
          <p:cNvGrpSpPr/>
          <p:nvPr/>
        </p:nvGrpSpPr>
        <p:grpSpPr>
          <a:xfrm rot="10800000" flipH="1" flipV="1">
            <a:off x="5993701" y="3988178"/>
            <a:ext cx="473572" cy="716763"/>
            <a:chOff x="4502126" y="3670411"/>
            <a:chExt cx="473572" cy="716763"/>
          </a:xfrm>
        </p:grpSpPr>
        <p:sp>
          <p:nvSpPr>
            <p:cNvPr id="25" name="Down Arrow 24"/>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6" name="Picture 4" descr="C:\Documents and Settings\carey_nachenberg\Local Settings\Temporary Internet Files\Content.IE5\7DRA37AC\MC900048285[1].wmf"/>
            <p:cNvPicPr>
              <a:picLocks noChangeAspect="1" noChangeArrowheads="1"/>
            </p:cNvPicPr>
            <p:nvPr/>
          </p:nvPicPr>
          <p:blipFill>
            <a:blip r:embed="rId5" cstate="print"/>
            <a:srcRect/>
            <a:stretch>
              <a:fillRect/>
            </a:stretch>
          </p:blipFill>
          <p:spPr bwMode="auto">
            <a:xfrm>
              <a:off x="4502126" y="3670411"/>
              <a:ext cx="473572" cy="473572"/>
            </a:xfrm>
            <a:prstGeom prst="rect">
              <a:avLst/>
            </a:prstGeom>
            <a:noFill/>
          </p:spPr>
        </p:pic>
      </p:grpSp>
      <p:grpSp>
        <p:nvGrpSpPr>
          <p:cNvPr id="29" name="Group 28"/>
          <p:cNvGrpSpPr/>
          <p:nvPr/>
        </p:nvGrpSpPr>
        <p:grpSpPr>
          <a:xfrm rot="10800000">
            <a:off x="5993701" y="3151601"/>
            <a:ext cx="473572" cy="716763"/>
            <a:chOff x="4502126" y="3670411"/>
            <a:chExt cx="473572" cy="716763"/>
          </a:xfrm>
        </p:grpSpPr>
        <p:sp>
          <p:nvSpPr>
            <p:cNvPr id="30" name="Down Arrow 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 name="Picture 4" descr="C:\Documents and Settings\carey_nachenberg\Local Settings\Temporary Internet Files\Content.IE5\7DRA37AC\MC900048285[1].wmf"/>
            <p:cNvPicPr>
              <a:picLocks noChangeAspect="1" noChangeArrowheads="1"/>
            </p:cNvPicPr>
            <p:nvPr/>
          </p:nvPicPr>
          <p:blipFill>
            <a:blip r:embed="rId5" cstate="print"/>
            <a:srcRect/>
            <a:stretch>
              <a:fillRect/>
            </a:stretch>
          </p:blipFill>
          <p:spPr bwMode="auto">
            <a:xfrm>
              <a:off x="4502126" y="3670411"/>
              <a:ext cx="473572" cy="473572"/>
            </a:xfrm>
            <a:prstGeom prst="rect">
              <a:avLst/>
            </a:prstGeom>
            <a:noFill/>
          </p:spPr>
        </p:pic>
      </p:grpSp>
      <p:grpSp>
        <p:nvGrpSpPr>
          <p:cNvPr id="3" name="Group 2"/>
          <p:cNvGrpSpPr/>
          <p:nvPr/>
        </p:nvGrpSpPr>
        <p:grpSpPr>
          <a:xfrm>
            <a:off x="7664893" y="146711"/>
            <a:ext cx="1367624" cy="205602"/>
            <a:chOff x="7696863" y="287379"/>
            <a:chExt cx="1367624" cy="205602"/>
          </a:xfrm>
        </p:grpSpPr>
        <p:pic>
          <p:nvPicPr>
            <p:cNvPr id="28"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Right Arrow 31"/>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ight Arrow 33"/>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5"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ight Arrow 35"/>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7" name="Picture 36" descr="brain_1.png"/>
            <p:cNvPicPr>
              <a:picLocks noChangeAspect="1"/>
            </p:cNvPicPr>
            <p:nvPr/>
          </p:nvPicPr>
          <p:blipFill>
            <a:blip r:embed="rId8" cstate="print"/>
            <a:stretch>
              <a:fillRect/>
            </a:stretch>
          </p:blipFill>
          <p:spPr>
            <a:xfrm>
              <a:off x="8881191" y="325166"/>
              <a:ext cx="183296" cy="130028"/>
            </a:xfrm>
            <a:prstGeom prst="rect">
              <a:avLst/>
            </a:prstGeom>
          </p:spPr>
        </p:pic>
      </p:grpSp>
      <p:sp>
        <p:nvSpPr>
          <p:cNvPr id="6" name="Rounded Rectangle 5"/>
          <p:cNvSpPr/>
          <p:nvPr/>
        </p:nvSpPr>
        <p:spPr bwMode="auto">
          <a:xfrm>
            <a:off x="7609343"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Clr clrSpc="rgb" dir="cw">
                                      <p:cBhvr override="childStyle">
                                        <p:cTn id="27" dur="100" fill="hold"/>
                                        <p:tgtEl>
                                          <p:spTgt spid="11"/>
                                        </p:tgtEl>
                                        <p:attrNameLst>
                                          <p:attrName>style.color</p:attrName>
                                        </p:attrNameLst>
                                      </p:cBhvr>
                                      <p:to>
                                        <a:schemeClr val="accent2"/>
                                      </p:to>
                                    </p:animClr>
                                    <p:animClr clrSpc="rgb" dir="cw">
                                      <p:cBhvr>
                                        <p:cTn id="28" dur="100" fill="hold"/>
                                        <p:tgtEl>
                                          <p:spTgt spid="11"/>
                                        </p:tgtEl>
                                        <p:attrNameLst>
                                          <p:attrName>fillcolor</p:attrName>
                                        </p:attrNameLst>
                                      </p:cBhvr>
                                      <p:to>
                                        <a:schemeClr val="accent2"/>
                                      </p:to>
                                    </p:animClr>
                                    <p:set>
                                      <p:cBhvr>
                                        <p:cTn id="29" dur="100" fill="hold"/>
                                        <p:tgtEl>
                                          <p:spTgt spid="11"/>
                                        </p:tgtEl>
                                        <p:attrNameLst>
                                          <p:attrName>fill.type</p:attrName>
                                        </p:attrNameLst>
                                      </p:cBhvr>
                                      <p:to>
                                        <p:strVal val="solid"/>
                                      </p:to>
                                    </p:set>
                                    <p:set>
                                      <p:cBhvr>
                                        <p:cTn id="30" dur="100" fill="hold"/>
                                        <p:tgtEl>
                                          <p:spTgt spid="11"/>
                                        </p:tgtEl>
                                        <p:attrNameLst>
                                          <p:attrName>fill.on</p:attrName>
                                        </p:attrNameLst>
                                      </p:cBhvr>
                                      <p:to>
                                        <p:strVal val="true"/>
                                      </p:to>
                                    </p:set>
                                    <p:animRot by="120000">
                                      <p:cBhvr>
                                        <p:cTn id="31" dur="100" fill="hold">
                                          <p:stCondLst>
                                            <p:cond delay="0"/>
                                          </p:stCondLst>
                                        </p:cTn>
                                        <p:tgtEl>
                                          <p:spTgt spid="11"/>
                                        </p:tgtEl>
                                        <p:attrNameLst>
                                          <p:attrName>r</p:attrName>
                                        </p:attrNameLst>
                                      </p:cBhvr>
                                    </p:animRot>
                                    <p:animRot by="-240000">
                                      <p:cBhvr>
                                        <p:cTn id="32" dur="200" fill="hold">
                                          <p:stCondLst>
                                            <p:cond delay="200"/>
                                          </p:stCondLst>
                                        </p:cTn>
                                        <p:tgtEl>
                                          <p:spTgt spid="11"/>
                                        </p:tgtEl>
                                        <p:attrNameLst>
                                          <p:attrName>r</p:attrName>
                                        </p:attrNameLst>
                                      </p:cBhvr>
                                    </p:animRot>
                                    <p:animRot by="240000">
                                      <p:cBhvr>
                                        <p:cTn id="33" dur="200" fill="hold">
                                          <p:stCondLst>
                                            <p:cond delay="400"/>
                                          </p:stCondLst>
                                        </p:cTn>
                                        <p:tgtEl>
                                          <p:spTgt spid="11"/>
                                        </p:tgtEl>
                                        <p:attrNameLst>
                                          <p:attrName>r</p:attrName>
                                        </p:attrNameLst>
                                      </p:cBhvr>
                                    </p:animRot>
                                    <p:animRot by="-240000">
                                      <p:cBhvr>
                                        <p:cTn id="34" dur="200" fill="hold">
                                          <p:stCondLst>
                                            <p:cond delay="600"/>
                                          </p:stCondLst>
                                        </p:cTn>
                                        <p:tgtEl>
                                          <p:spTgt spid="11"/>
                                        </p:tgtEl>
                                        <p:attrNameLst>
                                          <p:attrName>r</p:attrName>
                                        </p:attrNameLst>
                                      </p:cBhvr>
                                    </p:animRot>
                                    <p:animRot by="120000">
                                      <p:cBhvr>
                                        <p:cTn id="35" dur="200" fill="hold">
                                          <p:stCondLst>
                                            <p:cond delay="800"/>
                                          </p:stCondLst>
                                        </p:cTn>
                                        <p:tgtEl>
                                          <p:spTgt spid="11"/>
                                        </p:tgtEl>
                                        <p:attrNameLst>
                                          <p:attrName>r</p:attrName>
                                        </p:attrNameLst>
                                      </p:cBhvr>
                                    </p:animRot>
                                  </p:childTnLst>
                                </p:cTn>
                              </p:par>
                            </p:childTnLst>
                          </p:cTn>
                        </p:par>
                        <p:par>
                          <p:cTn id="36" fill="hold">
                            <p:stCondLst>
                              <p:cond delay="1000"/>
                            </p:stCondLst>
                            <p:childTnLst>
                              <p:par>
                                <p:cTn id="37" presetID="8" presetClass="emph" presetSubtype="0" fill="hold" nodeType="afterEffect">
                                  <p:stCondLst>
                                    <p:cond delay="0"/>
                                  </p:stCondLst>
                                  <p:childTnLst>
                                    <p:animRot by="10800000">
                                      <p:cBhvr>
                                        <p:cTn id="38" dur="500" fill="hold"/>
                                        <p:tgtEl>
                                          <p:spTgt spid="11"/>
                                        </p:tgtEl>
                                        <p:attrNameLst>
                                          <p:attrName>r</p:attrName>
                                        </p:attrNameLst>
                                      </p:cBhvr>
                                    </p:animRot>
                                  </p:childTnLst>
                                </p:cTn>
                              </p:par>
                            </p:childTnLst>
                          </p:cTn>
                        </p:par>
                        <p:par>
                          <p:cTn id="39" fill="hold">
                            <p:stCondLst>
                              <p:cond delay="1500"/>
                            </p:stCondLst>
                            <p:childTnLst>
                              <p:par>
                                <p:cTn id="40" presetID="32" presetClass="emph" presetSubtype="0" fill="hold" nodeType="afterEffect">
                                  <p:stCondLst>
                                    <p:cond delay="0"/>
                                  </p:stCondLst>
                                  <p:childTnLst>
                                    <p:animClr clrSpc="rgb" dir="cw">
                                      <p:cBhvr override="childStyle">
                                        <p:cTn id="41" dur="100" fill="hold"/>
                                        <p:tgtEl>
                                          <p:spTgt spid="21"/>
                                        </p:tgtEl>
                                        <p:attrNameLst>
                                          <p:attrName>style.color</p:attrName>
                                        </p:attrNameLst>
                                      </p:cBhvr>
                                      <p:to>
                                        <a:schemeClr val="accent2"/>
                                      </p:to>
                                    </p:animClr>
                                    <p:animClr clrSpc="rgb" dir="cw">
                                      <p:cBhvr>
                                        <p:cTn id="42" dur="100" fill="hold"/>
                                        <p:tgtEl>
                                          <p:spTgt spid="21"/>
                                        </p:tgtEl>
                                        <p:attrNameLst>
                                          <p:attrName>fillcolor</p:attrName>
                                        </p:attrNameLst>
                                      </p:cBhvr>
                                      <p:to>
                                        <a:schemeClr val="accent2"/>
                                      </p:to>
                                    </p:animClr>
                                    <p:set>
                                      <p:cBhvr>
                                        <p:cTn id="43" dur="100" fill="hold"/>
                                        <p:tgtEl>
                                          <p:spTgt spid="21"/>
                                        </p:tgtEl>
                                        <p:attrNameLst>
                                          <p:attrName>fill.type</p:attrName>
                                        </p:attrNameLst>
                                      </p:cBhvr>
                                      <p:to>
                                        <p:strVal val="solid"/>
                                      </p:to>
                                    </p:set>
                                    <p:set>
                                      <p:cBhvr>
                                        <p:cTn id="44" dur="100" fill="hold"/>
                                        <p:tgtEl>
                                          <p:spTgt spid="21"/>
                                        </p:tgtEl>
                                        <p:attrNameLst>
                                          <p:attrName>fill.on</p:attrName>
                                        </p:attrNameLst>
                                      </p:cBhvr>
                                      <p:to>
                                        <p:strVal val="true"/>
                                      </p:to>
                                    </p:set>
                                    <p:animRot by="120000">
                                      <p:cBhvr>
                                        <p:cTn id="45" dur="100" fill="hold">
                                          <p:stCondLst>
                                            <p:cond delay="0"/>
                                          </p:stCondLst>
                                        </p:cTn>
                                        <p:tgtEl>
                                          <p:spTgt spid="21"/>
                                        </p:tgtEl>
                                        <p:attrNameLst>
                                          <p:attrName>r</p:attrName>
                                        </p:attrNameLst>
                                      </p:cBhvr>
                                    </p:animRot>
                                    <p:animRot by="-240000">
                                      <p:cBhvr>
                                        <p:cTn id="46" dur="200" fill="hold">
                                          <p:stCondLst>
                                            <p:cond delay="200"/>
                                          </p:stCondLst>
                                        </p:cTn>
                                        <p:tgtEl>
                                          <p:spTgt spid="21"/>
                                        </p:tgtEl>
                                        <p:attrNameLst>
                                          <p:attrName>r</p:attrName>
                                        </p:attrNameLst>
                                      </p:cBhvr>
                                    </p:animRot>
                                    <p:animRot by="240000">
                                      <p:cBhvr>
                                        <p:cTn id="47" dur="200" fill="hold">
                                          <p:stCondLst>
                                            <p:cond delay="400"/>
                                          </p:stCondLst>
                                        </p:cTn>
                                        <p:tgtEl>
                                          <p:spTgt spid="21"/>
                                        </p:tgtEl>
                                        <p:attrNameLst>
                                          <p:attrName>r</p:attrName>
                                        </p:attrNameLst>
                                      </p:cBhvr>
                                    </p:animRot>
                                    <p:animRot by="-240000">
                                      <p:cBhvr>
                                        <p:cTn id="48" dur="200" fill="hold">
                                          <p:stCondLst>
                                            <p:cond delay="600"/>
                                          </p:stCondLst>
                                        </p:cTn>
                                        <p:tgtEl>
                                          <p:spTgt spid="21"/>
                                        </p:tgtEl>
                                        <p:attrNameLst>
                                          <p:attrName>r</p:attrName>
                                        </p:attrNameLst>
                                      </p:cBhvr>
                                    </p:animRot>
                                    <p:animRot by="120000">
                                      <p:cBhvr>
                                        <p:cTn id="49" dur="200" fill="hold">
                                          <p:stCondLst>
                                            <p:cond delay="800"/>
                                          </p:stCondLst>
                                        </p:cTn>
                                        <p:tgtEl>
                                          <p:spTgt spid="21"/>
                                        </p:tgtEl>
                                        <p:attrNameLst>
                                          <p:attrName>r</p:attrName>
                                        </p:attrNameLst>
                                      </p:cBhvr>
                                    </p:animRot>
                                  </p:childTnLst>
                                </p:cTn>
                              </p:par>
                              <p:par>
                                <p:cTn id="50" presetID="32" presetClass="emph" presetSubtype="0" fill="hold" nodeType="withEffect">
                                  <p:stCondLst>
                                    <p:cond delay="0"/>
                                  </p:stCondLst>
                                  <p:childTnLst>
                                    <p:animClr clrSpc="rgb" dir="cw">
                                      <p:cBhvr override="childStyle">
                                        <p:cTn id="51" dur="100" fill="hold"/>
                                        <p:tgtEl>
                                          <p:spTgt spid="18"/>
                                        </p:tgtEl>
                                        <p:attrNameLst>
                                          <p:attrName>style.color</p:attrName>
                                        </p:attrNameLst>
                                      </p:cBhvr>
                                      <p:to>
                                        <a:schemeClr val="accent2"/>
                                      </p:to>
                                    </p:animClr>
                                    <p:animClr clrSpc="rgb" dir="cw">
                                      <p:cBhvr>
                                        <p:cTn id="52" dur="100" fill="hold"/>
                                        <p:tgtEl>
                                          <p:spTgt spid="18"/>
                                        </p:tgtEl>
                                        <p:attrNameLst>
                                          <p:attrName>fillcolor</p:attrName>
                                        </p:attrNameLst>
                                      </p:cBhvr>
                                      <p:to>
                                        <a:schemeClr val="accent2"/>
                                      </p:to>
                                    </p:animClr>
                                    <p:set>
                                      <p:cBhvr>
                                        <p:cTn id="53" dur="100" fill="hold"/>
                                        <p:tgtEl>
                                          <p:spTgt spid="18"/>
                                        </p:tgtEl>
                                        <p:attrNameLst>
                                          <p:attrName>fill.type</p:attrName>
                                        </p:attrNameLst>
                                      </p:cBhvr>
                                      <p:to>
                                        <p:strVal val="solid"/>
                                      </p:to>
                                    </p:set>
                                    <p:set>
                                      <p:cBhvr>
                                        <p:cTn id="54" dur="100" fill="hold"/>
                                        <p:tgtEl>
                                          <p:spTgt spid="18"/>
                                        </p:tgtEl>
                                        <p:attrNameLst>
                                          <p:attrName>fill.on</p:attrName>
                                        </p:attrNameLst>
                                      </p:cBhvr>
                                      <p:to>
                                        <p:strVal val="true"/>
                                      </p:to>
                                    </p:set>
                                    <p:animRot by="120000">
                                      <p:cBhvr>
                                        <p:cTn id="55" dur="100" fill="hold">
                                          <p:stCondLst>
                                            <p:cond delay="0"/>
                                          </p:stCondLst>
                                        </p:cTn>
                                        <p:tgtEl>
                                          <p:spTgt spid="18"/>
                                        </p:tgtEl>
                                        <p:attrNameLst>
                                          <p:attrName>r</p:attrName>
                                        </p:attrNameLst>
                                      </p:cBhvr>
                                    </p:animRot>
                                    <p:animRot by="-240000">
                                      <p:cBhvr>
                                        <p:cTn id="56" dur="200" fill="hold">
                                          <p:stCondLst>
                                            <p:cond delay="200"/>
                                          </p:stCondLst>
                                        </p:cTn>
                                        <p:tgtEl>
                                          <p:spTgt spid="18"/>
                                        </p:tgtEl>
                                        <p:attrNameLst>
                                          <p:attrName>r</p:attrName>
                                        </p:attrNameLst>
                                      </p:cBhvr>
                                    </p:animRot>
                                    <p:animRot by="240000">
                                      <p:cBhvr>
                                        <p:cTn id="57" dur="200" fill="hold">
                                          <p:stCondLst>
                                            <p:cond delay="400"/>
                                          </p:stCondLst>
                                        </p:cTn>
                                        <p:tgtEl>
                                          <p:spTgt spid="18"/>
                                        </p:tgtEl>
                                        <p:attrNameLst>
                                          <p:attrName>r</p:attrName>
                                        </p:attrNameLst>
                                      </p:cBhvr>
                                    </p:animRot>
                                    <p:animRot by="-240000">
                                      <p:cBhvr>
                                        <p:cTn id="58" dur="200" fill="hold">
                                          <p:stCondLst>
                                            <p:cond delay="600"/>
                                          </p:stCondLst>
                                        </p:cTn>
                                        <p:tgtEl>
                                          <p:spTgt spid="18"/>
                                        </p:tgtEl>
                                        <p:attrNameLst>
                                          <p:attrName>r</p:attrName>
                                        </p:attrNameLst>
                                      </p:cBhvr>
                                    </p:animRot>
                                    <p:animRot by="120000">
                                      <p:cBhvr>
                                        <p:cTn id="59" dur="200" fill="hold">
                                          <p:stCondLst>
                                            <p:cond delay="800"/>
                                          </p:stCondLst>
                                        </p:cTn>
                                        <p:tgtEl>
                                          <p:spTgt spid="18"/>
                                        </p:tgtEl>
                                        <p:attrNameLst>
                                          <p:attrName>r</p:attrName>
                                        </p:attrNameLst>
                                      </p:cBhvr>
                                    </p:animRot>
                                  </p:childTnLst>
                                </p:cTn>
                              </p:par>
                            </p:childTnLst>
                          </p:cTn>
                        </p:par>
                        <p:par>
                          <p:cTn id="60" fill="hold">
                            <p:stCondLst>
                              <p:cond delay="2500"/>
                            </p:stCondLst>
                            <p:childTnLst>
                              <p:par>
                                <p:cTn id="61" presetID="8" presetClass="emph" presetSubtype="0" fill="hold" nodeType="afterEffect">
                                  <p:stCondLst>
                                    <p:cond delay="0"/>
                                  </p:stCondLst>
                                  <p:childTnLst>
                                    <p:animRot by="10800000">
                                      <p:cBhvr>
                                        <p:cTn id="62" dur="500" fill="hold"/>
                                        <p:tgtEl>
                                          <p:spTgt spid="21"/>
                                        </p:tgtEl>
                                        <p:attrNameLst>
                                          <p:attrName>r</p:attrName>
                                        </p:attrNameLst>
                                      </p:cBhvr>
                                    </p:animRot>
                                  </p:childTnLst>
                                </p:cTn>
                              </p:par>
                              <p:par>
                                <p:cTn id="63" presetID="8" presetClass="emph" presetSubtype="0" fill="hold" nodeType="withEffect">
                                  <p:stCondLst>
                                    <p:cond delay="0"/>
                                  </p:stCondLst>
                                  <p:childTnLst>
                                    <p:animRot by="10800000">
                                      <p:cBhvr>
                                        <p:cTn id="64" dur="500" fill="hold"/>
                                        <p:tgtEl>
                                          <p:spTgt spid="18"/>
                                        </p:tgtEl>
                                        <p:attrNameLst>
                                          <p:attrName>r</p:attrName>
                                        </p:attrNameLst>
                                      </p:cBhvr>
                                    </p:animRot>
                                  </p:childTnLst>
                                </p:cTn>
                              </p:par>
                            </p:childTnLst>
                          </p:cTn>
                        </p:par>
                        <p:par>
                          <p:cTn id="65" fill="hold">
                            <p:stCondLst>
                              <p:cond delay="3000"/>
                            </p:stCondLst>
                            <p:childTnLst>
                              <p:par>
                                <p:cTn id="66" presetID="32" presetClass="emph" presetSubtype="0" fill="hold" nodeType="afterEffect">
                                  <p:stCondLst>
                                    <p:cond delay="0"/>
                                  </p:stCondLst>
                                  <p:childTnLst>
                                    <p:animClr clrSpc="rgb" dir="cw">
                                      <p:cBhvr override="childStyle">
                                        <p:cTn id="67" dur="100" fill="hold"/>
                                        <p:tgtEl>
                                          <p:spTgt spid="29"/>
                                        </p:tgtEl>
                                        <p:attrNameLst>
                                          <p:attrName>style.color</p:attrName>
                                        </p:attrNameLst>
                                      </p:cBhvr>
                                      <p:to>
                                        <a:schemeClr val="accent2"/>
                                      </p:to>
                                    </p:animClr>
                                    <p:animClr clrSpc="rgb" dir="cw">
                                      <p:cBhvr>
                                        <p:cTn id="68" dur="100" fill="hold"/>
                                        <p:tgtEl>
                                          <p:spTgt spid="29"/>
                                        </p:tgtEl>
                                        <p:attrNameLst>
                                          <p:attrName>fillcolor</p:attrName>
                                        </p:attrNameLst>
                                      </p:cBhvr>
                                      <p:to>
                                        <a:schemeClr val="accent2"/>
                                      </p:to>
                                    </p:animClr>
                                    <p:set>
                                      <p:cBhvr>
                                        <p:cTn id="69" dur="100" fill="hold"/>
                                        <p:tgtEl>
                                          <p:spTgt spid="29"/>
                                        </p:tgtEl>
                                        <p:attrNameLst>
                                          <p:attrName>fill.type</p:attrName>
                                        </p:attrNameLst>
                                      </p:cBhvr>
                                      <p:to>
                                        <p:strVal val="solid"/>
                                      </p:to>
                                    </p:set>
                                    <p:set>
                                      <p:cBhvr>
                                        <p:cTn id="70" dur="100" fill="hold"/>
                                        <p:tgtEl>
                                          <p:spTgt spid="29"/>
                                        </p:tgtEl>
                                        <p:attrNameLst>
                                          <p:attrName>fill.on</p:attrName>
                                        </p:attrNameLst>
                                      </p:cBhvr>
                                      <p:to>
                                        <p:strVal val="true"/>
                                      </p:to>
                                    </p:set>
                                    <p:animRot by="120000">
                                      <p:cBhvr>
                                        <p:cTn id="71" dur="100" fill="hold">
                                          <p:stCondLst>
                                            <p:cond delay="0"/>
                                          </p:stCondLst>
                                        </p:cTn>
                                        <p:tgtEl>
                                          <p:spTgt spid="29"/>
                                        </p:tgtEl>
                                        <p:attrNameLst>
                                          <p:attrName>r</p:attrName>
                                        </p:attrNameLst>
                                      </p:cBhvr>
                                    </p:animRot>
                                    <p:animRot by="-240000">
                                      <p:cBhvr>
                                        <p:cTn id="72" dur="200" fill="hold">
                                          <p:stCondLst>
                                            <p:cond delay="200"/>
                                          </p:stCondLst>
                                        </p:cTn>
                                        <p:tgtEl>
                                          <p:spTgt spid="29"/>
                                        </p:tgtEl>
                                        <p:attrNameLst>
                                          <p:attrName>r</p:attrName>
                                        </p:attrNameLst>
                                      </p:cBhvr>
                                    </p:animRot>
                                    <p:animRot by="240000">
                                      <p:cBhvr>
                                        <p:cTn id="73" dur="200" fill="hold">
                                          <p:stCondLst>
                                            <p:cond delay="400"/>
                                          </p:stCondLst>
                                        </p:cTn>
                                        <p:tgtEl>
                                          <p:spTgt spid="29"/>
                                        </p:tgtEl>
                                        <p:attrNameLst>
                                          <p:attrName>r</p:attrName>
                                        </p:attrNameLst>
                                      </p:cBhvr>
                                    </p:animRot>
                                    <p:animRot by="-240000">
                                      <p:cBhvr>
                                        <p:cTn id="74" dur="200" fill="hold">
                                          <p:stCondLst>
                                            <p:cond delay="600"/>
                                          </p:stCondLst>
                                        </p:cTn>
                                        <p:tgtEl>
                                          <p:spTgt spid="29"/>
                                        </p:tgtEl>
                                        <p:attrNameLst>
                                          <p:attrName>r</p:attrName>
                                        </p:attrNameLst>
                                      </p:cBhvr>
                                    </p:animRot>
                                    <p:animRot by="120000">
                                      <p:cBhvr>
                                        <p:cTn id="75" dur="200" fill="hold">
                                          <p:stCondLst>
                                            <p:cond delay="800"/>
                                          </p:stCondLst>
                                        </p:cTn>
                                        <p:tgtEl>
                                          <p:spTgt spid="29"/>
                                        </p:tgtEl>
                                        <p:attrNameLst>
                                          <p:attrName>r</p:attrName>
                                        </p:attrNameLst>
                                      </p:cBhvr>
                                    </p:animRot>
                                  </p:childTnLst>
                                </p:cTn>
                              </p:par>
                            </p:childTnLst>
                          </p:cTn>
                        </p:par>
                        <p:par>
                          <p:cTn id="76" fill="hold">
                            <p:stCondLst>
                              <p:cond delay="4000"/>
                            </p:stCondLst>
                            <p:childTnLst>
                              <p:par>
                                <p:cTn id="77" presetID="8" presetClass="emph" presetSubtype="0" fill="hold" nodeType="afterEffect">
                                  <p:stCondLst>
                                    <p:cond delay="0"/>
                                  </p:stCondLst>
                                  <p:childTnLst>
                                    <p:animRot by="10800000">
                                      <p:cBhvr>
                                        <p:cTn id="78" dur="500" fill="hold"/>
                                        <p:tgtEl>
                                          <p:spTgt spid="29"/>
                                        </p:tgtEl>
                                        <p:attrNameLst>
                                          <p:attrName>r</p:attrName>
                                        </p:attrNameLst>
                                      </p:cBhvr>
                                    </p:animRot>
                                  </p:childTnLst>
                                </p:cTn>
                              </p:par>
                            </p:childTnLst>
                          </p:cTn>
                        </p:par>
                        <p:par>
                          <p:cTn id="79" fill="hold">
                            <p:stCondLst>
                              <p:cond delay="4500"/>
                            </p:stCondLst>
                            <p:childTnLst>
                              <p:par>
                                <p:cTn id="80" presetID="32" presetClass="emph" presetSubtype="0" fill="hold" nodeType="afterEffect">
                                  <p:stCondLst>
                                    <p:cond delay="0"/>
                                  </p:stCondLst>
                                  <p:childTnLst>
                                    <p:animClr clrSpc="rgb" dir="cw">
                                      <p:cBhvr override="childStyle">
                                        <p:cTn id="81" dur="100" fill="hold"/>
                                        <p:tgtEl>
                                          <p:spTgt spid="29"/>
                                        </p:tgtEl>
                                        <p:attrNameLst>
                                          <p:attrName>style.color</p:attrName>
                                        </p:attrNameLst>
                                      </p:cBhvr>
                                      <p:to>
                                        <a:schemeClr val="accent2"/>
                                      </p:to>
                                    </p:animClr>
                                    <p:animClr clrSpc="rgb" dir="cw">
                                      <p:cBhvr>
                                        <p:cTn id="82" dur="100" fill="hold"/>
                                        <p:tgtEl>
                                          <p:spTgt spid="29"/>
                                        </p:tgtEl>
                                        <p:attrNameLst>
                                          <p:attrName>fillcolor</p:attrName>
                                        </p:attrNameLst>
                                      </p:cBhvr>
                                      <p:to>
                                        <a:schemeClr val="accent2"/>
                                      </p:to>
                                    </p:animClr>
                                    <p:set>
                                      <p:cBhvr>
                                        <p:cTn id="83" dur="100" fill="hold"/>
                                        <p:tgtEl>
                                          <p:spTgt spid="29"/>
                                        </p:tgtEl>
                                        <p:attrNameLst>
                                          <p:attrName>fill.type</p:attrName>
                                        </p:attrNameLst>
                                      </p:cBhvr>
                                      <p:to>
                                        <p:strVal val="solid"/>
                                      </p:to>
                                    </p:set>
                                    <p:set>
                                      <p:cBhvr>
                                        <p:cTn id="84" dur="100" fill="hold"/>
                                        <p:tgtEl>
                                          <p:spTgt spid="29"/>
                                        </p:tgtEl>
                                        <p:attrNameLst>
                                          <p:attrName>fill.on</p:attrName>
                                        </p:attrNameLst>
                                      </p:cBhvr>
                                      <p:to>
                                        <p:strVal val="true"/>
                                      </p:to>
                                    </p:set>
                                    <p:animRot by="120000">
                                      <p:cBhvr>
                                        <p:cTn id="85" dur="100" fill="hold">
                                          <p:stCondLst>
                                            <p:cond delay="0"/>
                                          </p:stCondLst>
                                        </p:cTn>
                                        <p:tgtEl>
                                          <p:spTgt spid="29"/>
                                        </p:tgtEl>
                                        <p:attrNameLst>
                                          <p:attrName>r</p:attrName>
                                        </p:attrNameLst>
                                      </p:cBhvr>
                                    </p:animRot>
                                    <p:animRot by="-240000">
                                      <p:cBhvr>
                                        <p:cTn id="86" dur="200" fill="hold">
                                          <p:stCondLst>
                                            <p:cond delay="200"/>
                                          </p:stCondLst>
                                        </p:cTn>
                                        <p:tgtEl>
                                          <p:spTgt spid="29"/>
                                        </p:tgtEl>
                                        <p:attrNameLst>
                                          <p:attrName>r</p:attrName>
                                        </p:attrNameLst>
                                      </p:cBhvr>
                                    </p:animRot>
                                    <p:animRot by="240000">
                                      <p:cBhvr>
                                        <p:cTn id="87" dur="200" fill="hold">
                                          <p:stCondLst>
                                            <p:cond delay="400"/>
                                          </p:stCondLst>
                                        </p:cTn>
                                        <p:tgtEl>
                                          <p:spTgt spid="29"/>
                                        </p:tgtEl>
                                        <p:attrNameLst>
                                          <p:attrName>r</p:attrName>
                                        </p:attrNameLst>
                                      </p:cBhvr>
                                    </p:animRot>
                                    <p:animRot by="-240000">
                                      <p:cBhvr>
                                        <p:cTn id="88" dur="200" fill="hold">
                                          <p:stCondLst>
                                            <p:cond delay="600"/>
                                          </p:stCondLst>
                                        </p:cTn>
                                        <p:tgtEl>
                                          <p:spTgt spid="29"/>
                                        </p:tgtEl>
                                        <p:attrNameLst>
                                          <p:attrName>r</p:attrName>
                                        </p:attrNameLst>
                                      </p:cBhvr>
                                    </p:animRot>
                                    <p:animRot by="120000">
                                      <p:cBhvr>
                                        <p:cTn id="89" dur="200" fill="hold">
                                          <p:stCondLst>
                                            <p:cond delay="800"/>
                                          </p:stCondLst>
                                        </p:cTn>
                                        <p:tgtEl>
                                          <p:spTgt spid="29"/>
                                        </p:tgtEl>
                                        <p:attrNameLst>
                                          <p:attrName>r</p:attrName>
                                        </p:attrNameLst>
                                      </p:cBhvr>
                                    </p:animRot>
                                  </p:childTnLst>
                                </p:cTn>
                              </p:par>
                              <p:par>
                                <p:cTn id="90" presetID="32" presetClass="emph" presetSubtype="0" fill="hold" nodeType="withEffect">
                                  <p:stCondLst>
                                    <p:cond delay="0"/>
                                  </p:stCondLst>
                                  <p:childTnLst>
                                    <p:animClr clrSpc="rgb" dir="cw">
                                      <p:cBhvr override="childStyle">
                                        <p:cTn id="91" dur="100" fill="hold"/>
                                        <p:tgtEl>
                                          <p:spTgt spid="11"/>
                                        </p:tgtEl>
                                        <p:attrNameLst>
                                          <p:attrName>style.color</p:attrName>
                                        </p:attrNameLst>
                                      </p:cBhvr>
                                      <p:to>
                                        <a:schemeClr val="accent2"/>
                                      </p:to>
                                    </p:animClr>
                                    <p:animClr clrSpc="rgb" dir="cw">
                                      <p:cBhvr>
                                        <p:cTn id="92" dur="100" fill="hold"/>
                                        <p:tgtEl>
                                          <p:spTgt spid="11"/>
                                        </p:tgtEl>
                                        <p:attrNameLst>
                                          <p:attrName>fillcolor</p:attrName>
                                        </p:attrNameLst>
                                      </p:cBhvr>
                                      <p:to>
                                        <a:schemeClr val="accent2"/>
                                      </p:to>
                                    </p:animClr>
                                    <p:set>
                                      <p:cBhvr>
                                        <p:cTn id="93" dur="100" fill="hold"/>
                                        <p:tgtEl>
                                          <p:spTgt spid="11"/>
                                        </p:tgtEl>
                                        <p:attrNameLst>
                                          <p:attrName>fill.type</p:attrName>
                                        </p:attrNameLst>
                                      </p:cBhvr>
                                      <p:to>
                                        <p:strVal val="solid"/>
                                      </p:to>
                                    </p:set>
                                    <p:set>
                                      <p:cBhvr>
                                        <p:cTn id="94" dur="100" fill="hold"/>
                                        <p:tgtEl>
                                          <p:spTgt spid="11"/>
                                        </p:tgtEl>
                                        <p:attrNameLst>
                                          <p:attrName>fill.on</p:attrName>
                                        </p:attrNameLst>
                                      </p:cBhvr>
                                      <p:to>
                                        <p:strVal val="true"/>
                                      </p:to>
                                    </p:set>
                                    <p:animRot by="120000">
                                      <p:cBhvr>
                                        <p:cTn id="95" dur="100" fill="hold">
                                          <p:stCondLst>
                                            <p:cond delay="0"/>
                                          </p:stCondLst>
                                        </p:cTn>
                                        <p:tgtEl>
                                          <p:spTgt spid="11"/>
                                        </p:tgtEl>
                                        <p:attrNameLst>
                                          <p:attrName>r</p:attrName>
                                        </p:attrNameLst>
                                      </p:cBhvr>
                                    </p:animRot>
                                    <p:animRot by="-240000">
                                      <p:cBhvr>
                                        <p:cTn id="96" dur="200" fill="hold">
                                          <p:stCondLst>
                                            <p:cond delay="200"/>
                                          </p:stCondLst>
                                        </p:cTn>
                                        <p:tgtEl>
                                          <p:spTgt spid="11"/>
                                        </p:tgtEl>
                                        <p:attrNameLst>
                                          <p:attrName>r</p:attrName>
                                        </p:attrNameLst>
                                      </p:cBhvr>
                                    </p:animRot>
                                    <p:animRot by="240000">
                                      <p:cBhvr>
                                        <p:cTn id="97" dur="200" fill="hold">
                                          <p:stCondLst>
                                            <p:cond delay="400"/>
                                          </p:stCondLst>
                                        </p:cTn>
                                        <p:tgtEl>
                                          <p:spTgt spid="11"/>
                                        </p:tgtEl>
                                        <p:attrNameLst>
                                          <p:attrName>r</p:attrName>
                                        </p:attrNameLst>
                                      </p:cBhvr>
                                    </p:animRot>
                                    <p:animRot by="-240000">
                                      <p:cBhvr>
                                        <p:cTn id="98" dur="200" fill="hold">
                                          <p:stCondLst>
                                            <p:cond delay="600"/>
                                          </p:stCondLst>
                                        </p:cTn>
                                        <p:tgtEl>
                                          <p:spTgt spid="11"/>
                                        </p:tgtEl>
                                        <p:attrNameLst>
                                          <p:attrName>r</p:attrName>
                                        </p:attrNameLst>
                                      </p:cBhvr>
                                    </p:animRot>
                                    <p:animRot by="120000">
                                      <p:cBhvr>
                                        <p:cTn id="99" dur="200" fill="hold">
                                          <p:stCondLst>
                                            <p:cond delay="800"/>
                                          </p:stCondLst>
                                        </p:cTn>
                                        <p:tgtEl>
                                          <p:spTgt spid="11"/>
                                        </p:tgtEl>
                                        <p:attrNameLst>
                                          <p:attrName>r</p:attrName>
                                        </p:attrNameLst>
                                      </p:cBhvr>
                                    </p:animRot>
                                  </p:childTnLst>
                                </p:cTn>
                              </p:par>
                              <p:par>
                                <p:cTn id="100" presetID="32" presetClass="emph" presetSubtype="0" fill="hold" nodeType="withEffect">
                                  <p:stCondLst>
                                    <p:cond delay="0"/>
                                  </p:stCondLst>
                                  <p:childTnLst>
                                    <p:animClr clrSpc="rgb" dir="cw">
                                      <p:cBhvr override="childStyle">
                                        <p:cTn id="101" dur="100" fill="hold"/>
                                        <p:tgtEl>
                                          <p:spTgt spid="24"/>
                                        </p:tgtEl>
                                        <p:attrNameLst>
                                          <p:attrName>style.color</p:attrName>
                                        </p:attrNameLst>
                                      </p:cBhvr>
                                      <p:to>
                                        <a:schemeClr val="accent2"/>
                                      </p:to>
                                    </p:animClr>
                                    <p:animClr clrSpc="rgb" dir="cw">
                                      <p:cBhvr>
                                        <p:cTn id="102" dur="100" fill="hold"/>
                                        <p:tgtEl>
                                          <p:spTgt spid="24"/>
                                        </p:tgtEl>
                                        <p:attrNameLst>
                                          <p:attrName>fillcolor</p:attrName>
                                        </p:attrNameLst>
                                      </p:cBhvr>
                                      <p:to>
                                        <a:schemeClr val="accent2"/>
                                      </p:to>
                                    </p:animClr>
                                    <p:set>
                                      <p:cBhvr>
                                        <p:cTn id="103" dur="100" fill="hold"/>
                                        <p:tgtEl>
                                          <p:spTgt spid="24"/>
                                        </p:tgtEl>
                                        <p:attrNameLst>
                                          <p:attrName>fill.type</p:attrName>
                                        </p:attrNameLst>
                                      </p:cBhvr>
                                      <p:to>
                                        <p:strVal val="solid"/>
                                      </p:to>
                                    </p:set>
                                    <p:set>
                                      <p:cBhvr>
                                        <p:cTn id="104" dur="100" fill="hold"/>
                                        <p:tgtEl>
                                          <p:spTgt spid="24"/>
                                        </p:tgtEl>
                                        <p:attrNameLst>
                                          <p:attrName>fill.on</p:attrName>
                                        </p:attrNameLst>
                                      </p:cBhvr>
                                      <p:to>
                                        <p:strVal val="true"/>
                                      </p:to>
                                    </p:set>
                                    <p:animRot by="120000">
                                      <p:cBhvr>
                                        <p:cTn id="105" dur="100" fill="hold">
                                          <p:stCondLst>
                                            <p:cond delay="0"/>
                                          </p:stCondLst>
                                        </p:cTn>
                                        <p:tgtEl>
                                          <p:spTgt spid="24"/>
                                        </p:tgtEl>
                                        <p:attrNameLst>
                                          <p:attrName>r</p:attrName>
                                        </p:attrNameLst>
                                      </p:cBhvr>
                                    </p:animRot>
                                    <p:animRot by="-240000">
                                      <p:cBhvr>
                                        <p:cTn id="106" dur="200" fill="hold">
                                          <p:stCondLst>
                                            <p:cond delay="200"/>
                                          </p:stCondLst>
                                        </p:cTn>
                                        <p:tgtEl>
                                          <p:spTgt spid="24"/>
                                        </p:tgtEl>
                                        <p:attrNameLst>
                                          <p:attrName>r</p:attrName>
                                        </p:attrNameLst>
                                      </p:cBhvr>
                                    </p:animRot>
                                    <p:animRot by="240000">
                                      <p:cBhvr>
                                        <p:cTn id="107" dur="200" fill="hold">
                                          <p:stCondLst>
                                            <p:cond delay="400"/>
                                          </p:stCondLst>
                                        </p:cTn>
                                        <p:tgtEl>
                                          <p:spTgt spid="24"/>
                                        </p:tgtEl>
                                        <p:attrNameLst>
                                          <p:attrName>r</p:attrName>
                                        </p:attrNameLst>
                                      </p:cBhvr>
                                    </p:animRot>
                                    <p:animRot by="-240000">
                                      <p:cBhvr>
                                        <p:cTn id="108" dur="200" fill="hold">
                                          <p:stCondLst>
                                            <p:cond delay="600"/>
                                          </p:stCondLst>
                                        </p:cTn>
                                        <p:tgtEl>
                                          <p:spTgt spid="24"/>
                                        </p:tgtEl>
                                        <p:attrNameLst>
                                          <p:attrName>r</p:attrName>
                                        </p:attrNameLst>
                                      </p:cBhvr>
                                    </p:animRot>
                                    <p:animRot by="120000">
                                      <p:cBhvr>
                                        <p:cTn id="109" dur="200" fill="hold">
                                          <p:stCondLst>
                                            <p:cond delay="800"/>
                                          </p:stCondLst>
                                        </p:cTn>
                                        <p:tgtEl>
                                          <p:spTgt spid="24"/>
                                        </p:tgtEl>
                                        <p:attrNameLst>
                                          <p:attrName>r</p:attrName>
                                        </p:attrNameLst>
                                      </p:cBhvr>
                                    </p:animRot>
                                  </p:childTnLst>
                                </p:cTn>
                              </p:par>
                              <p:par>
                                <p:cTn id="110" presetID="32" presetClass="emph" presetSubtype="0" fill="hold" nodeType="withEffect">
                                  <p:stCondLst>
                                    <p:cond delay="0"/>
                                  </p:stCondLst>
                                  <p:childTnLst>
                                    <p:animClr clrSpc="rgb" dir="cw">
                                      <p:cBhvr override="childStyle">
                                        <p:cTn id="111" dur="100" fill="hold"/>
                                        <p:tgtEl>
                                          <p:spTgt spid="21"/>
                                        </p:tgtEl>
                                        <p:attrNameLst>
                                          <p:attrName>style.color</p:attrName>
                                        </p:attrNameLst>
                                      </p:cBhvr>
                                      <p:to>
                                        <a:schemeClr val="accent2"/>
                                      </p:to>
                                    </p:animClr>
                                    <p:animClr clrSpc="rgb" dir="cw">
                                      <p:cBhvr>
                                        <p:cTn id="112" dur="100" fill="hold"/>
                                        <p:tgtEl>
                                          <p:spTgt spid="21"/>
                                        </p:tgtEl>
                                        <p:attrNameLst>
                                          <p:attrName>fillcolor</p:attrName>
                                        </p:attrNameLst>
                                      </p:cBhvr>
                                      <p:to>
                                        <a:schemeClr val="accent2"/>
                                      </p:to>
                                    </p:animClr>
                                    <p:set>
                                      <p:cBhvr>
                                        <p:cTn id="113" dur="100" fill="hold"/>
                                        <p:tgtEl>
                                          <p:spTgt spid="21"/>
                                        </p:tgtEl>
                                        <p:attrNameLst>
                                          <p:attrName>fill.type</p:attrName>
                                        </p:attrNameLst>
                                      </p:cBhvr>
                                      <p:to>
                                        <p:strVal val="solid"/>
                                      </p:to>
                                    </p:set>
                                    <p:set>
                                      <p:cBhvr>
                                        <p:cTn id="114" dur="100" fill="hold"/>
                                        <p:tgtEl>
                                          <p:spTgt spid="21"/>
                                        </p:tgtEl>
                                        <p:attrNameLst>
                                          <p:attrName>fill.on</p:attrName>
                                        </p:attrNameLst>
                                      </p:cBhvr>
                                      <p:to>
                                        <p:strVal val="true"/>
                                      </p:to>
                                    </p:set>
                                    <p:animRot by="120000">
                                      <p:cBhvr>
                                        <p:cTn id="115" dur="100" fill="hold">
                                          <p:stCondLst>
                                            <p:cond delay="0"/>
                                          </p:stCondLst>
                                        </p:cTn>
                                        <p:tgtEl>
                                          <p:spTgt spid="21"/>
                                        </p:tgtEl>
                                        <p:attrNameLst>
                                          <p:attrName>r</p:attrName>
                                        </p:attrNameLst>
                                      </p:cBhvr>
                                    </p:animRot>
                                    <p:animRot by="-240000">
                                      <p:cBhvr>
                                        <p:cTn id="116" dur="200" fill="hold">
                                          <p:stCondLst>
                                            <p:cond delay="200"/>
                                          </p:stCondLst>
                                        </p:cTn>
                                        <p:tgtEl>
                                          <p:spTgt spid="21"/>
                                        </p:tgtEl>
                                        <p:attrNameLst>
                                          <p:attrName>r</p:attrName>
                                        </p:attrNameLst>
                                      </p:cBhvr>
                                    </p:animRot>
                                    <p:animRot by="240000">
                                      <p:cBhvr>
                                        <p:cTn id="117" dur="200" fill="hold">
                                          <p:stCondLst>
                                            <p:cond delay="400"/>
                                          </p:stCondLst>
                                        </p:cTn>
                                        <p:tgtEl>
                                          <p:spTgt spid="21"/>
                                        </p:tgtEl>
                                        <p:attrNameLst>
                                          <p:attrName>r</p:attrName>
                                        </p:attrNameLst>
                                      </p:cBhvr>
                                    </p:animRot>
                                    <p:animRot by="-240000">
                                      <p:cBhvr>
                                        <p:cTn id="118" dur="200" fill="hold">
                                          <p:stCondLst>
                                            <p:cond delay="600"/>
                                          </p:stCondLst>
                                        </p:cTn>
                                        <p:tgtEl>
                                          <p:spTgt spid="21"/>
                                        </p:tgtEl>
                                        <p:attrNameLst>
                                          <p:attrName>r</p:attrName>
                                        </p:attrNameLst>
                                      </p:cBhvr>
                                    </p:animRot>
                                    <p:animRot by="120000">
                                      <p:cBhvr>
                                        <p:cTn id="119" dur="200" fill="hold">
                                          <p:stCondLst>
                                            <p:cond delay="800"/>
                                          </p:stCondLst>
                                        </p:cTn>
                                        <p:tgtEl>
                                          <p:spTgt spid="21"/>
                                        </p:tgtEl>
                                        <p:attrNameLst>
                                          <p:attrName>r</p:attrName>
                                        </p:attrNameLst>
                                      </p:cBhvr>
                                    </p:animRot>
                                  </p:childTnLst>
                                </p:cTn>
                              </p:par>
                            </p:childTnLst>
                          </p:cTn>
                        </p:par>
                        <p:par>
                          <p:cTn id="120" fill="hold">
                            <p:stCondLst>
                              <p:cond delay="5500"/>
                            </p:stCondLst>
                            <p:childTnLst>
                              <p:par>
                                <p:cTn id="121" presetID="8" presetClass="emph" presetSubtype="0" fill="hold" nodeType="afterEffect">
                                  <p:stCondLst>
                                    <p:cond delay="0"/>
                                  </p:stCondLst>
                                  <p:childTnLst>
                                    <p:animRot by="10800000">
                                      <p:cBhvr>
                                        <p:cTn id="122" dur="500" fill="hold"/>
                                        <p:tgtEl>
                                          <p:spTgt spid="24"/>
                                        </p:tgtEl>
                                        <p:attrNameLst>
                                          <p:attrName>r</p:attrName>
                                        </p:attrNameLst>
                                      </p:cBhvr>
                                    </p:animRot>
                                  </p:childTnLst>
                                </p:cTn>
                              </p:par>
                              <p:par>
                                <p:cTn id="123" presetID="8" presetClass="emph" presetSubtype="0" fill="hold" nodeType="withEffect">
                                  <p:stCondLst>
                                    <p:cond delay="0"/>
                                  </p:stCondLst>
                                  <p:childTnLst>
                                    <p:animRot by="10800000">
                                      <p:cBhvr>
                                        <p:cTn id="124" dur="500" fill="hold"/>
                                        <p:tgtEl>
                                          <p:spTgt spid="11"/>
                                        </p:tgtEl>
                                        <p:attrNameLst>
                                          <p:attrName>r</p:attrName>
                                        </p:attrNameLst>
                                      </p:cBhvr>
                                    </p:animRot>
                                  </p:childTnLst>
                                </p:cTn>
                              </p:par>
                              <p:par>
                                <p:cTn id="125" presetID="8" presetClass="emph" presetSubtype="0" fill="hold" nodeType="withEffect">
                                  <p:stCondLst>
                                    <p:cond delay="0"/>
                                  </p:stCondLst>
                                  <p:childTnLst>
                                    <p:animRot by="10800000">
                                      <p:cBhvr>
                                        <p:cTn id="126" dur="500" fill="hold"/>
                                        <p:tgtEl>
                                          <p:spTgt spid="29"/>
                                        </p:tgtEl>
                                        <p:attrNameLst>
                                          <p:attrName>r</p:attrName>
                                        </p:attrNameLst>
                                      </p:cBhvr>
                                    </p:animRot>
                                  </p:childTnLst>
                                </p:cTn>
                              </p:par>
                              <p:par>
                                <p:cTn id="127" presetID="8" presetClass="emph" presetSubtype="0" fill="hold" nodeType="withEffect">
                                  <p:stCondLst>
                                    <p:cond delay="0"/>
                                  </p:stCondLst>
                                  <p:childTnLst>
                                    <p:animRot by="10800000">
                                      <p:cBhvr>
                                        <p:cTn id="128" dur="500" fill="hold"/>
                                        <p:tgtEl>
                                          <p:spTgt spid="21"/>
                                        </p:tgtEl>
                                        <p:attrNameLst>
                                          <p:attrName>r</p:attrName>
                                        </p:attrNameLst>
                                      </p:cBhvr>
                                    </p:animRot>
                                  </p:childTnLst>
                                </p:cTn>
                              </p:par>
                            </p:childTnLst>
                          </p:cTn>
                        </p:par>
                        <p:par>
                          <p:cTn id="129" fill="hold">
                            <p:stCondLst>
                              <p:cond delay="6000"/>
                            </p:stCondLst>
                            <p:childTnLst>
                              <p:par>
                                <p:cTn id="130" presetID="32" presetClass="emph" presetSubtype="0" fill="hold" nodeType="afterEffect">
                                  <p:stCondLst>
                                    <p:cond delay="0"/>
                                  </p:stCondLst>
                                  <p:childTnLst>
                                    <p:animClr clrSpc="rgb" dir="cw">
                                      <p:cBhvr override="childStyle">
                                        <p:cTn id="131" dur="100" fill="hold"/>
                                        <p:tgtEl>
                                          <p:spTgt spid="18"/>
                                        </p:tgtEl>
                                        <p:attrNameLst>
                                          <p:attrName>style.color</p:attrName>
                                        </p:attrNameLst>
                                      </p:cBhvr>
                                      <p:to>
                                        <a:schemeClr val="accent2"/>
                                      </p:to>
                                    </p:animClr>
                                    <p:animClr clrSpc="rgb" dir="cw">
                                      <p:cBhvr>
                                        <p:cTn id="132" dur="100" fill="hold"/>
                                        <p:tgtEl>
                                          <p:spTgt spid="18"/>
                                        </p:tgtEl>
                                        <p:attrNameLst>
                                          <p:attrName>fillcolor</p:attrName>
                                        </p:attrNameLst>
                                      </p:cBhvr>
                                      <p:to>
                                        <a:schemeClr val="accent2"/>
                                      </p:to>
                                    </p:animClr>
                                    <p:set>
                                      <p:cBhvr>
                                        <p:cTn id="133" dur="100" fill="hold"/>
                                        <p:tgtEl>
                                          <p:spTgt spid="18"/>
                                        </p:tgtEl>
                                        <p:attrNameLst>
                                          <p:attrName>fill.type</p:attrName>
                                        </p:attrNameLst>
                                      </p:cBhvr>
                                      <p:to>
                                        <p:strVal val="solid"/>
                                      </p:to>
                                    </p:set>
                                    <p:set>
                                      <p:cBhvr>
                                        <p:cTn id="134" dur="100" fill="hold"/>
                                        <p:tgtEl>
                                          <p:spTgt spid="18"/>
                                        </p:tgtEl>
                                        <p:attrNameLst>
                                          <p:attrName>fill.on</p:attrName>
                                        </p:attrNameLst>
                                      </p:cBhvr>
                                      <p:to>
                                        <p:strVal val="true"/>
                                      </p:to>
                                    </p:set>
                                    <p:animRot by="120000">
                                      <p:cBhvr>
                                        <p:cTn id="135" dur="100" fill="hold">
                                          <p:stCondLst>
                                            <p:cond delay="0"/>
                                          </p:stCondLst>
                                        </p:cTn>
                                        <p:tgtEl>
                                          <p:spTgt spid="18"/>
                                        </p:tgtEl>
                                        <p:attrNameLst>
                                          <p:attrName>r</p:attrName>
                                        </p:attrNameLst>
                                      </p:cBhvr>
                                    </p:animRot>
                                    <p:animRot by="-240000">
                                      <p:cBhvr>
                                        <p:cTn id="136" dur="200" fill="hold">
                                          <p:stCondLst>
                                            <p:cond delay="200"/>
                                          </p:stCondLst>
                                        </p:cTn>
                                        <p:tgtEl>
                                          <p:spTgt spid="18"/>
                                        </p:tgtEl>
                                        <p:attrNameLst>
                                          <p:attrName>r</p:attrName>
                                        </p:attrNameLst>
                                      </p:cBhvr>
                                    </p:animRot>
                                    <p:animRot by="240000">
                                      <p:cBhvr>
                                        <p:cTn id="137" dur="200" fill="hold">
                                          <p:stCondLst>
                                            <p:cond delay="400"/>
                                          </p:stCondLst>
                                        </p:cTn>
                                        <p:tgtEl>
                                          <p:spTgt spid="18"/>
                                        </p:tgtEl>
                                        <p:attrNameLst>
                                          <p:attrName>r</p:attrName>
                                        </p:attrNameLst>
                                      </p:cBhvr>
                                    </p:animRot>
                                    <p:animRot by="-240000">
                                      <p:cBhvr>
                                        <p:cTn id="138" dur="200" fill="hold">
                                          <p:stCondLst>
                                            <p:cond delay="600"/>
                                          </p:stCondLst>
                                        </p:cTn>
                                        <p:tgtEl>
                                          <p:spTgt spid="18"/>
                                        </p:tgtEl>
                                        <p:attrNameLst>
                                          <p:attrName>r</p:attrName>
                                        </p:attrNameLst>
                                      </p:cBhvr>
                                    </p:animRot>
                                    <p:animRot by="120000">
                                      <p:cBhvr>
                                        <p:cTn id="139" dur="200" fill="hold">
                                          <p:stCondLst>
                                            <p:cond delay="800"/>
                                          </p:stCondLst>
                                        </p:cTn>
                                        <p:tgtEl>
                                          <p:spTgt spid="18"/>
                                        </p:tgtEl>
                                        <p:attrNameLst>
                                          <p:attrName>r</p:attrName>
                                        </p:attrNameLst>
                                      </p:cBhvr>
                                    </p:animRot>
                                  </p:childTnLst>
                                </p:cTn>
                              </p:par>
                            </p:childTnLst>
                          </p:cTn>
                        </p:par>
                        <p:par>
                          <p:cTn id="140" fill="hold">
                            <p:stCondLst>
                              <p:cond delay="7000"/>
                            </p:stCondLst>
                            <p:childTnLst>
                              <p:par>
                                <p:cTn id="141" presetID="8" presetClass="emph" presetSubtype="0" fill="hold" nodeType="afterEffect">
                                  <p:stCondLst>
                                    <p:cond delay="0"/>
                                  </p:stCondLst>
                                  <p:childTnLst>
                                    <p:animRot by="10800000">
                                      <p:cBhvr>
                                        <p:cTn id="142" dur="500" fill="hold"/>
                                        <p:tgtEl>
                                          <p:spTgt spid="18"/>
                                        </p:tgtEl>
                                        <p:attrNameLst>
                                          <p:attrName>r</p:attrName>
                                        </p:attrNameLst>
                                      </p:cBhvr>
                                    </p:animRot>
                                  </p:childTnLst>
                                </p:cTn>
                              </p:par>
                            </p:childTnLst>
                          </p:cTn>
                        </p:par>
                        <p:par>
                          <p:cTn id="143" fill="hold">
                            <p:stCondLst>
                              <p:cond delay="7500"/>
                            </p:stCondLst>
                            <p:childTnLst>
                              <p:par>
                                <p:cTn id="144" presetID="32" presetClass="emph" presetSubtype="0" fill="hold" nodeType="afterEffect">
                                  <p:stCondLst>
                                    <p:cond delay="0"/>
                                  </p:stCondLst>
                                  <p:childTnLst>
                                    <p:animClr clrSpc="rgb" dir="cw">
                                      <p:cBhvr override="childStyle">
                                        <p:cTn id="145" dur="100" fill="hold"/>
                                        <p:tgtEl>
                                          <p:spTgt spid="21"/>
                                        </p:tgtEl>
                                        <p:attrNameLst>
                                          <p:attrName>style.color</p:attrName>
                                        </p:attrNameLst>
                                      </p:cBhvr>
                                      <p:to>
                                        <a:schemeClr val="accent2"/>
                                      </p:to>
                                    </p:animClr>
                                    <p:animClr clrSpc="rgb" dir="cw">
                                      <p:cBhvr>
                                        <p:cTn id="146" dur="100" fill="hold"/>
                                        <p:tgtEl>
                                          <p:spTgt spid="21"/>
                                        </p:tgtEl>
                                        <p:attrNameLst>
                                          <p:attrName>fillcolor</p:attrName>
                                        </p:attrNameLst>
                                      </p:cBhvr>
                                      <p:to>
                                        <a:schemeClr val="accent2"/>
                                      </p:to>
                                    </p:animClr>
                                    <p:set>
                                      <p:cBhvr>
                                        <p:cTn id="147" dur="100" fill="hold"/>
                                        <p:tgtEl>
                                          <p:spTgt spid="21"/>
                                        </p:tgtEl>
                                        <p:attrNameLst>
                                          <p:attrName>fill.type</p:attrName>
                                        </p:attrNameLst>
                                      </p:cBhvr>
                                      <p:to>
                                        <p:strVal val="solid"/>
                                      </p:to>
                                    </p:set>
                                    <p:set>
                                      <p:cBhvr>
                                        <p:cTn id="148" dur="100" fill="hold"/>
                                        <p:tgtEl>
                                          <p:spTgt spid="21"/>
                                        </p:tgtEl>
                                        <p:attrNameLst>
                                          <p:attrName>fill.on</p:attrName>
                                        </p:attrNameLst>
                                      </p:cBhvr>
                                      <p:to>
                                        <p:strVal val="true"/>
                                      </p:to>
                                    </p:set>
                                    <p:animRot by="120000">
                                      <p:cBhvr>
                                        <p:cTn id="149" dur="100" fill="hold">
                                          <p:stCondLst>
                                            <p:cond delay="0"/>
                                          </p:stCondLst>
                                        </p:cTn>
                                        <p:tgtEl>
                                          <p:spTgt spid="21"/>
                                        </p:tgtEl>
                                        <p:attrNameLst>
                                          <p:attrName>r</p:attrName>
                                        </p:attrNameLst>
                                      </p:cBhvr>
                                    </p:animRot>
                                    <p:animRot by="-240000">
                                      <p:cBhvr>
                                        <p:cTn id="150" dur="200" fill="hold">
                                          <p:stCondLst>
                                            <p:cond delay="200"/>
                                          </p:stCondLst>
                                        </p:cTn>
                                        <p:tgtEl>
                                          <p:spTgt spid="21"/>
                                        </p:tgtEl>
                                        <p:attrNameLst>
                                          <p:attrName>r</p:attrName>
                                        </p:attrNameLst>
                                      </p:cBhvr>
                                    </p:animRot>
                                    <p:animRot by="240000">
                                      <p:cBhvr>
                                        <p:cTn id="151" dur="200" fill="hold">
                                          <p:stCondLst>
                                            <p:cond delay="400"/>
                                          </p:stCondLst>
                                        </p:cTn>
                                        <p:tgtEl>
                                          <p:spTgt spid="21"/>
                                        </p:tgtEl>
                                        <p:attrNameLst>
                                          <p:attrName>r</p:attrName>
                                        </p:attrNameLst>
                                      </p:cBhvr>
                                    </p:animRot>
                                    <p:animRot by="-240000">
                                      <p:cBhvr>
                                        <p:cTn id="152" dur="200" fill="hold">
                                          <p:stCondLst>
                                            <p:cond delay="600"/>
                                          </p:stCondLst>
                                        </p:cTn>
                                        <p:tgtEl>
                                          <p:spTgt spid="21"/>
                                        </p:tgtEl>
                                        <p:attrNameLst>
                                          <p:attrName>r</p:attrName>
                                        </p:attrNameLst>
                                      </p:cBhvr>
                                    </p:animRot>
                                    <p:animRot by="120000">
                                      <p:cBhvr>
                                        <p:cTn id="153" dur="200" fill="hold">
                                          <p:stCondLst>
                                            <p:cond delay="800"/>
                                          </p:stCondLst>
                                        </p:cTn>
                                        <p:tgtEl>
                                          <p:spTgt spid="21"/>
                                        </p:tgtEl>
                                        <p:attrNameLst>
                                          <p:attrName>r</p:attrName>
                                        </p:attrNameLst>
                                      </p:cBhvr>
                                    </p:animRot>
                                  </p:childTnLst>
                                </p:cTn>
                              </p:par>
                              <p:par>
                                <p:cTn id="154" presetID="32" presetClass="emph" presetSubtype="0" fill="hold" nodeType="withEffect">
                                  <p:stCondLst>
                                    <p:cond delay="0"/>
                                  </p:stCondLst>
                                  <p:childTnLst>
                                    <p:animClr clrSpc="rgb" dir="cw">
                                      <p:cBhvr override="childStyle">
                                        <p:cTn id="155" dur="100" fill="hold"/>
                                        <p:tgtEl>
                                          <p:spTgt spid="24"/>
                                        </p:tgtEl>
                                        <p:attrNameLst>
                                          <p:attrName>style.color</p:attrName>
                                        </p:attrNameLst>
                                      </p:cBhvr>
                                      <p:to>
                                        <a:schemeClr val="accent2"/>
                                      </p:to>
                                    </p:animClr>
                                    <p:animClr clrSpc="rgb" dir="cw">
                                      <p:cBhvr>
                                        <p:cTn id="156" dur="100" fill="hold"/>
                                        <p:tgtEl>
                                          <p:spTgt spid="24"/>
                                        </p:tgtEl>
                                        <p:attrNameLst>
                                          <p:attrName>fillcolor</p:attrName>
                                        </p:attrNameLst>
                                      </p:cBhvr>
                                      <p:to>
                                        <a:schemeClr val="accent2"/>
                                      </p:to>
                                    </p:animClr>
                                    <p:set>
                                      <p:cBhvr>
                                        <p:cTn id="157" dur="100" fill="hold"/>
                                        <p:tgtEl>
                                          <p:spTgt spid="24"/>
                                        </p:tgtEl>
                                        <p:attrNameLst>
                                          <p:attrName>fill.type</p:attrName>
                                        </p:attrNameLst>
                                      </p:cBhvr>
                                      <p:to>
                                        <p:strVal val="solid"/>
                                      </p:to>
                                    </p:set>
                                    <p:set>
                                      <p:cBhvr>
                                        <p:cTn id="158" dur="100" fill="hold"/>
                                        <p:tgtEl>
                                          <p:spTgt spid="24"/>
                                        </p:tgtEl>
                                        <p:attrNameLst>
                                          <p:attrName>fill.on</p:attrName>
                                        </p:attrNameLst>
                                      </p:cBhvr>
                                      <p:to>
                                        <p:strVal val="true"/>
                                      </p:to>
                                    </p:set>
                                    <p:animRot by="120000">
                                      <p:cBhvr>
                                        <p:cTn id="159" dur="100" fill="hold">
                                          <p:stCondLst>
                                            <p:cond delay="0"/>
                                          </p:stCondLst>
                                        </p:cTn>
                                        <p:tgtEl>
                                          <p:spTgt spid="24"/>
                                        </p:tgtEl>
                                        <p:attrNameLst>
                                          <p:attrName>r</p:attrName>
                                        </p:attrNameLst>
                                      </p:cBhvr>
                                    </p:animRot>
                                    <p:animRot by="-240000">
                                      <p:cBhvr>
                                        <p:cTn id="160" dur="200" fill="hold">
                                          <p:stCondLst>
                                            <p:cond delay="200"/>
                                          </p:stCondLst>
                                        </p:cTn>
                                        <p:tgtEl>
                                          <p:spTgt spid="24"/>
                                        </p:tgtEl>
                                        <p:attrNameLst>
                                          <p:attrName>r</p:attrName>
                                        </p:attrNameLst>
                                      </p:cBhvr>
                                    </p:animRot>
                                    <p:animRot by="240000">
                                      <p:cBhvr>
                                        <p:cTn id="161" dur="200" fill="hold">
                                          <p:stCondLst>
                                            <p:cond delay="400"/>
                                          </p:stCondLst>
                                        </p:cTn>
                                        <p:tgtEl>
                                          <p:spTgt spid="24"/>
                                        </p:tgtEl>
                                        <p:attrNameLst>
                                          <p:attrName>r</p:attrName>
                                        </p:attrNameLst>
                                      </p:cBhvr>
                                    </p:animRot>
                                    <p:animRot by="-240000">
                                      <p:cBhvr>
                                        <p:cTn id="162" dur="200" fill="hold">
                                          <p:stCondLst>
                                            <p:cond delay="600"/>
                                          </p:stCondLst>
                                        </p:cTn>
                                        <p:tgtEl>
                                          <p:spTgt spid="24"/>
                                        </p:tgtEl>
                                        <p:attrNameLst>
                                          <p:attrName>r</p:attrName>
                                        </p:attrNameLst>
                                      </p:cBhvr>
                                    </p:animRot>
                                    <p:animRot by="120000">
                                      <p:cBhvr>
                                        <p:cTn id="163" dur="200" fill="hold">
                                          <p:stCondLst>
                                            <p:cond delay="800"/>
                                          </p:stCondLst>
                                        </p:cTn>
                                        <p:tgtEl>
                                          <p:spTgt spid="24"/>
                                        </p:tgtEl>
                                        <p:attrNameLst>
                                          <p:attrName>r</p:attrName>
                                        </p:attrNameLst>
                                      </p:cBhvr>
                                    </p:animRot>
                                  </p:childTnLst>
                                </p:cTn>
                              </p:par>
                            </p:childTnLst>
                          </p:cTn>
                        </p:par>
                        <p:par>
                          <p:cTn id="164" fill="hold">
                            <p:stCondLst>
                              <p:cond delay="8500"/>
                            </p:stCondLst>
                            <p:childTnLst>
                              <p:par>
                                <p:cTn id="165" presetID="8" presetClass="emph" presetSubtype="0" fill="hold" nodeType="afterEffect">
                                  <p:stCondLst>
                                    <p:cond delay="0"/>
                                  </p:stCondLst>
                                  <p:childTnLst>
                                    <p:animRot by="10800000">
                                      <p:cBhvr>
                                        <p:cTn id="166" dur="500" fill="hold"/>
                                        <p:tgtEl>
                                          <p:spTgt spid="21"/>
                                        </p:tgtEl>
                                        <p:attrNameLst>
                                          <p:attrName>r</p:attrName>
                                        </p:attrNameLst>
                                      </p:cBhvr>
                                    </p:animRot>
                                  </p:childTnLst>
                                </p:cTn>
                              </p:par>
                              <p:par>
                                <p:cTn id="167" presetID="8" presetClass="emph" presetSubtype="0" fill="hold" nodeType="withEffect">
                                  <p:stCondLst>
                                    <p:cond delay="0"/>
                                  </p:stCondLst>
                                  <p:childTnLst>
                                    <p:animRot by="10800000">
                                      <p:cBhvr>
                                        <p:cTn id="168" dur="500" fill="hold"/>
                                        <p:tgtEl>
                                          <p:spTgt spid="24"/>
                                        </p:tgtEl>
                                        <p:attrNameLst>
                                          <p:attrName>r</p:attrName>
                                        </p:attrNameLst>
                                      </p:cBhvr>
                                    </p:animRot>
                                  </p:childTnLst>
                                </p:cTn>
                              </p:par>
                            </p:childTnLst>
                          </p:cTn>
                        </p:par>
                        <p:par>
                          <p:cTn id="169" fill="hold">
                            <p:stCondLst>
                              <p:cond delay="9000"/>
                            </p:stCondLst>
                            <p:childTnLst>
                              <p:par>
                                <p:cTn id="170" presetID="32" presetClass="emph" presetSubtype="0" fill="hold" nodeType="afterEffect">
                                  <p:stCondLst>
                                    <p:cond delay="0"/>
                                  </p:stCondLst>
                                  <p:childTnLst>
                                    <p:animClr clrSpc="rgb" dir="cw">
                                      <p:cBhvr override="childStyle">
                                        <p:cTn id="171" dur="100" fill="hold"/>
                                        <p:tgtEl>
                                          <p:spTgt spid="11"/>
                                        </p:tgtEl>
                                        <p:attrNameLst>
                                          <p:attrName>style.color</p:attrName>
                                        </p:attrNameLst>
                                      </p:cBhvr>
                                      <p:to>
                                        <a:schemeClr val="accent2"/>
                                      </p:to>
                                    </p:animClr>
                                    <p:animClr clrSpc="rgb" dir="cw">
                                      <p:cBhvr>
                                        <p:cTn id="172" dur="100" fill="hold"/>
                                        <p:tgtEl>
                                          <p:spTgt spid="11"/>
                                        </p:tgtEl>
                                        <p:attrNameLst>
                                          <p:attrName>fillcolor</p:attrName>
                                        </p:attrNameLst>
                                      </p:cBhvr>
                                      <p:to>
                                        <a:schemeClr val="accent2"/>
                                      </p:to>
                                    </p:animClr>
                                    <p:set>
                                      <p:cBhvr>
                                        <p:cTn id="173" dur="100" fill="hold"/>
                                        <p:tgtEl>
                                          <p:spTgt spid="11"/>
                                        </p:tgtEl>
                                        <p:attrNameLst>
                                          <p:attrName>fill.type</p:attrName>
                                        </p:attrNameLst>
                                      </p:cBhvr>
                                      <p:to>
                                        <p:strVal val="solid"/>
                                      </p:to>
                                    </p:set>
                                    <p:set>
                                      <p:cBhvr>
                                        <p:cTn id="174" dur="100" fill="hold"/>
                                        <p:tgtEl>
                                          <p:spTgt spid="11"/>
                                        </p:tgtEl>
                                        <p:attrNameLst>
                                          <p:attrName>fill.on</p:attrName>
                                        </p:attrNameLst>
                                      </p:cBhvr>
                                      <p:to>
                                        <p:strVal val="true"/>
                                      </p:to>
                                    </p:set>
                                    <p:animRot by="120000">
                                      <p:cBhvr>
                                        <p:cTn id="175" dur="100" fill="hold">
                                          <p:stCondLst>
                                            <p:cond delay="0"/>
                                          </p:stCondLst>
                                        </p:cTn>
                                        <p:tgtEl>
                                          <p:spTgt spid="11"/>
                                        </p:tgtEl>
                                        <p:attrNameLst>
                                          <p:attrName>r</p:attrName>
                                        </p:attrNameLst>
                                      </p:cBhvr>
                                    </p:animRot>
                                    <p:animRot by="-240000">
                                      <p:cBhvr>
                                        <p:cTn id="176" dur="200" fill="hold">
                                          <p:stCondLst>
                                            <p:cond delay="200"/>
                                          </p:stCondLst>
                                        </p:cTn>
                                        <p:tgtEl>
                                          <p:spTgt spid="11"/>
                                        </p:tgtEl>
                                        <p:attrNameLst>
                                          <p:attrName>r</p:attrName>
                                        </p:attrNameLst>
                                      </p:cBhvr>
                                    </p:animRot>
                                    <p:animRot by="240000">
                                      <p:cBhvr>
                                        <p:cTn id="177" dur="200" fill="hold">
                                          <p:stCondLst>
                                            <p:cond delay="400"/>
                                          </p:stCondLst>
                                        </p:cTn>
                                        <p:tgtEl>
                                          <p:spTgt spid="11"/>
                                        </p:tgtEl>
                                        <p:attrNameLst>
                                          <p:attrName>r</p:attrName>
                                        </p:attrNameLst>
                                      </p:cBhvr>
                                    </p:animRot>
                                    <p:animRot by="-240000">
                                      <p:cBhvr>
                                        <p:cTn id="178" dur="200" fill="hold">
                                          <p:stCondLst>
                                            <p:cond delay="600"/>
                                          </p:stCondLst>
                                        </p:cTn>
                                        <p:tgtEl>
                                          <p:spTgt spid="11"/>
                                        </p:tgtEl>
                                        <p:attrNameLst>
                                          <p:attrName>r</p:attrName>
                                        </p:attrNameLst>
                                      </p:cBhvr>
                                    </p:animRot>
                                    <p:animRot by="120000">
                                      <p:cBhvr>
                                        <p:cTn id="179" dur="200" fill="hold">
                                          <p:stCondLst>
                                            <p:cond delay="800"/>
                                          </p:stCondLst>
                                        </p:cTn>
                                        <p:tgtEl>
                                          <p:spTgt spid="11"/>
                                        </p:tgtEl>
                                        <p:attrNameLst>
                                          <p:attrName>r</p:attrName>
                                        </p:attrNameLst>
                                      </p:cBhvr>
                                    </p:animRot>
                                  </p:childTnLst>
                                </p:cTn>
                              </p:par>
                              <p:par>
                                <p:cTn id="180" presetID="32" presetClass="emph" presetSubtype="0" fill="hold" nodeType="withEffect">
                                  <p:stCondLst>
                                    <p:cond delay="0"/>
                                  </p:stCondLst>
                                  <p:childTnLst>
                                    <p:animClr clrSpc="rgb" dir="cw">
                                      <p:cBhvr override="childStyle">
                                        <p:cTn id="181" dur="100" fill="hold"/>
                                        <p:tgtEl>
                                          <p:spTgt spid="24"/>
                                        </p:tgtEl>
                                        <p:attrNameLst>
                                          <p:attrName>style.color</p:attrName>
                                        </p:attrNameLst>
                                      </p:cBhvr>
                                      <p:to>
                                        <a:schemeClr val="accent2"/>
                                      </p:to>
                                    </p:animClr>
                                    <p:animClr clrSpc="rgb" dir="cw">
                                      <p:cBhvr>
                                        <p:cTn id="182" dur="100" fill="hold"/>
                                        <p:tgtEl>
                                          <p:spTgt spid="24"/>
                                        </p:tgtEl>
                                        <p:attrNameLst>
                                          <p:attrName>fillcolor</p:attrName>
                                        </p:attrNameLst>
                                      </p:cBhvr>
                                      <p:to>
                                        <a:schemeClr val="accent2"/>
                                      </p:to>
                                    </p:animClr>
                                    <p:set>
                                      <p:cBhvr>
                                        <p:cTn id="183" dur="100" fill="hold"/>
                                        <p:tgtEl>
                                          <p:spTgt spid="24"/>
                                        </p:tgtEl>
                                        <p:attrNameLst>
                                          <p:attrName>fill.type</p:attrName>
                                        </p:attrNameLst>
                                      </p:cBhvr>
                                      <p:to>
                                        <p:strVal val="solid"/>
                                      </p:to>
                                    </p:set>
                                    <p:set>
                                      <p:cBhvr>
                                        <p:cTn id="184" dur="100" fill="hold"/>
                                        <p:tgtEl>
                                          <p:spTgt spid="24"/>
                                        </p:tgtEl>
                                        <p:attrNameLst>
                                          <p:attrName>fill.on</p:attrName>
                                        </p:attrNameLst>
                                      </p:cBhvr>
                                      <p:to>
                                        <p:strVal val="true"/>
                                      </p:to>
                                    </p:set>
                                    <p:animRot by="120000">
                                      <p:cBhvr>
                                        <p:cTn id="185" dur="100" fill="hold">
                                          <p:stCondLst>
                                            <p:cond delay="0"/>
                                          </p:stCondLst>
                                        </p:cTn>
                                        <p:tgtEl>
                                          <p:spTgt spid="24"/>
                                        </p:tgtEl>
                                        <p:attrNameLst>
                                          <p:attrName>r</p:attrName>
                                        </p:attrNameLst>
                                      </p:cBhvr>
                                    </p:animRot>
                                    <p:animRot by="-240000">
                                      <p:cBhvr>
                                        <p:cTn id="186" dur="200" fill="hold">
                                          <p:stCondLst>
                                            <p:cond delay="200"/>
                                          </p:stCondLst>
                                        </p:cTn>
                                        <p:tgtEl>
                                          <p:spTgt spid="24"/>
                                        </p:tgtEl>
                                        <p:attrNameLst>
                                          <p:attrName>r</p:attrName>
                                        </p:attrNameLst>
                                      </p:cBhvr>
                                    </p:animRot>
                                    <p:animRot by="240000">
                                      <p:cBhvr>
                                        <p:cTn id="187" dur="200" fill="hold">
                                          <p:stCondLst>
                                            <p:cond delay="400"/>
                                          </p:stCondLst>
                                        </p:cTn>
                                        <p:tgtEl>
                                          <p:spTgt spid="24"/>
                                        </p:tgtEl>
                                        <p:attrNameLst>
                                          <p:attrName>r</p:attrName>
                                        </p:attrNameLst>
                                      </p:cBhvr>
                                    </p:animRot>
                                    <p:animRot by="-240000">
                                      <p:cBhvr>
                                        <p:cTn id="188" dur="200" fill="hold">
                                          <p:stCondLst>
                                            <p:cond delay="600"/>
                                          </p:stCondLst>
                                        </p:cTn>
                                        <p:tgtEl>
                                          <p:spTgt spid="24"/>
                                        </p:tgtEl>
                                        <p:attrNameLst>
                                          <p:attrName>r</p:attrName>
                                        </p:attrNameLst>
                                      </p:cBhvr>
                                    </p:animRot>
                                    <p:animRot by="120000">
                                      <p:cBhvr>
                                        <p:cTn id="189" dur="200" fill="hold">
                                          <p:stCondLst>
                                            <p:cond delay="800"/>
                                          </p:stCondLst>
                                        </p:cTn>
                                        <p:tgtEl>
                                          <p:spTgt spid="24"/>
                                        </p:tgtEl>
                                        <p:attrNameLst>
                                          <p:attrName>r</p:attrName>
                                        </p:attrNameLst>
                                      </p:cBhvr>
                                    </p:animRot>
                                  </p:childTnLst>
                                </p:cTn>
                              </p:par>
                            </p:childTnLst>
                          </p:cTn>
                        </p:par>
                        <p:par>
                          <p:cTn id="190" fill="hold">
                            <p:stCondLst>
                              <p:cond delay="10000"/>
                            </p:stCondLst>
                            <p:childTnLst>
                              <p:par>
                                <p:cTn id="191" presetID="8" presetClass="emph" presetSubtype="0" fill="hold" nodeType="afterEffect">
                                  <p:stCondLst>
                                    <p:cond delay="0"/>
                                  </p:stCondLst>
                                  <p:childTnLst>
                                    <p:animRot by="10800000">
                                      <p:cBhvr>
                                        <p:cTn id="192" dur="500" fill="hold"/>
                                        <p:tgtEl>
                                          <p:spTgt spid="11"/>
                                        </p:tgtEl>
                                        <p:attrNameLst>
                                          <p:attrName>r</p:attrName>
                                        </p:attrNameLst>
                                      </p:cBhvr>
                                    </p:animRot>
                                  </p:childTnLst>
                                </p:cTn>
                              </p:par>
                              <p:par>
                                <p:cTn id="193" presetID="8" presetClass="emph" presetSubtype="0" fill="hold" nodeType="withEffect">
                                  <p:stCondLst>
                                    <p:cond delay="0"/>
                                  </p:stCondLst>
                                  <p:childTnLst>
                                    <p:animRot by="10800000">
                                      <p:cBhvr>
                                        <p:cTn id="194" dur="500" fill="hold"/>
                                        <p:tgtEl>
                                          <p:spTgt spid="24"/>
                                        </p:tgtEl>
                                        <p:attrNameLst>
                                          <p:attrName>r</p:attrName>
                                        </p:attrNameLst>
                                      </p:cBhvr>
                                    </p:animRot>
                                  </p:childTnLst>
                                </p:cTn>
                              </p:par>
                            </p:childTnLst>
                          </p:cTn>
                        </p:par>
                        <p:par>
                          <p:cTn id="195" fill="hold">
                            <p:stCondLst>
                              <p:cond delay="10500"/>
                            </p:stCondLst>
                            <p:childTnLst>
                              <p:par>
                                <p:cTn id="196" presetID="32" presetClass="emph" presetSubtype="0" fill="hold" nodeType="afterEffect">
                                  <p:stCondLst>
                                    <p:cond delay="0"/>
                                  </p:stCondLst>
                                  <p:childTnLst>
                                    <p:animClr clrSpc="rgb" dir="cw">
                                      <p:cBhvr override="childStyle">
                                        <p:cTn id="197" dur="100" fill="hold"/>
                                        <p:tgtEl>
                                          <p:spTgt spid="18"/>
                                        </p:tgtEl>
                                        <p:attrNameLst>
                                          <p:attrName>style.color</p:attrName>
                                        </p:attrNameLst>
                                      </p:cBhvr>
                                      <p:to>
                                        <a:schemeClr val="accent2"/>
                                      </p:to>
                                    </p:animClr>
                                    <p:animClr clrSpc="rgb" dir="cw">
                                      <p:cBhvr>
                                        <p:cTn id="198" dur="100" fill="hold"/>
                                        <p:tgtEl>
                                          <p:spTgt spid="18"/>
                                        </p:tgtEl>
                                        <p:attrNameLst>
                                          <p:attrName>fillcolor</p:attrName>
                                        </p:attrNameLst>
                                      </p:cBhvr>
                                      <p:to>
                                        <a:schemeClr val="accent2"/>
                                      </p:to>
                                    </p:animClr>
                                    <p:set>
                                      <p:cBhvr>
                                        <p:cTn id="199" dur="100" fill="hold"/>
                                        <p:tgtEl>
                                          <p:spTgt spid="18"/>
                                        </p:tgtEl>
                                        <p:attrNameLst>
                                          <p:attrName>fill.type</p:attrName>
                                        </p:attrNameLst>
                                      </p:cBhvr>
                                      <p:to>
                                        <p:strVal val="solid"/>
                                      </p:to>
                                    </p:set>
                                    <p:set>
                                      <p:cBhvr>
                                        <p:cTn id="200" dur="100" fill="hold"/>
                                        <p:tgtEl>
                                          <p:spTgt spid="18"/>
                                        </p:tgtEl>
                                        <p:attrNameLst>
                                          <p:attrName>fill.on</p:attrName>
                                        </p:attrNameLst>
                                      </p:cBhvr>
                                      <p:to>
                                        <p:strVal val="true"/>
                                      </p:to>
                                    </p:set>
                                    <p:animRot by="120000">
                                      <p:cBhvr>
                                        <p:cTn id="201" dur="100" fill="hold">
                                          <p:stCondLst>
                                            <p:cond delay="0"/>
                                          </p:stCondLst>
                                        </p:cTn>
                                        <p:tgtEl>
                                          <p:spTgt spid="18"/>
                                        </p:tgtEl>
                                        <p:attrNameLst>
                                          <p:attrName>r</p:attrName>
                                        </p:attrNameLst>
                                      </p:cBhvr>
                                    </p:animRot>
                                    <p:animRot by="-240000">
                                      <p:cBhvr>
                                        <p:cTn id="202" dur="200" fill="hold">
                                          <p:stCondLst>
                                            <p:cond delay="200"/>
                                          </p:stCondLst>
                                        </p:cTn>
                                        <p:tgtEl>
                                          <p:spTgt spid="18"/>
                                        </p:tgtEl>
                                        <p:attrNameLst>
                                          <p:attrName>r</p:attrName>
                                        </p:attrNameLst>
                                      </p:cBhvr>
                                    </p:animRot>
                                    <p:animRot by="240000">
                                      <p:cBhvr>
                                        <p:cTn id="203" dur="200" fill="hold">
                                          <p:stCondLst>
                                            <p:cond delay="400"/>
                                          </p:stCondLst>
                                        </p:cTn>
                                        <p:tgtEl>
                                          <p:spTgt spid="18"/>
                                        </p:tgtEl>
                                        <p:attrNameLst>
                                          <p:attrName>r</p:attrName>
                                        </p:attrNameLst>
                                      </p:cBhvr>
                                    </p:animRot>
                                    <p:animRot by="-240000">
                                      <p:cBhvr>
                                        <p:cTn id="204" dur="200" fill="hold">
                                          <p:stCondLst>
                                            <p:cond delay="600"/>
                                          </p:stCondLst>
                                        </p:cTn>
                                        <p:tgtEl>
                                          <p:spTgt spid="18"/>
                                        </p:tgtEl>
                                        <p:attrNameLst>
                                          <p:attrName>r</p:attrName>
                                        </p:attrNameLst>
                                      </p:cBhvr>
                                    </p:animRot>
                                    <p:animRot by="120000">
                                      <p:cBhvr>
                                        <p:cTn id="205" dur="200" fill="hold">
                                          <p:stCondLst>
                                            <p:cond delay="800"/>
                                          </p:stCondLst>
                                        </p:cTn>
                                        <p:tgtEl>
                                          <p:spTgt spid="18"/>
                                        </p:tgtEl>
                                        <p:attrNameLst>
                                          <p:attrName>r</p:attrName>
                                        </p:attrNameLst>
                                      </p:cBhvr>
                                    </p:animRot>
                                  </p:childTnLst>
                                </p:cTn>
                              </p:par>
                            </p:childTnLst>
                          </p:cTn>
                        </p:par>
                        <p:par>
                          <p:cTn id="206" fill="hold">
                            <p:stCondLst>
                              <p:cond delay="11500"/>
                            </p:stCondLst>
                            <p:childTnLst>
                              <p:par>
                                <p:cTn id="207" presetID="8" presetClass="emph" presetSubtype="0" fill="hold" nodeType="afterEffect">
                                  <p:stCondLst>
                                    <p:cond delay="0"/>
                                  </p:stCondLst>
                                  <p:childTnLst>
                                    <p:animRot by="10800000">
                                      <p:cBhvr>
                                        <p:cTn id="208" dur="500" fill="hold"/>
                                        <p:tgtEl>
                                          <p:spTgt spid="18"/>
                                        </p:tgtEl>
                                        <p:attrNameLst>
                                          <p:attrName>r</p:attrName>
                                        </p:attrNameLst>
                                      </p:cBhvr>
                                    </p:animRot>
                                  </p:childTnLst>
                                </p:cTn>
                              </p:par>
                            </p:childTnLst>
                          </p:cTn>
                        </p:par>
                        <p:par>
                          <p:cTn id="209" fill="hold">
                            <p:stCondLst>
                              <p:cond delay="12000"/>
                            </p:stCondLst>
                            <p:childTnLst>
                              <p:par>
                                <p:cTn id="210" presetID="32" presetClass="emph" presetSubtype="0" fill="hold" nodeType="afterEffect">
                                  <p:stCondLst>
                                    <p:cond delay="0"/>
                                  </p:stCondLst>
                                  <p:childTnLst>
                                    <p:animClr clrSpc="rgb" dir="cw">
                                      <p:cBhvr override="childStyle">
                                        <p:cTn id="211" dur="100" fill="hold"/>
                                        <p:tgtEl>
                                          <p:spTgt spid="29"/>
                                        </p:tgtEl>
                                        <p:attrNameLst>
                                          <p:attrName>style.color</p:attrName>
                                        </p:attrNameLst>
                                      </p:cBhvr>
                                      <p:to>
                                        <a:schemeClr val="accent2"/>
                                      </p:to>
                                    </p:animClr>
                                    <p:animClr clrSpc="rgb" dir="cw">
                                      <p:cBhvr>
                                        <p:cTn id="212" dur="100" fill="hold"/>
                                        <p:tgtEl>
                                          <p:spTgt spid="29"/>
                                        </p:tgtEl>
                                        <p:attrNameLst>
                                          <p:attrName>fillcolor</p:attrName>
                                        </p:attrNameLst>
                                      </p:cBhvr>
                                      <p:to>
                                        <a:schemeClr val="accent2"/>
                                      </p:to>
                                    </p:animClr>
                                    <p:set>
                                      <p:cBhvr>
                                        <p:cTn id="213" dur="100" fill="hold"/>
                                        <p:tgtEl>
                                          <p:spTgt spid="29"/>
                                        </p:tgtEl>
                                        <p:attrNameLst>
                                          <p:attrName>fill.type</p:attrName>
                                        </p:attrNameLst>
                                      </p:cBhvr>
                                      <p:to>
                                        <p:strVal val="solid"/>
                                      </p:to>
                                    </p:set>
                                    <p:set>
                                      <p:cBhvr>
                                        <p:cTn id="214" dur="100" fill="hold"/>
                                        <p:tgtEl>
                                          <p:spTgt spid="29"/>
                                        </p:tgtEl>
                                        <p:attrNameLst>
                                          <p:attrName>fill.on</p:attrName>
                                        </p:attrNameLst>
                                      </p:cBhvr>
                                      <p:to>
                                        <p:strVal val="true"/>
                                      </p:to>
                                    </p:set>
                                    <p:animRot by="120000">
                                      <p:cBhvr>
                                        <p:cTn id="215" dur="100" fill="hold">
                                          <p:stCondLst>
                                            <p:cond delay="0"/>
                                          </p:stCondLst>
                                        </p:cTn>
                                        <p:tgtEl>
                                          <p:spTgt spid="29"/>
                                        </p:tgtEl>
                                        <p:attrNameLst>
                                          <p:attrName>r</p:attrName>
                                        </p:attrNameLst>
                                      </p:cBhvr>
                                    </p:animRot>
                                    <p:animRot by="-240000">
                                      <p:cBhvr>
                                        <p:cTn id="216" dur="200" fill="hold">
                                          <p:stCondLst>
                                            <p:cond delay="200"/>
                                          </p:stCondLst>
                                        </p:cTn>
                                        <p:tgtEl>
                                          <p:spTgt spid="29"/>
                                        </p:tgtEl>
                                        <p:attrNameLst>
                                          <p:attrName>r</p:attrName>
                                        </p:attrNameLst>
                                      </p:cBhvr>
                                    </p:animRot>
                                    <p:animRot by="240000">
                                      <p:cBhvr>
                                        <p:cTn id="217" dur="200" fill="hold">
                                          <p:stCondLst>
                                            <p:cond delay="400"/>
                                          </p:stCondLst>
                                        </p:cTn>
                                        <p:tgtEl>
                                          <p:spTgt spid="29"/>
                                        </p:tgtEl>
                                        <p:attrNameLst>
                                          <p:attrName>r</p:attrName>
                                        </p:attrNameLst>
                                      </p:cBhvr>
                                    </p:animRot>
                                    <p:animRot by="-240000">
                                      <p:cBhvr>
                                        <p:cTn id="218" dur="200" fill="hold">
                                          <p:stCondLst>
                                            <p:cond delay="600"/>
                                          </p:stCondLst>
                                        </p:cTn>
                                        <p:tgtEl>
                                          <p:spTgt spid="29"/>
                                        </p:tgtEl>
                                        <p:attrNameLst>
                                          <p:attrName>r</p:attrName>
                                        </p:attrNameLst>
                                      </p:cBhvr>
                                    </p:animRot>
                                    <p:animRot by="120000">
                                      <p:cBhvr>
                                        <p:cTn id="219" dur="200" fill="hold">
                                          <p:stCondLst>
                                            <p:cond delay="800"/>
                                          </p:stCondLst>
                                        </p:cTn>
                                        <p:tgtEl>
                                          <p:spTgt spid="29"/>
                                        </p:tgtEl>
                                        <p:attrNameLst>
                                          <p:attrName>r</p:attrName>
                                        </p:attrNameLst>
                                      </p:cBhvr>
                                    </p:animRot>
                                  </p:childTnLst>
                                </p:cTn>
                              </p:par>
                            </p:childTnLst>
                          </p:cTn>
                        </p:par>
                        <p:par>
                          <p:cTn id="220" fill="hold">
                            <p:stCondLst>
                              <p:cond delay="13000"/>
                            </p:stCondLst>
                            <p:childTnLst>
                              <p:par>
                                <p:cTn id="221" presetID="8" presetClass="emph" presetSubtype="0" fill="hold" nodeType="afterEffect">
                                  <p:stCondLst>
                                    <p:cond delay="0"/>
                                  </p:stCondLst>
                                  <p:childTnLst>
                                    <p:animRot by="10800000">
                                      <p:cBhvr>
                                        <p:cTn id="222" dur="500" fill="hold"/>
                                        <p:tgtEl>
                                          <p:spTgt spid="29"/>
                                        </p:tgtEl>
                                        <p:attrNameLst>
                                          <p:attrName>r</p:attrName>
                                        </p:attrNameLst>
                                      </p:cBhvr>
                                    </p:animRot>
                                  </p:childTnLst>
                                </p:cTn>
                              </p:par>
                            </p:childTnLst>
                          </p:cTn>
                        </p:par>
                        <p:par>
                          <p:cTn id="223" fill="hold">
                            <p:stCondLst>
                              <p:cond delay="13500"/>
                            </p:stCondLst>
                            <p:childTnLst>
                              <p:par>
                                <p:cTn id="224" presetID="32" presetClass="emph" presetSubtype="0" fill="hold" nodeType="afterEffect">
                                  <p:stCondLst>
                                    <p:cond delay="0"/>
                                  </p:stCondLst>
                                  <p:childTnLst>
                                    <p:animClr clrSpc="rgb" dir="cw">
                                      <p:cBhvr override="childStyle">
                                        <p:cTn id="225" dur="100" fill="hold"/>
                                        <p:tgtEl>
                                          <p:spTgt spid="21"/>
                                        </p:tgtEl>
                                        <p:attrNameLst>
                                          <p:attrName>style.color</p:attrName>
                                        </p:attrNameLst>
                                      </p:cBhvr>
                                      <p:to>
                                        <a:schemeClr val="accent2"/>
                                      </p:to>
                                    </p:animClr>
                                    <p:animClr clrSpc="rgb" dir="cw">
                                      <p:cBhvr>
                                        <p:cTn id="226" dur="100" fill="hold"/>
                                        <p:tgtEl>
                                          <p:spTgt spid="21"/>
                                        </p:tgtEl>
                                        <p:attrNameLst>
                                          <p:attrName>fillcolor</p:attrName>
                                        </p:attrNameLst>
                                      </p:cBhvr>
                                      <p:to>
                                        <a:schemeClr val="accent2"/>
                                      </p:to>
                                    </p:animClr>
                                    <p:set>
                                      <p:cBhvr>
                                        <p:cTn id="227" dur="100" fill="hold"/>
                                        <p:tgtEl>
                                          <p:spTgt spid="21"/>
                                        </p:tgtEl>
                                        <p:attrNameLst>
                                          <p:attrName>fill.type</p:attrName>
                                        </p:attrNameLst>
                                      </p:cBhvr>
                                      <p:to>
                                        <p:strVal val="solid"/>
                                      </p:to>
                                    </p:set>
                                    <p:set>
                                      <p:cBhvr>
                                        <p:cTn id="228" dur="100" fill="hold"/>
                                        <p:tgtEl>
                                          <p:spTgt spid="21"/>
                                        </p:tgtEl>
                                        <p:attrNameLst>
                                          <p:attrName>fill.on</p:attrName>
                                        </p:attrNameLst>
                                      </p:cBhvr>
                                      <p:to>
                                        <p:strVal val="true"/>
                                      </p:to>
                                    </p:set>
                                    <p:animRot by="120000">
                                      <p:cBhvr>
                                        <p:cTn id="229" dur="100" fill="hold">
                                          <p:stCondLst>
                                            <p:cond delay="0"/>
                                          </p:stCondLst>
                                        </p:cTn>
                                        <p:tgtEl>
                                          <p:spTgt spid="21"/>
                                        </p:tgtEl>
                                        <p:attrNameLst>
                                          <p:attrName>r</p:attrName>
                                        </p:attrNameLst>
                                      </p:cBhvr>
                                    </p:animRot>
                                    <p:animRot by="-240000">
                                      <p:cBhvr>
                                        <p:cTn id="230" dur="200" fill="hold">
                                          <p:stCondLst>
                                            <p:cond delay="200"/>
                                          </p:stCondLst>
                                        </p:cTn>
                                        <p:tgtEl>
                                          <p:spTgt spid="21"/>
                                        </p:tgtEl>
                                        <p:attrNameLst>
                                          <p:attrName>r</p:attrName>
                                        </p:attrNameLst>
                                      </p:cBhvr>
                                    </p:animRot>
                                    <p:animRot by="240000">
                                      <p:cBhvr>
                                        <p:cTn id="231" dur="200" fill="hold">
                                          <p:stCondLst>
                                            <p:cond delay="400"/>
                                          </p:stCondLst>
                                        </p:cTn>
                                        <p:tgtEl>
                                          <p:spTgt spid="21"/>
                                        </p:tgtEl>
                                        <p:attrNameLst>
                                          <p:attrName>r</p:attrName>
                                        </p:attrNameLst>
                                      </p:cBhvr>
                                    </p:animRot>
                                    <p:animRot by="-240000">
                                      <p:cBhvr>
                                        <p:cTn id="232" dur="200" fill="hold">
                                          <p:stCondLst>
                                            <p:cond delay="600"/>
                                          </p:stCondLst>
                                        </p:cTn>
                                        <p:tgtEl>
                                          <p:spTgt spid="21"/>
                                        </p:tgtEl>
                                        <p:attrNameLst>
                                          <p:attrName>r</p:attrName>
                                        </p:attrNameLst>
                                      </p:cBhvr>
                                    </p:animRot>
                                    <p:animRot by="120000">
                                      <p:cBhvr>
                                        <p:cTn id="233" dur="200" fill="hold">
                                          <p:stCondLst>
                                            <p:cond delay="800"/>
                                          </p:stCondLst>
                                        </p:cTn>
                                        <p:tgtEl>
                                          <p:spTgt spid="21"/>
                                        </p:tgtEl>
                                        <p:attrNameLst>
                                          <p:attrName>r</p:attrName>
                                        </p:attrNameLst>
                                      </p:cBhvr>
                                    </p:animRot>
                                  </p:childTnLst>
                                </p:cTn>
                              </p:par>
                              <p:par>
                                <p:cTn id="234" presetID="32" presetClass="emph" presetSubtype="0" fill="hold" nodeType="withEffect">
                                  <p:stCondLst>
                                    <p:cond delay="0"/>
                                  </p:stCondLst>
                                  <p:childTnLst>
                                    <p:animClr clrSpc="rgb" dir="cw">
                                      <p:cBhvr override="childStyle">
                                        <p:cTn id="235" dur="100" fill="hold"/>
                                        <p:tgtEl>
                                          <p:spTgt spid="11"/>
                                        </p:tgtEl>
                                        <p:attrNameLst>
                                          <p:attrName>style.color</p:attrName>
                                        </p:attrNameLst>
                                      </p:cBhvr>
                                      <p:to>
                                        <a:schemeClr val="accent2"/>
                                      </p:to>
                                    </p:animClr>
                                    <p:animClr clrSpc="rgb" dir="cw">
                                      <p:cBhvr>
                                        <p:cTn id="236" dur="100" fill="hold"/>
                                        <p:tgtEl>
                                          <p:spTgt spid="11"/>
                                        </p:tgtEl>
                                        <p:attrNameLst>
                                          <p:attrName>fillcolor</p:attrName>
                                        </p:attrNameLst>
                                      </p:cBhvr>
                                      <p:to>
                                        <a:schemeClr val="accent2"/>
                                      </p:to>
                                    </p:animClr>
                                    <p:set>
                                      <p:cBhvr>
                                        <p:cTn id="237" dur="100" fill="hold"/>
                                        <p:tgtEl>
                                          <p:spTgt spid="11"/>
                                        </p:tgtEl>
                                        <p:attrNameLst>
                                          <p:attrName>fill.type</p:attrName>
                                        </p:attrNameLst>
                                      </p:cBhvr>
                                      <p:to>
                                        <p:strVal val="solid"/>
                                      </p:to>
                                    </p:set>
                                    <p:set>
                                      <p:cBhvr>
                                        <p:cTn id="238" dur="100" fill="hold"/>
                                        <p:tgtEl>
                                          <p:spTgt spid="11"/>
                                        </p:tgtEl>
                                        <p:attrNameLst>
                                          <p:attrName>fill.on</p:attrName>
                                        </p:attrNameLst>
                                      </p:cBhvr>
                                      <p:to>
                                        <p:strVal val="true"/>
                                      </p:to>
                                    </p:set>
                                    <p:animRot by="120000">
                                      <p:cBhvr>
                                        <p:cTn id="239" dur="100" fill="hold">
                                          <p:stCondLst>
                                            <p:cond delay="0"/>
                                          </p:stCondLst>
                                        </p:cTn>
                                        <p:tgtEl>
                                          <p:spTgt spid="11"/>
                                        </p:tgtEl>
                                        <p:attrNameLst>
                                          <p:attrName>r</p:attrName>
                                        </p:attrNameLst>
                                      </p:cBhvr>
                                    </p:animRot>
                                    <p:animRot by="-240000">
                                      <p:cBhvr>
                                        <p:cTn id="240" dur="200" fill="hold">
                                          <p:stCondLst>
                                            <p:cond delay="200"/>
                                          </p:stCondLst>
                                        </p:cTn>
                                        <p:tgtEl>
                                          <p:spTgt spid="11"/>
                                        </p:tgtEl>
                                        <p:attrNameLst>
                                          <p:attrName>r</p:attrName>
                                        </p:attrNameLst>
                                      </p:cBhvr>
                                    </p:animRot>
                                    <p:animRot by="240000">
                                      <p:cBhvr>
                                        <p:cTn id="241" dur="200" fill="hold">
                                          <p:stCondLst>
                                            <p:cond delay="400"/>
                                          </p:stCondLst>
                                        </p:cTn>
                                        <p:tgtEl>
                                          <p:spTgt spid="11"/>
                                        </p:tgtEl>
                                        <p:attrNameLst>
                                          <p:attrName>r</p:attrName>
                                        </p:attrNameLst>
                                      </p:cBhvr>
                                    </p:animRot>
                                    <p:animRot by="-240000">
                                      <p:cBhvr>
                                        <p:cTn id="242" dur="200" fill="hold">
                                          <p:stCondLst>
                                            <p:cond delay="600"/>
                                          </p:stCondLst>
                                        </p:cTn>
                                        <p:tgtEl>
                                          <p:spTgt spid="11"/>
                                        </p:tgtEl>
                                        <p:attrNameLst>
                                          <p:attrName>r</p:attrName>
                                        </p:attrNameLst>
                                      </p:cBhvr>
                                    </p:animRot>
                                    <p:animRot by="120000">
                                      <p:cBhvr>
                                        <p:cTn id="243" dur="200" fill="hold">
                                          <p:stCondLst>
                                            <p:cond delay="800"/>
                                          </p:stCondLst>
                                        </p:cTn>
                                        <p:tgtEl>
                                          <p:spTgt spid="11"/>
                                        </p:tgtEl>
                                        <p:attrNameLst>
                                          <p:attrName>r</p:attrName>
                                        </p:attrNameLst>
                                      </p:cBhvr>
                                    </p:animRot>
                                  </p:childTnLst>
                                </p:cTn>
                              </p:par>
                            </p:childTnLst>
                          </p:cTn>
                        </p:par>
                        <p:par>
                          <p:cTn id="244" fill="hold">
                            <p:stCondLst>
                              <p:cond delay="14500"/>
                            </p:stCondLst>
                            <p:childTnLst>
                              <p:par>
                                <p:cTn id="245" presetID="8" presetClass="emph" presetSubtype="0" fill="hold" nodeType="afterEffect">
                                  <p:stCondLst>
                                    <p:cond delay="0"/>
                                  </p:stCondLst>
                                  <p:childTnLst>
                                    <p:animRot by="10800000">
                                      <p:cBhvr>
                                        <p:cTn id="246" dur="500" fill="hold"/>
                                        <p:tgtEl>
                                          <p:spTgt spid="21"/>
                                        </p:tgtEl>
                                        <p:attrNameLst>
                                          <p:attrName>r</p:attrName>
                                        </p:attrNameLst>
                                      </p:cBhvr>
                                    </p:animRot>
                                  </p:childTnLst>
                                </p:cTn>
                              </p:par>
                              <p:par>
                                <p:cTn id="247" presetID="8" presetClass="emph" presetSubtype="0" fill="hold" nodeType="withEffect">
                                  <p:stCondLst>
                                    <p:cond delay="0"/>
                                  </p:stCondLst>
                                  <p:childTnLst>
                                    <p:animRot by="10800000">
                                      <p:cBhvr>
                                        <p:cTn id="248"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16" y="246888"/>
            <a:ext cx="8422532" cy="838200"/>
          </a:xfrm>
        </p:spPr>
        <p:txBody>
          <a:bodyPr/>
          <a:lstStyle/>
          <a:p>
            <a:r>
              <a:rPr lang="en-US" dirty="0" smtClean="0"/>
              <a:t>The </a:t>
            </a:r>
            <a:r>
              <a:rPr lang="en-US" dirty="0" err="1" smtClean="0"/>
              <a:t>Ising</a:t>
            </a:r>
            <a:r>
              <a:rPr lang="en-US" dirty="0" smtClean="0"/>
              <a:t> Model</a:t>
            </a:r>
            <a:endParaRPr lang="en-US" dirty="0">
              <a:solidFill>
                <a:schemeClr val="accent2">
                  <a:lumMod val="40000"/>
                  <a:lumOff val="6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7</a:t>
            </a:fld>
            <a:endParaRPr lang="en-US" dirty="0"/>
          </a:p>
        </p:txBody>
      </p:sp>
      <p:grpSp>
        <p:nvGrpSpPr>
          <p:cNvPr id="9" name="Group 28"/>
          <p:cNvGrpSpPr/>
          <p:nvPr/>
        </p:nvGrpSpPr>
        <p:grpSpPr>
          <a:xfrm rot="10800000">
            <a:off x="4018986" y="3171057"/>
            <a:ext cx="473572" cy="716763"/>
            <a:chOff x="4502126" y="3670411"/>
            <a:chExt cx="473572" cy="716763"/>
          </a:xfrm>
        </p:grpSpPr>
        <p:sp>
          <p:nvSpPr>
            <p:cNvPr id="30" name="Down Arrow 29"/>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1"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a:off x="4502126" y="3670411"/>
              <a:ext cx="473572" cy="473572"/>
            </a:xfrm>
            <a:prstGeom prst="rect">
              <a:avLst/>
            </a:prstGeom>
            <a:noFill/>
          </p:spPr>
        </p:pic>
      </p:grpSp>
      <p:cxnSp>
        <p:nvCxnSpPr>
          <p:cNvPr id="27" name="Straight Connector 26"/>
          <p:cNvCxnSpPr/>
          <p:nvPr/>
        </p:nvCxnSpPr>
        <p:spPr bwMode="auto">
          <a:xfrm>
            <a:off x="3083667"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a:off x="4549301"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bwMode="auto">
          <a:xfrm rot="5400000">
            <a:off x="3816483" y="2688077"/>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rot="5400000">
            <a:off x="3822969" y="4377448"/>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 name="TextBox 33"/>
          <p:cNvSpPr txBox="1"/>
          <p:nvPr/>
        </p:nvSpPr>
        <p:spPr bwMode="ltGray">
          <a:xfrm>
            <a:off x="3880650" y="2470825"/>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36" name="TextBox 35"/>
          <p:cNvSpPr txBox="1"/>
          <p:nvPr/>
        </p:nvSpPr>
        <p:spPr bwMode="ltGray">
          <a:xfrm>
            <a:off x="3883905" y="4186144"/>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37" name="TextBox 36"/>
          <p:cNvSpPr txBox="1"/>
          <p:nvPr/>
        </p:nvSpPr>
        <p:spPr bwMode="ltGray">
          <a:xfrm>
            <a:off x="3151074" y="3375501"/>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grpSp>
        <p:nvGrpSpPr>
          <p:cNvPr id="29" name="Group 20"/>
          <p:cNvGrpSpPr/>
          <p:nvPr/>
        </p:nvGrpSpPr>
        <p:grpSpPr>
          <a:xfrm rot="10800000">
            <a:off x="2553323" y="3167809"/>
            <a:ext cx="473572" cy="716763"/>
            <a:chOff x="4502126" y="3670411"/>
            <a:chExt cx="473572" cy="716763"/>
          </a:xfrm>
        </p:grpSpPr>
        <p:sp>
          <p:nvSpPr>
            <p:cNvPr id="38" name="Down Arrow 3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39"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a:off x="4502126" y="3670411"/>
              <a:ext cx="473572" cy="473572"/>
            </a:xfrm>
            <a:prstGeom prst="rect">
              <a:avLst/>
            </a:prstGeom>
            <a:noFill/>
          </p:spPr>
        </p:pic>
      </p:grpSp>
      <p:grpSp>
        <p:nvGrpSpPr>
          <p:cNvPr id="40" name="Group 20"/>
          <p:cNvGrpSpPr/>
          <p:nvPr/>
        </p:nvGrpSpPr>
        <p:grpSpPr>
          <a:xfrm rot="10800000" flipV="1">
            <a:off x="5491072" y="3167813"/>
            <a:ext cx="473572" cy="716763"/>
            <a:chOff x="4502126" y="3670411"/>
            <a:chExt cx="473572" cy="716763"/>
          </a:xfrm>
        </p:grpSpPr>
        <p:sp>
          <p:nvSpPr>
            <p:cNvPr id="41" name="Down Arrow 40"/>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2"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a:off x="4502126" y="3670411"/>
              <a:ext cx="473572" cy="473572"/>
            </a:xfrm>
            <a:prstGeom prst="rect">
              <a:avLst/>
            </a:prstGeom>
            <a:noFill/>
          </p:spPr>
        </p:pic>
      </p:grpSp>
      <p:grpSp>
        <p:nvGrpSpPr>
          <p:cNvPr id="43" name="Group 20"/>
          <p:cNvGrpSpPr/>
          <p:nvPr/>
        </p:nvGrpSpPr>
        <p:grpSpPr>
          <a:xfrm rot="10800000">
            <a:off x="4012467" y="1504392"/>
            <a:ext cx="473572" cy="716763"/>
            <a:chOff x="4502126" y="3670411"/>
            <a:chExt cx="473572" cy="716763"/>
          </a:xfrm>
        </p:grpSpPr>
        <p:sp>
          <p:nvSpPr>
            <p:cNvPr id="44" name="Down Arrow 4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5"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a:off x="4502126" y="3670411"/>
              <a:ext cx="473572" cy="473572"/>
            </a:xfrm>
            <a:prstGeom prst="rect">
              <a:avLst/>
            </a:prstGeom>
            <a:noFill/>
          </p:spPr>
        </p:pic>
      </p:grpSp>
      <p:grpSp>
        <p:nvGrpSpPr>
          <p:cNvPr id="46" name="Group 20"/>
          <p:cNvGrpSpPr/>
          <p:nvPr/>
        </p:nvGrpSpPr>
        <p:grpSpPr>
          <a:xfrm rot="10800000">
            <a:off x="4012464" y="4802059"/>
            <a:ext cx="473572" cy="716763"/>
            <a:chOff x="4502126" y="3670411"/>
            <a:chExt cx="473572" cy="716763"/>
          </a:xfrm>
        </p:grpSpPr>
        <p:sp>
          <p:nvSpPr>
            <p:cNvPr id="47" name="Down Arrow 4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48" name="Picture 4" descr="C:\Documents and Settings\carey_nachenberg\Local Settings\Temporary Internet Files\Content.IE5\7DRA37AC\MC900048285[1].wmf"/>
            <p:cNvPicPr>
              <a:picLocks noChangeAspect="1" noChangeArrowheads="1"/>
            </p:cNvPicPr>
            <p:nvPr/>
          </p:nvPicPr>
          <p:blipFill>
            <a:blip r:embed="rId3" cstate="print"/>
            <a:srcRect/>
            <a:stretch>
              <a:fillRect/>
            </a:stretch>
          </p:blipFill>
          <p:spPr bwMode="auto">
            <a:xfrm>
              <a:off x="4502126" y="3670411"/>
              <a:ext cx="473572" cy="473572"/>
            </a:xfrm>
            <a:prstGeom prst="rect">
              <a:avLst/>
            </a:prstGeom>
            <a:noFill/>
          </p:spPr>
        </p:pic>
      </p:grpSp>
      <p:sp>
        <p:nvSpPr>
          <p:cNvPr id="49" name="TextBox 48"/>
          <p:cNvSpPr txBox="1"/>
          <p:nvPr/>
        </p:nvSpPr>
        <p:spPr bwMode="ltGray">
          <a:xfrm>
            <a:off x="4476993" y="3369005"/>
            <a:ext cx="1003759"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FF99"/>
                </a:solidFill>
                <a:latin typeface="Calibri" pitchFamily="34" charset="0"/>
              </a:rPr>
              <a:t>99.0</a:t>
            </a:r>
          </a:p>
        </p:txBody>
      </p:sp>
      <p:sp>
        <p:nvSpPr>
          <p:cNvPr id="50" name="TextBox 49"/>
          <p:cNvSpPr txBox="1"/>
          <p:nvPr/>
        </p:nvSpPr>
        <p:spPr bwMode="ltGray">
          <a:xfrm>
            <a:off x="3109870" y="3375490"/>
            <a:ext cx="793766"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FF0000"/>
                </a:solidFill>
                <a:latin typeface="Calibri" pitchFamily="34" charset="0"/>
              </a:rPr>
              <a:t>-50</a:t>
            </a:r>
          </a:p>
        </p:txBody>
      </p:sp>
      <p:grpSp>
        <p:nvGrpSpPr>
          <p:cNvPr id="53" name="Group 52"/>
          <p:cNvGrpSpPr/>
          <p:nvPr/>
        </p:nvGrpSpPr>
        <p:grpSpPr>
          <a:xfrm>
            <a:off x="7664893" y="146711"/>
            <a:ext cx="1367624" cy="205602"/>
            <a:chOff x="7696863" y="287379"/>
            <a:chExt cx="1367624" cy="205602"/>
          </a:xfrm>
        </p:grpSpPr>
        <p:pic>
          <p:nvPicPr>
            <p:cNvPr id="54" name="Picture 3"/>
            <p:cNvPicPr>
              <a:picLocks noChangeAspect="1" noChangeArrowheads="1"/>
            </p:cNvPicPr>
            <p:nvPr/>
          </p:nvPicPr>
          <p:blipFill>
            <a:blip r:embed="rId4"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Right Arrow 54"/>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Right Arrow 56"/>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5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ight Arrow 58"/>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60" name="Picture 59" descr="brain_1.png"/>
            <p:cNvPicPr>
              <a:picLocks noChangeAspect="1"/>
            </p:cNvPicPr>
            <p:nvPr/>
          </p:nvPicPr>
          <p:blipFill>
            <a:blip r:embed="rId7" cstate="print"/>
            <a:stretch>
              <a:fillRect/>
            </a:stretch>
          </p:blipFill>
          <p:spPr>
            <a:xfrm>
              <a:off x="8881191" y="325166"/>
              <a:ext cx="183296" cy="130028"/>
            </a:xfrm>
            <a:prstGeom prst="rect">
              <a:avLst/>
            </a:prstGeom>
          </p:spPr>
        </p:pic>
      </p:grpSp>
      <p:sp>
        <p:nvSpPr>
          <p:cNvPr id="61" name="Rounded Rectangle 60"/>
          <p:cNvSpPr/>
          <p:nvPr/>
        </p:nvSpPr>
        <p:spPr bwMode="auto">
          <a:xfrm>
            <a:off x="7672714"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3" name="Rounded Rectangular Callout 2"/>
          <p:cNvSpPr/>
          <p:nvPr/>
        </p:nvSpPr>
        <p:spPr bwMode="auto">
          <a:xfrm>
            <a:off x="5291958" y="1161426"/>
            <a:ext cx="3648911" cy="1399430"/>
          </a:xfrm>
          <a:prstGeom prst="wedgeRoundRectCallout">
            <a:avLst>
              <a:gd name="adj1" fmla="val -60562"/>
              <a:gd name="adj2" fmla="val 111932"/>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Each weight indicates how strongly the two adjacent atoms are correlated.</a:t>
            </a:r>
          </a:p>
        </p:txBody>
      </p:sp>
      <p:sp>
        <p:nvSpPr>
          <p:cNvPr id="62" name="Rounded Rectangular Callout 61"/>
          <p:cNvSpPr/>
          <p:nvPr/>
        </p:nvSpPr>
        <p:spPr bwMode="auto">
          <a:xfrm>
            <a:off x="69710" y="1313826"/>
            <a:ext cx="3498267" cy="1399430"/>
          </a:xfrm>
          <a:prstGeom prst="wedgeRoundRectCallout">
            <a:avLst>
              <a:gd name="adj1" fmla="val 49918"/>
              <a:gd name="adj2" fmla="val 103409"/>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200" i="0" u="none" strike="noStrike" cap="none" normalizeH="0" baseline="0" dirty="0" smtClean="0">
                <a:ln>
                  <a:noFill/>
                </a:ln>
                <a:effectLst/>
                <a:latin typeface="+mn-lt"/>
              </a:rPr>
              <a:t>Negative weights drive anti-correlations in the direction of adjacent atoms! </a:t>
            </a:r>
          </a:p>
        </p:txBody>
      </p:sp>
      <p:sp>
        <p:nvSpPr>
          <p:cNvPr id="63" name="Rounded Rectangular Callout 62"/>
          <p:cNvSpPr/>
          <p:nvPr/>
        </p:nvSpPr>
        <p:spPr bwMode="auto">
          <a:xfrm>
            <a:off x="183119" y="4238531"/>
            <a:ext cx="3384859" cy="1399430"/>
          </a:xfrm>
          <a:prstGeom prst="wedgeRoundRectCallout">
            <a:avLst>
              <a:gd name="adj1" fmla="val 69650"/>
              <a:gd name="adj2" fmla="val -102273"/>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And atoms experience peer-pressure to flip when coaxed by multiple neighbors!</a:t>
            </a:r>
          </a:p>
        </p:txBody>
      </p:sp>
      <p:grpSp>
        <p:nvGrpSpPr>
          <p:cNvPr id="7" name="Group 6"/>
          <p:cNvGrpSpPr/>
          <p:nvPr/>
        </p:nvGrpSpPr>
        <p:grpSpPr>
          <a:xfrm>
            <a:off x="3124608" y="2470825"/>
            <a:ext cx="1568015" cy="1487338"/>
            <a:chOff x="6171163" y="3746363"/>
            <a:chExt cx="1568015" cy="1487338"/>
          </a:xfrm>
        </p:grpSpPr>
        <p:sp>
          <p:nvSpPr>
            <p:cNvPr id="64" name="TextBox 63"/>
            <p:cNvSpPr txBox="1"/>
            <p:nvPr/>
          </p:nvSpPr>
          <p:spPr bwMode="ltGray">
            <a:xfrm>
              <a:off x="6171163" y="4642790"/>
              <a:ext cx="88674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FF99"/>
                  </a:solidFill>
                  <a:latin typeface="Calibri" pitchFamily="34" charset="0"/>
                </a:rPr>
                <a:t>500</a:t>
              </a:r>
            </a:p>
          </p:txBody>
        </p:sp>
        <p:sp>
          <p:nvSpPr>
            <p:cNvPr id="65" name="TextBox 64"/>
            <p:cNvSpPr txBox="1"/>
            <p:nvPr/>
          </p:nvSpPr>
          <p:spPr bwMode="ltGray">
            <a:xfrm>
              <a:off x="6852438" y="3746363"/>
              <a:ext cx="88674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FF99"/>
                  </a:solidFill>
                  <a:latin typeface="Calibri" pitchFamily="34" charset="0"/>
                </a:rPr>
                <a:t>300</a:t>
              </a:r>
            </a:p>
          </p:txBody>
        </p:sp>
      </p:grpSp>
      <p:sp>
        <p:nvSpPr>
          <p:cNvPr id="66" name="Rounded Rectangular Callout 65"/>
          <p:cNvSpPr/>
          <p:nvPr/>
        </p:nvSpPr>
        <p:spPr bwMode="auto">
          <a:xfrm>
            <a:off x="5291958" y="4221707"/>
            <a:ext cx="3384859" cy="1399430"/>
          </a:xfrm>
          <a:prstGeom prst="wedgeRoundRectCallout">
            <a:avLst>
              <a:gd name="adj1" fmla="val -75758"/>
              <a:gd name="adj2" fmla="val -84659"/>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i="0" u="none" strike="noStrike" cap="none" normalizeH="0" baseline="0" dirty="0" smtClean="0">
                <a:ln>
                  <a:noFill/>
                </a:ln>
                <a:effectLst/>
                <a:latin typeface="+mn-lt"/>
              </a:rPr>
              <a:t>But ultimately, anything can happen – the interactions are probabilistic</a:t>
            </a:r>
            <a:r>
              <a:rPr kumimoji="0" lang="en-US" sz="2000" i="0" u="none" strike="noStrike" cap="none" normalizeH="0" dirty="0" smtClean="0">
                <a:ln>
                  <a:noFill/>
                </a:ln>
                <a:effectLst/>
                <a:latin typeface="+mn-lt"/>
              </a:rPr>
              <a:t> rather than deterministic!</a:t>
            </a:r>
            <a:endParaRPr kumimoji="0" lang="en-US" sz="2000" i="0" u="none" strike="noStrike" cap="none" normalizeH="0" baseline="0" dirty="0"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2" presetClass="emph" presetSubtype="0" fill="hold" nodeType="clickEffect">
                                  <p:stCondLst>
                                    <p:cond delay="0"/>
                                  </p:stCondLst>
                                  <p:childTnLst>
                                    <p:animClr clrSpc="rgb" dir="cw">
                                      <p:cBhvr override="childStyle">
                                        <p:cTn id="25" dur="100" fill="hold"/>
                                        <p:tgtEl>
                                          <p:spTgt spid="40"/>
                                        </p:tgtEl>
                                        <p:attrNameLst>
                                          <p:attrName>style.color</p:attrName>
                                        </p:attrNameLst>
                                      </p:cBhvr>
                                      <p:to>
                                        <a:schemeClr val="accent2"/>
                                      </p:to>
                                    </p:animClr>
                                    <p:animClr clrSpc="rgb" dir="cw">
                                      <p:cBhvr>
                                        <p:cTn id="26" dur="100" fill="hold"/>
                                        <p:tgtEl>
                                          <p:spTgt spid="40"/>
                                        </p:tgtEl>
                                        <p:attrNameLst>
                                          <p:attrName>fillcolor</p:attrName>
                                        </p:attrNameLst>
                                      </p:cBhvr>
                                      <p:to>
                                        <a:schemeClr val="accent2"/>
                                      </p:to>
                                    </p:animClr>
                                    <p:set>
                                      <p:cBhvr>
                                        <p:cTn id="27" dur="100" fill="hold"/>
                                        <p:tgtEl>
                                          <p:spTgt spid="40"/>
                                        </p:tgtEl>
                                        <p:attrNameLst>
                                          <p:attrName>fill.type</p:attrName>
                                        </p:attrNameLst>
                                      </p:cBhvr>
                                      <p:to>
                                        <p:strVal val="solid"/>
                                      </p:to>
                                    </p:set>
                                    <p:set>
                                      <p:cBhvr>
                                        <p:cTn id="28" dur="100" fill="hold"/>
                                        <p:tgtEl>
                                          <p:spTgt spid="40"/>
                                        </p:tgtEl>
                                        <p:attrNameLst>
                                          <p:attrName>fill.on</p:attrName>
                                        </p:attrNameLst>
                                      </p:cBhvr>
                                      <p:to>
                                        <p:strVal val="true"/>
                                      </p:to>
                                    </p:set>
                                    <p:animRot by="120000">
                                      <p:cBhvr>
                                        <p:cTn id="29" dur="100" fill="hold">
                                          <p:stCondLst>
                                            <p:cond delay="0"/>
                                          </p:stCondLst>
                                        </p:cTn>
                                        <p:tgtEl>
                                          <p:spTgt spid="40"/>
                                        </p:tgtEl>
                                        <p:attrNameLst>
                                          <p:attrName>r</p:attrName>
                                        </p:attrNameLst>
                                      </p:cBhvr>
                                    </p:animRot>
                                    <p:animRot by="-240000">
                                      <p:cBhvr>
                                        <p:cTn id="30" dur="200" fill="hold">
                                          <p:stCondLst>
                                            <p:cond delay="200"/>
                                          </p:stCondLst>
                                        </p:cTn>
                                        <p:tgtEl>
                                          <p:spTgt spid="40"/>
                                        </p:tgtEl>
                                        <p:attrNameLst>
                                          <p:attrName>r</p:attrName>
                                        </p:attrNameLst>
                                      </p:cBhvr>
                                    </p:animRot>
                                    <p:animRot by="240000">
                                      <p:cBhvr>
                                        <p:cTn id="31" dur="200" fill="hold">
                                          <p:stCondLst>
                                            <p:cond delay="400"/>
                                          </p:stCondLst>
                                        </p:cTn>
                                        <p:tgtEl>
                                          <p:spTgt spid="40"/>
                                        </p:tgtEl>
                                        <p:attrNameLst>
                                          <p:attrName>r</p:attrName>
                                        </p:attrNameLst>
                                      </p:cBhvr>
                                    </p:animRot>
                                    <p:animRot by="-240000">
                                      <p:cBhvr>
                                        <p:cTn id="32" dur="200" fill="hold">
                                          <p:stCondLst>
                                            <p:cond delay="600"/>
                                          </p:stCondLst>
                                        </p:cTn>
                                        <p:tgtEl>
                                          <p:spTgt spid="40"/>
                                        </p:tgtEl>
                                        <p:attrNameLst>
                                          <p:attrName>r</p:attrName>
                                        </p:attrNameLst>
                                      </p:cBhvr>
                                    </p:animRot>
                                    <p:animRot by="120000">
                                      <p:cBhvr>
                                        <p:cTn id="33" dur="200" fill="hold">
                                          <p:stCondLst>
                                            <p:cond delay="800"/>
                                          </p:stCondLst>
                                        </p:cTn>
                                        <p:tgtEl>
                                          <p:spTgt spid="40"/>
                                        </p:tgtEl>
                                        <p:attrNameLst>
                                          <p:attrName>r</p:attrName>
                                        </p:attrNameLst>
                                      </p:cBhvr>
                                    </p:animRot>
                                  </p:childTnLst>
                                </p:cTn>
                              </p:par>
                            </p:childTnLst>
                          </p:cTn>
                        </p:par>
                        <p:par>
                          <p:cTn id="34" fill="hold">
                            <p:stCondLst>
                              <p:cond delay="1000"/>
                            </p:stCondLst>
                            <p:childTnLst>
                              <p:par>
                                <p:cTn id="35" presetID="8" presetClass="emph" presetSubtype="0" fill="hold" nodeType="afterEffect">
                                  <p:stCondLst>
                                    <p:cond delay="0"/>
                                  </p:stCondLst>
                                  <p:childTnLst>
                                    <p:animRot by="10800000">
                                      <p:cBhvr>
                                        <p:cTn id="36" dur="500" fill="hold"/>
                                        <p:tgtEl>
                                          <p:spTgt spid="40"/>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32" presetClass="emph" presetSubtype="0" fill="hold" nodeType="clickEffect">
                                  <p:stCondLst>
                                    <p:cond delay="0"/>
                                  </p:stCondLst>
                                  <p:childTnLst>
                                    <p:animClr clrSpc="rgb" dir="cw">
                                      <p:cBhvr override="childStyle">
                                        <p:cTn id="40" dur="100" fill="hold"/>
                                        <p:tgtEl>
                                          <p:spTgt spid="40"/>
                                        </p:tgtEl>
                                        <p:attrNameLst>
                                          <p:attrName>style.color</p:attrName>
                                        </p:attrNameLst>
                                      </p:cBhvr>
                                      <p:to>
                                        <a:schemeClr val="accent2"/>
                                      </p:to>
                                    </p:animClr>
                                    <p:animClr clrSpc="rgb" dir="cw">
                                      <p:cBhvr>
                                        <p:cTn id="41" dur="100" fill="hold"/>
                                        <p:tgtEl>
                                          <p:spTgt spid="40"/>
                                        </p:tgtEl>
                                        <p:attrNameLst>
                                          <p:attrName>fillcolor</p:attrName>
                                        </p:attrNameLst>
                                      </p:cBhvr>
                                      <p:to>
                                        <a:schemeClr val="accent2"/>
                                      </p:to>
                                    </p:animClr>
                                    <p:set>
                                      <p:cBhvr>
                                        <p:cTn id="42" dur="100" fill="hold"/>
                                        <p:tgtEl>
                                          <p:spTgt spid="40"/>
                                        </p:tgtEl>
                                        <p:attrNameLst>
                                          <p:attrName>fill.type</p:attrName>
                                        </p:attrNameLst>
                                      </p:cBhvr>
                                      <p:to>
                                        <p:strVal val="solid"/>
                                      </p:to>
                                    </p:set>
                                    <p:set>
                                      <p:cBhvr>
                                        <p:cTn id="43" dur="100" fill="hold"/>
                                        <p:tgtEl>
                                          <p:spTgt spid="40"/>
                                        </p:tgtEl>
                                        <p:attrNameLst>
                                          <p:attrName>fill.on</p:attrName>
                                        </p:attrNameLst>
                                      </p:cBhvr>
                                      <p:to>
                                        <p:strVal val="true"/>
                                      </p:to>
                                    </p:set>
                                    <p:animRot by="120000">
                                      <p:cBhvr>
                                        <p:cTn id="44" dur="100" fill="hold">
                                          <p:stCondLst>
                                            <p:cond delay="0"/>
                                          </p:stCondLst>
                                        </p:cTn>
                                        <p:tgtEl>
                                          <p:spTgt spid="40"/>
                                        </p:tgtEl>
                                        <p:attrNameLst>
                                          <p:attrName>r</p:attrName>
                                        </p:attrNameLst>
                                      </p:cBhvr>
                                    </p:animRot>
                                    <p:animRot by="-240000">
                                      <p:cBhvr>
                                        <p:cTn id="45" dur="200" fill="hold">
                                          <p:stCondLst>
                                            <p:cond delay="200"/>
                                          </p:stCondLst>
                                        </p:cTn>
                                        <p:tgtEl>
                                          <p:spTgt spid="40"/>
                                        </p:tgtEl>
                                        <p:attrNameLst>
                                          <p:attrName>r</p:attrName>
                                        </p:attrNameLst>
                                      </p:cBhvr>
                                    </p:animRot>
                                    <p:animRot by="240000">
                                      <p:cBhvr>
                                        <p:cTn id="46" dur="200" fill="hold">
                                          <p:stCondLst>
                                            <p:cond delay="400"/>
                                          </p:stCondLst>
                                        </p:cTn>
                                        <p:tgtEl>
                                          <p:spTgt spid="40"/>
                                        </p:tgtEl>
                                        <p:attrNameLst>
                                          <p:attrName>r</p:attrName>
                                        </p:attrNameLst>
                                      </p:cBhvr>
                                    </p:animRot>
                                    <p:animRot by="-240000">
                                      <p:cBhvr>
                                        <p:cTn id="47" dur="200" fill="hold">
                                          <p:stCondLst>
                                            <p:cond delay="600"/>
                                          </p:stCondLst>
                                        </p:cTn>
                                        <p:tgtEl>
                                          <p:spTgt spid="40"/>
                                        </p:tgtEl>
                                        <p:attrNameLst>
                                          <p:attrName>r</p:attrName>
                                        </p:attrNameLst>
                                      </p:cBhvr>
                                    </p:animRot>
                                    <p:animRot by="120000">
                                      <p:cBhvr>
                                        <p:cTn id="48" dur="200" fill="hold">
                                          <p:stCondLst>
                                            <p:cond delay="800"/>
                                          </p:stCondLst>
                                        </p:cTn>
                                        <p:tgtEl>
                                          <p:spTgt spid="40"/>
                                        </p:tgtEl>
                                        <p:attrNameLst>
                                          <p:attrName>r</p:attrName>
                                        </p:attrNameLst>
                                      </p:cBhvr>
                                    </p:animRot>
                                  </p:childTnLst>
                                </p:cTn>
                              </p:par>
                              <p:par>
                                <p:cTn id="49" presetID="32" presetClass="emph" presetSubtype="0" fill="hold" nodeType="withEffect">
                                  <p:stCondLst>
                                    <p:cond delay="0"/>
                                  </p:stCondLst>
                                  <p:childTnLst>
                                    <p:animClr clrSpc="rgb" dir="cw">
                                      <p:cBhvr override="childStyle">
                                        <p:cTn id="50" dur="100" fill="hold"/>
                                        <p:tgtEl>
                                          <p:spTgt spid="9"/>
                                        </p:tgtEl>
                                        <p:attrNameLst>
                                          <p:attrName>style.color</p:attrName>
                                        </p:attrNameLst>
                                      </p:cBhvr>
                                      <p:to>
                                        <a:schemeClr val="accent2"/>
                                      </p:to>
                                    </p:animClr>
                                    <p:animClr clrSpc="rgb" dir="cw">
                                      <p:cBhvr>
                                        <p:cTn id="51" dur="100" fill="hold"/>
                                        <p:tgtEl>
                                          <p:spTgt spid="9"/>
                                        </p:tgtEl>
                                        <p:attrNameLst>
                                          <p:attrName>fillcolor</p:attrName>
                                        </p:attrNameLst>
                                      </p:cBhvr>
                                      <p:to>
                                        <a:schemeClr val="accent2"/>
                                      </p:to>
                                    </p:animClr>
                                    <p:set>
                                      <p:cBhvr>
                                        <p:cTn id="52" dur="100" fill="hold"/>
                                        <p:tgtEl>
                                          <p:spTgt spid="9"/>
                                        </p:tgtEl>
                                        <p:attrNameLst>
                                          <p:attrName>fill.type</p:attrName>
                                        </p:attrNameLst>
                                      </p:cBhvr>
                                      <p:to>
                                        <p:strVal val="solid"/>
                                      </p:to>
                                    </p:set>
                                    <p:set>
                                      <p:cBhvr>
                                        <p:cTn id="53" dur="100" fill="hold"/>
                                        <p:tgtEl>
                                          <p:spTgt spid="9"/>
                                        </p:tgtEl>
                                        <p:attrNameLst>
                                          <p:attrName>fill.on</p:attrName>
                                        </p:attrNameLst>
                                      </p:cBhvr>
                                      <p:to>
                                        <p:strVal val="true"/>
                                      </p:to>
                                    </p:set>
                                    <p:animRot by="120000">
                                      <p:cBhvr>
                                        <p:cTn id="54" dur="100" fill="hold">
                                          <p:stCondLst>
                                            <p:cond delay="0"/>
                                          </p:stCondLst>
                                        </p:cTn>
                                        <p:tgtEl>
                                          <p:spTgt spid="9"/>
                                        </p:tgtEl>
                                        <p:attrNameLst>
                                          <p:attrName>r</p:attrName>
                                        </p:attrNameLst>
                                      </p:cBhvr>
                                    </p:animRot>
                                    <p:animRot by="-240000">
                                      <p:cBhvr>
                                        <p:cTn id="55" dur="200" fill="hold">
                                          <p:stCondLst>
                                            <p:cond delay="200"/>
                                          </p:stCondLst>
                                        </p:cTn>
                                        <p:tgtEl>
                                          <p:spTgt spid="9"/>
                                        </p:tgtEl>
                                        <p:attrNameLst>
                                          <p:attrName>r</p:attrName>
                                        </p:attrNameLst>
                                      </p:cBhvr>
                                    </p:animRot>
                                    <p:animRot by="240000">
                                      <p:cBhvr>
                                        <p:cTn id="56" dur="200" fill="hold">
                                          <p:stCondLst>
                                            <p:cond delay="400"/>
                                          </p:stCondLst>
                                        </p:cTn>
                                        <p:tgtEl>
                                          <p:spTgt spid="9"/>
                                        </p:tgtEl>
                                        <p:attrNameLst>
                                          <p:attrName>r</p:attrName>
                                        </p:attrNameLst>
                                      </p:cBhvr>
                                    </p:animRot>
                                    <p:animRot by="-240000">
                                      <p:cBhvr>
                                        <p:cTn id="57" dur="200" fill="hold">
                                          <p:stCondLst>
                                            <p:cond delay="600"/>
                                          </p:stCondLst>
                                        </p:cTn>
                                        <p:tgtEl>
                                          <p:spTgt spid="9"/>
                                        </p:tgtEl>
                                        <p:attrNameLst>
                                          <p:attrName>r</p:attrName>
                                        </p:attrNameLst>
                                      </p:cBhvr>
                                    </p:animRot>
                                    <p:animRot by="120000">
                                      <p:cBhvr>
                                        <p:cTn id="58" dur="200" fill="hold">
                                          <p:stCondLst>
                                            <p:cond delay="800"/>
                                          </p:stCondLst>
                                        </p:cTn>
                                        <p:tgtEl>
                                          <p:spTgt spid="9"/>
                                        </p:tgtEl>
                                        <p:attrNameLst>
                                          <p:attrName>r</p:attrName>
                                        </p:attrNameLst>
                                      </p:cBhvr>
                                    </p:animRot>
                                  </p:childTnLst>
                                </p:cTn>
                              </p:par>
                            </p:childTnLst>
                          </p:cTn>
                        </p:par>
                        <p:par>
                          <p:cTn id="59" fill="hold">
                            <p:stCondLst>
                              <p:cond delay="1000"/>
                            </p:stCondLst>
                            <p:childTnLst>
                              <p:par>
                                <p:cTn id="60" presetID="8" presetClass="emph" presetSubtype="0" fill="hold" nodeType="afterEffect">
                                  <p:stCondLst>
                                    <p:cond delay="0"/>
                                  </p:stCondLst>
                                  <p:childTnLst>
                                    <p:animRot by="10800000">
                                      <p:cBhvr>
                                        <p:cTn id="61" dur="500" fill="hold"/>
                                        <p:tgtEl>
                                          <p:spTgt spid="40"/>
                                        </p:tgtEl>
                                        <p:attrNameLst>
                                          <p:attrName>r</p:attrName>
                                        </p:attrNameLst>
                                      </p:cBhvr>
                                    </p:animRot>
                                  </p:childTnLst>
                                </p:cTn>
                              </p:par>
                              <p:par>
                                <p:cTn id="62" presetID="8" presetClass="emph" presetSubtype="0" fill="hold" nodeType="withEffect">
                                  <p:stCondLst>
                                    <p:cond delay="0"/>
                                  </p:stCondLst>
                                  <p:childTnLst>
                                    <p:animRot by="10800000">
                                      <p:cBhvr>
                                        <p:cTn id="63" dur="500" fill="hold"/>
                                        <p:tgtEl>
                                          <p:spTgt spid="9"/>
                                        </p:tgtEl>
                                        <p:attrNameLst>
                                          <p:attrName>r</p:attrName>
                                        </p:attrNameLst>
                                      </p:cBhvr>
                                    </p:animRot>
                                  </p:childTnLst>
                                </p:cTn>
                              </p:par>
                            </p:childTnLst>
                          </p:cTn>
                        </p:par>
                      </p:childTnLst>
                    </p:cTn>
                  </p:par>
                  <p:par>
                    <p:cTn id="64" fill="hold">
                      <p:stCondLst>
                        <p:cond delay="indefinite"/>
                      </p:stCondLst>
                      <p:childTnLst>
                        <p:par>
                          <p:cTn id="65" fill="hold">
                            <p:stCondLst>
                              <p:cond delay="0"/>
                            </p:stCondLst>
                            <p:childTnLst>
                              <p:par>
                                <p:cTn id="66" presetID="32" presetClass="emph" presetSubtype="0" fill="hold" nodeType="clickEffect">
                                  <p:stCondLst>
                                    <p:cond delay="0"/>
                                  </p:stCondLst>
                                  <p:childTnLst>
                                    <p:animClr clrSpc="rgb" dir="cw">
                                      <p:cBhvr override="childStyle">
                                        <p:cTn id="67" dur="100" fill="hold"/>
                                        <p:tgtEl>
                                          <p:spTgt spid="9"/>
                                        </p:tgtEl>
                                        <p:attrNameLst>
                                          <p:attrName>style.color</p:attrName>
                                        </p:attrNameLst>
                                      </p:cBhvr>
                                      <p:to>
                                        <a:schemeClr val="accent2"/>
                                      </p:to>
                                    </p:animClr>
                                    <p:animClr clrSpc="rgb" dir="cw">
                                      <p:cBhvr>
                                        <p:cTn id="68" dur="100" fill="hold"/>
                                        <p:tgtEl>
                                          <p:spTgt spid="9"/>
                                        </p:tgtEl>
                                        <p:attrNameLst>
                                          <p:attrName>fillcolor</p:attrName>
                                        </p:attrNameLst>
                                      </p:cBhvr>
                                      <p:to>
                                        <a:schemeClr val="accent2"/>
                                      </p:to>
                                    </p:animClr>
                                    <p:set>
                                      <p:cBhvr>
                                        <p:cTn id="69" dur="100" fill="hold"/>
                                        <p:tgtEl>
                                          <p:spTgt spid="9"/>
                                        </p:tgtEl>
                                        <p:attrNameLst>
                                          <p:attrName>fill.type</p:attrName>
                                        </p:attrNameLst>
                                      </p:cBhvr>
                                      <p:to>
                                        <p:strVal val="solid"/>
                                      </p:to>
                                    </p:set>
                                    <p:set>
                                      <p:cBhvr>
                                        <p:cTn id="70" dur="100" fill="hold"/>
                                        <p:tgtEl>
                                          <p:spTgt spid="9"/>
                                        </p:tgtEl>
                                        <p:attrNameLst>
                                          <p:attrName>fill.on</p:attrName>
                                        </p:attrNameLst>
                                      </p:cBhvr>
                                      <p:to>
                                        <p:strVal val="true"/>
                                      </p:to>
                                    </p:set>
                                    <p:animRot by="120000">
                                      <p:cBhvr>
                                        <p:cTn id="71" dur="100" fill="hold">
                                          <p:stCondLst>
                                            <p:cond delay="0"/>
                                          </p:stCondLst>
                                        </p:cTn>
                                        <p:tgtEl>
                                          <p:spTgt spid="9"/>
                                        </p:tgtEl>
                                        <p:attrNameLst>
                                          <p:attrName>r</p:attrName>
                                        </p:attrNameLst>
                                      </p:cBhvr>
                                    </p:animRot>
                                    <p:animRot by="-240000">
                                      <p:cBhvr>
                                        <p:cTn id="72" dur="200" fill="hold">
                                          <p:stCondLst>
                                            <p:cond delay="200"/>
                                          </p:stCondLst>
                                        </p:cTn>
                                        <p:tgtEl>
                                          <p:spTgt spid="9"/>
                                        </p:tgtEl>
                                        <p:attrNameLst>
                                          <p:attrName>r</p:attrName>
                                        </p:attrNameLst>
                                      </p:cBhvr>
                                    </p:animRot>
                                    <p:animRot by="240000">
                                      <p:cBhvr>
                                        <p:cTn id="73" dur="200" fill="hold">
                                          <p:stCondLst>
                                            <p:cond delay="400"/>
                                          </p:stCondLst>
                                        </p:cTn>
                                        <p:tgtEl>
                                          <p:spTgt spid="9"/>
                                        </p:tgtEl>
                                        <p:attrNameLst>
                                          <p:attrName>r</p:attrName>
                                        </p:attrNameLst>
                                      </p:cBhvr>
                                    </p:animRot>
                                    <p:animRot by="-240000">
                                      <p:cBhvr>
                                        <p:cTn id="74" dur="200" fill="hold">
                                          <p:stCondLst>
                                            <p:cond delay="600"/>
                                          </p:stCondLst>
                                        </p:cTn>
                                        <p:tgtEl>
                                          <p:spTgt spid="9"/>
                                        </p:tgtEl>
                                        <p:attrNameLst>
                                          <p:attrName>r</p:attrName>
                                        </p:attrNameLst>
                                      </p:cBhvr>
                                    </p:animRot>
                                    <p:animRot by="120000">
                                      <p:cBhvr>
                                        <p:cTn id="75" dur="200" fill="hold">
                                          <p:stCondLst>
                                            <p:cond delay="800"/>
                                          </p:stCondLst>
                                        </p:cTn>
                                        <p:tgtEl>
                                          <p:spTgt spid="9"/>
                                        </p:tgtEl>
                                        <p:attrNameLst>
                                          <p:attrName>r</p:attrName>
                                        </p:attrNameLst>
                                      </p:cBhvr>
                                    </p:animRot>
                                  </p:childTnLst>
                                </p:cTn>
                              </p:par>
                              <p:par>
                                <p:cTn id="76" presetID="32" presetClass="emph" presetSubtype="0" fill="hold" nodeType="withEffect">
                                  <p:stCondLst>
                                    <p:cond delay="0"/>
                                  </p:stCondLst>
                                  <p:childTnLst>
                                    <p:animClr clrSpc="rgb" dir="cw">
                                      <p:cBhvr override="childStyle">
                                        <p:cTn id="77" dur="100" fill="hold"/>
                                        <p:tgtEl>
                                          <p:spTgt spid="40"/>
                                        </p:tgtEl>
                                        <p:attrNameLst>
                                          <p:attrName>style.color</p:attrName>
                                        </p:attrNameLst>
                                      </p:cBhvr>
                                      <p:to>
                                        <a:schemeClr val="accent2"/>
                                      </p:to>
                                    </p:animClr>
                                    <p:animClr clrSpc="rgb" dir="cw">
                                      <p:cBhvr>
                                        <p:cTn id="78" dur="100" fill="hold"/>
                                        <p:tgtEl>
                                          <p:spTgt spid="40"/>
                                        </p:tgtEl>
                                        <p:attrNameLst>
                                          <p:attrName>fillcolor</p:attrName>
                                        </p:attrNameLst>
                                      </p:cBhvr>
                                      <p:to>
                                        <a:schemeClr val="accent2"/>
                                      </p:to>
                                    </p:animClr>
                                    <p:set>
                                      <p:cBhvr>
                                        <p:cTn id="79" dur="100" fill="hold"/>
                                        <p:tgtEl>
                                          <p:spTgt spid="40"/>
                                        </p:tgtEl>
                                        <p:attrNameLst>
                                          <p:attrName>fill.type</p:attrName>
                                        </p:attrNameLst>
                                      </p:cBhvr>
                                      <p:to>
                                        <p:strVal val="solid"/>
                                      </p:to>
                                    </p:set>
                                    <p:set>
                                      <p:cBhvr>
                                        <p:cTn id="80" dur="100" fill="hold"/>
                                        <p:tgtEl>
                                          <p:spTgt spid="40"/>
                                        </p:tgtEl>
                                        <p:attrNameLst>
                                          <p:attrName>fill.on</p:attrName>
                                        </p:attrNameLst>
                                      </p:cBhvr>
                                      <p:to>
                                        <p:strVal val="true"/>
                                      </p:to>
                                    </p:set>
                                    <p:animRot by="120000">
                                      <p:cBhvr>
                                        <p:cTn id="81" dur="100" fill="hold">
                                          <p:stCondLst>
                                            <p:cond delay="0"/>
                                          </p:stCondLst>
                                        </p:cTn>
                                        <p:tgtEl>
                                          <p:spTgt spid="40"/>
                                        </p:tgtEl>
                                        <p:attrNameLst>
                                          <p:attrName>r</p:attrName>
                                        </p:attrNameLst>
                                      </p:cBhvr>
                                    </p:animRot>
                                    <p:animRot by="-240000">
                                      <p:cBhvr>
                                        <p:cTn id="82" dur="200" fill="hold">
                                          <p:stCondLst>
                                            <p:cond delay="200"/>
                                          </p:stCondLst>
                                        </p:cTn>
                                        <p:tgtEl>
                                          <p:spTgt spid="40"/>
                                        </p:tgtEl>
                                        <p:attrNameLst>
                                          <p:attrName>r</p:attrName>
                                        </p:attrNameLst>
                                      </p:cBhvr>
                                    </p:animRot>
                                    <p:animRot by="240000">
                                      <p:cBhvr>
                                        <p:cTn id="83" dur="200" fill="hold">
                                          <p:stCondLst>
                                            <p:cond delay="400"/>
                                          </p:stCondLst>
                                        </p:cTn>
                                        <p:tgtEl>
                                          <p:spTgt spid="40"/>
                                        </p:tgtEl>
                                        <p:attrNameLst>
                                          <p:attrName>r</p:attrName>
                                        </p:attrNameLst>
                                      </p:cBhvr>
                                    </p:animRot>
                                    <p:animRot by="-240000">
                                      <p:cBhvr>
                                        <p:cTn id="84" dur="200" fill="hold">
                                          <p:stCondLst>
                                            <p:cond delay="600"/>
                                          </p:stCondLst>
                                        </p:cTn>
                                        <p:tgtEl>
                                          <p:spTgt spid="40"/>
                                        </p:tgtEl>
                                        <p:attrNameLst>
                                          <p:attrName>r</p:attrName>
                                        </p:attrNameLst>
                                      </p:cBhvr>
                                    </p:animRot>
                                    <p:animRot by="120000">
                                      <p:cBhvr>
                                        <p:cTn id="85" dur="200" fill="hold">
                                          <p:stCondLst>
                                            <p:cond delay="800"/>
                                          </p:stCondLst>
                                        </p:cTn>
                                        <p:tgtEl>
                                          <p:spTgt spid="40"/>
                                        </p:tgtEl>
                                        <p:attrNameLst>
                                          <p:attrName>r</p:attrName>
                                        </p:attrNameLst>
                                      </p:cBhvr>
                                    </p:animRot>
                                  </p:childTnLst>
                                </p:cTn>
                              </p:par>
                            </p:childTnLst>
                          </p:cTn>
                        </p:par>
                        <p:par>
                          <p:cTn id="86" fill="hold">
                            <p:stCondLst>
                              <p:cond delay="1000"/>
                            </p:stCondLst>
                            <p:childTnLst>
                              <p:par>
                                <p:cTn id="87" presetID="8" presetClass="emph" presetSubtype="0" fill="hold" nodeType="afterEffect">
                                  <p:stCondLst>
                                    <p:cond delay="0"/>
                                  </p:stCondLst>
                                  <p:childTnLst>
                                    <p:animRot by="10800000">
                                      <p:cBhvr>
                                        <p:cTn id="88" dur="500" fill="hold"/>
                                        <p:tgtEl>
                                          <p:spTgt spid="9"/>
                                        </p:tgtEl>
                                        <p:attrNameLst>
                                          <p:attrName>r</p:attrName>
                                        </p:attrNameLst>
                                      </p:cBhvr>
                                    </p:animRot>
                                  </p:childTnLst>
                                </p:cTn>
                              </p:par>
                              <p:par>
                                <p:cTn id="89" presetID="8" presetClass="emph" presetSubtype="0" fill="hold" nodeType="withEffect">
                                  <p:stCondLst>
                                    <p:cond delay="0"/>
                                  </p:stCondLst>
                                  <p:childTnLst>
                                    <p:animRot by="10800000">
                                      <p:cBhvr>
                                        <p:cTn id="90" dur="500" fill="hold"/>
                                        <p:tgtEl>
                                          <p:spTgt spid="40"/>
                                        </p:tgtEl>
                                        <p:attrNameLst>
                                          <p:attrName>r</p:attrName>
                                        </p:attrNameLst>
                                      </p:cBhvr>
                                    </p:animRot>
                                  </p:childTnLst>
                                </p:cTn>
                              </p:par>
                            </p:childTnLst>
                          </p:cTn>
                        </p:par>
                      </p:childTnLst>
                    </p:cTn>
                  </p:par>
                  <p:par>
                    <p:cTn id="91" fill="hold">
                      <p:stCondLst>
                        <p:cond delay="indefinite"/>
                      </p:stCondLst>
                      <p:childTnLst>
                        <p:par>
                          <p:cTn id="92" fill="hold">
                            <p:stCondLst>
                              <p:cond delay="0"/>
                            </p:stCondLst>
                            <p:childTnLst>
                              <p:par>
                                <p:cTn id="93" presetID="32" presetClass="emph" presetSubtype="0" fill="hold" nodeType="clickEffect">
                                  <p:stCondLst>
                                    <p:cond delay="0"/>
                                  </p:stCondLst>
                                  <p:childTnLst>
                                    <p:animClr clrSpc="rgb" dir="cw">
                                      <p:cBhvr override="childStyle">
                                        <p:cTn id="94" dur="100" fill="hold"/>
                                        <p:tgtEl>
                                          <p:spTgt spid="46"/>
                                        </p:tgtEl>
                                        <p:attrNameLst>
                                          <p:attrName>style.color</p:attrName>
                                        </p:attrNameLst>
                                      </p:cBhvr>
                                      <p:to>
                                        <a:schemeClr val="accent2"/>
                                      </p:to>
                                    </p:animClr>
                                    <p:animClr clrSpc="rgb" dir="cw">
                                      <p:cBhvr>
                                        <p:cTn id="95" dur="100" fill="hold"/>
                                        <p:tgtEl>
                                          <p:spTgt spid="46"/>
                                        </p:tgtEl>
                                        <p:attrNameLst>
                                          <p:attrName>fillcolor</p:attrName>
                                        </p:attrNameLst>
                                      </p:cBhvr>
                                      <p:to>
                                        <a:schemeClr val="accent2"/>
                                      </p:to>
                                    </p:animClr>
                                    <p:set>
                                      <p:cBhvr>
                                        <p:cTn id="96" dur="100" fill="hold"/>
                                        <p:tgtEl>
                                          <p:spTgt spid="46"/>
                                        </p:tgtEl>
                                        <p:attrNameLst>
                                          <p:attrName>fill.type</p:attrName>
                                        </p:attrNameLst>
                                      </p:cBhvr>
                                      <p:to>
                                        <p:strVal val="solid"/>
                                      </p:to>
                                    </p:set>
                                    <p:set>
                                      <p:cBhvr>
                                        <p:cTn id="97" dur="100" fill="hold"/>
                                        <p:tgtEl>
                                          <p:spTgt spid="46"/>
                                        </p:tgtEl>
                                        <p:attrNameLst>
                                          <p:attrName>fill.on</p:attrName>
                                        </p:attrNameLst>
                                      </p:cBhvr>
                                      <p:to>
                                        <p:strVal val="true"/>
                                      </p:to>
                                    </p:set>
                                    <p:animRot by="120000">
                                      <p:cBhvr>
                                        <p:cTn id="98" dur="100" fill="hold">
                                          <p:stCondLst>
                                            <p:cond delay="0"/>
                                          </p:stCondLst>
                                        </p:cTn>
                                        <p:tgtEl>
                                          <p:spTgt spid="46"/>
                                        </p:tgtEl>
                                        <p:attrNameLst>
                                          <p:attrName>r</p:attrName>
                                        </p:attrNameLst>
                                      </p:cBhvr>
                                    </p:animRot>
                                    <p:animRot by="-240000">
                                      <p:cBhvr>
                                        <p:cTn id="99" dur="200" fill="hold">
                                          <p:stCondLst>
                                            <p:cond delay="200"/>
                                          </p:stCondLst>
                                        </p:cTn>
                                        <p:tgtEl>
                                          <p:spTgt spid="46"/>
                                        </p:tgtEl>
                                        <p:attrNameLst>
                                          <p:attrName>r</p:attrName>
                                        </p:attrNameLst>
                                      </p:cBhvr>
                                    </p:animRot>
                                    <p:animRot by="240000">
                                      <p:cBhvr>
                                        <p:cTn id="100" dur="200" fill="hold">
                                          <p:stCondLst>
                                            <p:cond delay="400"/>
                                          </p:stCondLst>
                                        </p:cTn>
                                        <p:tgtEl>
                                          <p:spTgt spid="46"/>
                                        </p:tgtEl>
                                        <p:attrNameLst>
                                          <p:attrName>r</p:attrName>
                                        </p:attrNameLst>
                                      </p:cBhvr>
                                    </p:animRot>
                                    <p:animRot by="-240000">
                                      <p:cBhvr>
                                        <p:cTn id="101" dur="200" fill="hold">
                                          <p:stCondLst>
                                            <p:cond delay="600"/>
                                          </p:stCondLst>
                                        </p:cTn>
                                        <p:tgtEl>
                                          <p:spTgt spid="46"/>
                                        </p:tgtEl>
                                        <p:attrNameLst>
                                          <p:attrName>r</p:attrName>
                                        </p:attrNameLst>
                                      </p:cBhvr>
                                    </p:animRot>
                                    <p:animRot by="120000">
                                      <p:cBhvr>
                                        <p:cTn id="102" dur="200" fill="hold">
                                          <p:stCondLst>
                                            <p:cond delay="800"/>
                                          </p:stCondLst>
                                        </p:cTn>
                                        <p:tgtEl>
                                          <p:spTgt spid="46"/>
                                        </p:tgtEl>
                                        <p:attrNameLst>
                                          <p:attrName>r</p:attrName>
                                        </p:attrNameLst>
                                      </p:cBhvr>
                                    </p:animRot>
                                  </p:childTnLst>
                                </p:cTn>
                              </p:par>
                            </p:childTnLst>
                          </p:cTn>
                        </p:par>
                        <p:par>
                          <p:cTn id="103" fill="hold">
                            <p:stCondLst>
                              <p:cond delay="1000"/>
                            </p:stCondLst>
                            <p:childTnLst>
                              <p:par>
                                <p:cTn id="104" presetID="8" presetClass="emph" presetSubtype="0" fill="hold" nodeType="afterEffect">
                                  <p:stCondLst>
                                    <p:cond delay="0"/>
                                  </p:stCondLst>
                                  <p:childTnLst>
                                    <p:animRot by="10800000">
                                      <p:cBhvr>
                                        <p:cTn id="105" dur="500" fill="hold"/>
                                        <p:tgtEl>
                                          <p:spTgt spid="46"/>
                                        </p:tgtEl>
                                        <p:attrNameLst>
                                          <p:attrName>r</p:attrName>
                                        </p:attrNameLst>
                                      </p:cBhvr>
                                    </p:animRot>
                                  </p:childTnLst>
                                </p:cTn>
                              </p:par>
                            </p:childTnLst>
                          </p:cTn>
                        </p:par>
                      </p:childTnLst>
                    </p:cTn>
                  </p:par>
                  <p:par>
                    <p:cTn id="106" fill="hold">
                      <p:stCondLst>
                        <p:cond delay="indefinite"/>
                      </p:stCondLst>
                      <p:childTnLst>
                        <p:par>
                          <p:cTn id="107" fill="hold">
                            <p:stCondLst>
                              <p:cond delay="0"/>
                            </p:stCondLst>
                            <p:childTnLst>
                              <p:par>
                                <p:cTn id="108" presetID="32" presetClass="emph" presetSubtype="0" fill="hold" nodeType="clickEffect">
                                  <p:stCondLst>
                                    <p:cond delay="0"/>
                                  </p:stCondLst>
                                  <p:childTnLst>
                                    <p:animClr clrSpc="rgb" dir="cw">
                                      <p:cBhvr override="childStyle">
                                        <p:cTn id="109" dur="100" fill="hold"/>
                                        <p:tgtEl>
                                          <p:spTgt spid="40"/>
                                        </p:tgtEl>
                                        <p:attrNameLst>
                                          <p:attrName>style.color</p:attrName>
                                        </p:attrNameLst>
                                      </p:cBhvr>
                                      <p:to>
                                        <a:schemeClr val="accent2"/>
                                      </p:to>
                                    </p:animClr>
                                    <p:animClr clrSpc="rgb" dir="cw">
                                      <p:cBhvr>
                                        <p:cTn id="110" dur="100" fill="hold"/>
                                        <p:tgtEl>
                                          <p:spTgt spid="40"/>
                                        </p:tgtEl>
                                        <p:attrNameLst>
                                          <p:attrName>fillcolor</p:attrName>
                                        </p:attrNameLst>
                                      </p:cBhvr>
                                      <p:to>
                                        <a:schemeClr val="accent2"/>
                                      </p:to>
                                    </p:animClr>
                                    <p:set>
                                      <p:cBhvr>
                                        <p:cTn id="111" dur="100" fill="hold"/>
                                        <p:tgtEl>
                                          <p:spTgt spid="40"/>
                                        </p:tgtEl>
                                        <p:attrNameLst>
                                          <p:attrName>fill.type</p:attrName>
                                        </p:attrNameLst>
                                      </p:cBhvr>
                                      <p:to>
                                        <p:strVal val="solid"/>
                                      </p:to>
                                    </p:set>
                                    <p:set>
                                      <p:cBhvr>
                                        <p:cTn id="112" dur="100" fill="hold"/>
                                        <p:tgtEl>
                                          <p:spTgt spid="40"/>
                                        </p:tgtEl>
                                        <p:attrNameLst>
                                          <p:attrName>fill.on</p:attrName>
                                        </p:attrNameLst>
                                      </p:cBhvr>
                                      <p:to>
                                        <p:strVal val="true"/>
                                      </p:to>
                                    </p:set>
                                    <p:animRot by="120000">
                                      <p:cBhvr>
                                        <p:cTn id="113" dur="100" fill="hold">
                                          <p:stCondLst>
                                            <p:cond delay="0"/>
                                          </p:stCondLst>
                                        </p:cTn>
                                        <p:tgtEl>
                                          <p:spTgt spid="40"/>
                                        </p:tgtEl>
                                        <p:attrNameLst>
                                          <p:attrName>r</p:attrName>
                                        </p:attrNameLst>
                                      </p:cBhvr>
                                    </p:animRot>
                                    <p:animRot by="-240000">
                                      <p:cBhvr>
                                        <p:cTn id="114" dur="200" fill="hold">
                                          <p:stCondLst>
                                            <p:cond delay="200"/>
                                          </p:stCondLst>
                                        </p:cTn>
                                        <p:tgtEl>
                                          <p:spTgt spid="40"/>
                                        </p:tgtEl>
                                        <p:attrNameLst>
                                          <p:attrName>r</p:attrName>
                                        </p:attrNameLst>
                                      </p:cBhvr>
                                    </p:animRot>
                                    <p:animRot by="240000">
                                      <p:cBhvr>
                                        <p:cTn id="115" dur="200" fill="hold">
                                          <p:stCondLst>
                                            <p:cond delay="400"/>
                                          </p:stCondLst>
                                        </p:cTn>
                                        <p:tgtEl>
                                          <p:spTgt spid="40"/>
                                        </p:tgtEl>
                                        <p:attrNameLst>
                                          <p:attrName>r</p:attrName>
                                        </p:attrNameLst>
                                      </p:cBhvr>
                                    </p:animRot>
                                    <p:animRot by="-240000">
                                      <p:cBhvr>
                                        <p:cTn id="116" dur="200" fill="hold">
                                          <p:stCondLst>
                                            <p:cond delay="600"/>
                                          </p:stCondLst>
                                        </p:cTn>
                                        <p:tgtEl>
                                          <p:spTgt spid="40"/>
                                        </p:tgtEl>
                                        <p:attrNameLst>
                                          <p:attrName>r</p:attrName>
                                        </p:attrNameLst>
                                      </p:cBhvr>
                                    </p:animRot>
                                    <p:animRot by="120000">
                                      <p:cBhvr>
                                        <p:cTn id="117" dur="200" fill="hold">
                                          <p:stCondLst>
                                            <p:cond delay="800"/>
                                          </p:stCondLst>
                                        </p:cTn>
                                        <p:tgtEl>
                                          <p:spTgt spid="40"/>
                                        </p:tgtEl>
                                        <p:attrNameLst>
                                          <p:attrName>r</p:attrName>
                                        </p:attrNameLst>
                                      </p:cBhvr>
                                    </p:animRot>
                                  </p:childTnLst>
                                </p:cTn>
                              </p:par>
                              <p:par>
                                <p:cTn id="118" presetID="32" presetClass="emph" presetSubtype="0" fill="hold" nodeType="withEffect">
                                  <p:stCondLst>
                                    <p:cond delay="0"/>
                                  </p:stCondLst>
                                  <p:childTnLst>
                                    <p:animClr clrSpc="rgb" dir="cw">
                                      <p:cBhvr override="childStyle">
                                        <p:cTn id="119" dur="100" fill="hold"/>
                                        <p:tgtEl>
                                          <p:spTgt spid="9"/>
                                        </p:tgtEl>
                                        <p:attrNameLst>
                                          <p:attrName>style.color</p:attrName>
                                        </p:attrNameLst>
                                      </p:cBhvr>
                                      <p:to>
                                        <a:schemeClr val="accent2"/>
                                      </p:to>
                                    </p:animClr>
                                    <p:animClr clrSpc="rgb" dir="cw">
                                      <p:cBhvr>
                                        <p:cTn id="120" dur="100" fill="hold"/>
                                        <p:tgtEl>
                                          <p:spTgt spid="9"/>
                                        </p:tgtEl>
                                        <p:attrNameLst>
                                          <p:attrName>fillcolor</p:attrName>
                                        </p:attrNameLst>
                                      </p:cBhvr>
                                      <p:to>
                                        <a:schemeClr val="accent2"/>
                                      </p:to>
                                    </p:animClr>
                                    <p:set>
                                      <p:cBhvr>
                                        <p:cTn id="121" dur="100" fill="hold"/>
                                        <p:tgtEl>
                                          <p:spTgt spid="9"/>
                                        </p:tgtEl>
                                        <p:attrNameLst>
                                          <p:attrName>fill.type</p:attrName>
                                        </p:attrNameLst>
                                      </p:cBhvr>
                                      <p:to>
                                        <p:strVal val="solid"/>
                                      </p:to>
                                    </p:set>
                                    <p:set>
                                      <p:cBhvr>
                                        <p:cTn id="122" dur="100" fill="hold"/>
                                        <p:tgtEl>
                                          <p:spTgt spid="9"/>
                                        </p:tgtEl>
                                        <p:attrNameLst>
                                          <p:attrName>fill.on</p:attrName>
                                        </p:attrNameLst>
                                      </p:cBhvr>
                                      <p:to>
                                        <p:strVal val="true"/>
                                      </p:to>
                                    </p:set>
                                    <p:animRot by="120000">
                                      <p:cBhvr>
                                        <p:cTn id="123" dur="100" fill="hold">
                                          <p:stCondLst>
                                            <p:cond delay="0"/>
                                          </p:stCondLst>
                                        </p:cTn>
                                        <p:tgtEl>
                                          <p:spTgt spid="9"/>
                                        </p:tgtEl>
                                        <p:attrNameLst>
                                          <p:attrName>r</p:attrName>
                                        </p:attrNameLst>
                                      </p:cBhvr>
                                    </p:animRot>
                                    <p:animRot by="-240000">
                                      <p:cBhvr>
                                        <p:cTn id="124" dur="200" fill="hold">
                                          <p:stCondLst>
                                            <p:cond delay="200"/>
                                          </p:stCondLst>
                                        </p:cTn>
                                        <p:tgtEl>
                                          <p:spTgt spid="9"/>
                                        </p:tgtEl>
                                        <p:attrNameLst>
                                          <p:attrName>r</p:attrName>
                                        </p:attrNameLst>
                                      </p:cBhvr>
                                    </p:animRot>
                                    <p:animRot by="240000">
                                      <p:cBhvr>
                                        <p:cTn id="125" dur="200" fill="hold">
                                          <p:stCondLst>
                                            <p:cond delay="400"/>
                                          </p:stCondLst>
                                        </p:cTn>
                                        <p:tgtEl>
                                          <p:spTgt spid="9"/>
                                        </p:tgtEl>
                                        <p:attrNameLst>
                                          <p:attrName>r</p:attrName>
                                        </p:attrNameLst>
                                      </p:cBhvr>
                                    </p:animRot>
                                    <p:animRot by="-240000">
                                      <p:cBhvr>
                                        <p:cTn id="126" dur="200" fill="hold">
                                          <p:stCondLst>
                                            <p:cond delay="600"/>
                                          </p:stCondLst>
                                        </p:cTn>
                                        <p:tgtEl>
                                          <p:spTgt spid="9"/>
                                        </p:tgtEl>
                                        <p:attrNameLst>
                                          <p:attrName>r</p:attrName>
                                        </p:attrNameLst>
                                      </p:cBhvr>
                                    </p:animRot>
                                    <p:animRot by="120000">
                                      <p:cBhvr>
                                        <p:cTn id="127" dur="200" fill="hold">
                                          <p:stCondLst>
                                            <p:cond delay="800"/>
                                          </p:stCondLst>
                                        </p:cTn>
                                        <p:tgtEl>
                                          <p:spTgt spid="9"/>
                                        </p:tgtEl>
                                        <p:attrNameLst>
                                          <p:attrName>r</p:attrName>
                                        </p:attrNameLst>
                                      </p:cBhvr>
                                    </p:animRot>
                                  </p:childTnLst>
                                </p:cTn>
                              </p:par>
                            </p:childTnLst>
                          </p:cTn>
                        </p:par>
                        <p:par>
                          <p:cTn id="128" fill="hold">
                            <p:stCondLst>
                              <p:cond delay="1000"/>
                            </p:stCondLst>
                            <p:childTnLst>
                              <p:par>
                                <p:cTn id="129" presetID="8" presetClass="emph" presetSubtype="0" fill="hold" nodeType="afterEffect">
                                  <p:stCondLst>
                                    <p:cond delay="0"/>
                                  </p:stCondLst>
                                  <p:childTnLst>
                                    <p:animRot by="10800000">
                                      <p:cBhvr>
                                        <p:cTn id="130" dur="500" fill="hold"/>
                                        <p:tgtEl>
                                          <p:spTgt spid="40"/>
                                        </p:tgtEl>
                                        <p:attrNameLst>
                                          <p:attrName>r</p:attrName>
                                        </p:attrNameLst>
                                      </p:cBhvr>
                                    </p:animRot>
                                  </p:childTnLst>
                                </p:cTn>
                              </p:par>
                              <p:par>
                                <p:cTn id="131" presetID="8" presetClass="emph" presetSubtype="0" fill="hold" nodeType="withEffect">
                                  <p:stCondLst>
                                    <p:cond delay="0"/>
                                  </p:stCondLst>
                                  <p:childTnLst>
                                    <p:animRot by="10800000">
                                      <p:cBhvr>
                                        <p:cTn id="132" dur="500" fill="hold"/>
                                        <p:tgtEl>
                                          <p:spTgt spid="9"/>
                                        </p:tgtEl>
                                        <p:attrNameLst>
                                          <p:attrName>r</p:attrName>
                                        </p:attrNameLst>
                                      </p:cBhvr>
                                    </p:animRo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down)">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0" nodeType="clickEffect">
                                  <p:stCondLst>
                                    <p:cond delay="0"/>
                                  </p:stCondLst>
                                  <p:childTnLst>
                                    <p:animEffect transition="out" filter="fade">
                                      <p:cBhvr>
                                        <p:cTn id="145" dur="500"/>
                                        <p:tgtEl>
                                          <p:spTgt spid="37"/>
                                        </p:tgtEl>
                                      </p:cBhvr>
                                    </p:animEffect>
                                    <p:set>
                                      <p:cBhvr>
                                        <p:cTn id="146" dur="1" fill="hold">
                                          <p:stCondLst>
                                            <p:cond delay="499"/>
                                          </p:stCondLst>
                                        </p:cTn>
                                        <p:tgtEl>
                                          <p:spTgt spid="37"/>
                                        </p:tgtEl>
                                        <p:attrNameLst>
                                          <p:attrName>style.visibility</p:attrName>
                                        </p:attrNameLst>
                                      </p:cBhvr>
                                      <p:to>
                                        <p:strVal val="hidden"/>
                                      </p:to>
                                    </p:set>
                                  </p:childTnLst>
                                </p:cTn>
                              </p:par>
                              <p:par>
                                <p:cTn id="147" presetID="10" presetClass="entr" presetSubtype="0" fill="hold" grpId="1"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fade">
                                      <p:cBhvr>
                                        <p:cTn id="149" dur="500"/>
                                        <p:tgtEl>
                                          <p:spTgt spid="50"/>
                                        </p:tgtEl>
                                      </p:cBhvr>
                                    </p:animEffect>
                                  </p:childTnLst>
                                </p:cTn>
                              </p:par>
                            </p:childTnLst>
                          </p:cTn>
                        </p:par>
                      </p:childTnLst>
                    </p:cTn>
                  </p:par>
                  <p:par>
                    <p:cTn id="150" fill="hold">
                      <p:stCondLst>
                        <p:cond delay="indefinite"/>
                      </p:stCondLst>
                      <p:childTnLst>
                        <p:par>
                          <p:cTn id="151" fill="hold">
                            <p:stCondLst>
                              <p:cond delay="0"/>
                            </p:stCondLst>
                            <p:childTnLst>
                              <p:par>
                                <p:cTn id="152" presetID="32" presetClass="emph" presetSubtype="0" fill="hold" nodeType="clickEffect">
                                  <p:stCondLst>
                                    <p:cond delay="0"/>
                                  </p:stCondLst>
                                  <p:childTnLst>
                                    <p:animClr clrSpc="rgb" dir="cw">
                                      <p:cBhvr override="childStyle">
                                        <p:cTn id="153" dur="100" fill="hold"/>
                                        <p:tgtEl>
                                          <p:spTgt spid="29"/>
                                        </p:tgtEl>
                                        <p:attrNameLst>
                                          <p:attrName>style.color</p:attrName>
                                        </p:attrNameLst>
                                      </p:cBhvr>
                                      <p:to>
                                        <a:schemeClr val="accent2"/>
                                      </p:to>
                                    </p:animClr>
                                    <p:animClr clrSpc="rgb" dir="cw">
                                      <p:cBhvr>
                                        <p:cTn id="154" dur="100" fill="hold"/>
                                        <p:tgtEl>
                                          <p:spTgt spid="29"/>
                                        </p:tgtEl>
                                        <p:attrNameLst>
                                          <p:attrName>fillcolor</p:attrName>
                                        </p:attrNameLst>
                                      </p:cBhvr>
                                      <p:to>
                                        <a:schemeClr val="accent2"/>
                                      </p:to>
                                    </p:animClr>
                                    <p:set>
                                      <p:cBhvr>
                                        <p:cTn id="155" dur="100" fill="hold"/>
                                        <p:tgtEl>
                                          <p:spTgt spid="29"/>
                                        </p:tgtEl>
                                        <p:attrNameLst>
                                          <p:attrName>fill.type</p:attrName>
                                        </p:attrNameLst>
                                      </p:cBhvr>
                                      <p:to>
                                        <p:strVal val="solid"/>
                                      </p:to>
                                    </p:set>
                                    <p:set>
                                      <p:cBhvr>
                                        <p:cTn id="156" dur="100" fill="hold"/>
                                        <p:tgtEl>
                                          <p:spTgt spid="29"/>
                                        </p:tgtEl>
                                        <p:attrNameLst>
                                          <p:attrName>fill.on</p:attrName>
                                        </p:attrNameLst>
                                      </p:cBhvr>
                                      <p:to>
                                        <p:strVal val="true"/>
                                      </p:to>
                                    </p:set>
                                    <p:animRot by="120000">
                                      <p:cBhvr>
                                        <p:cTn id="157" dur="100" fill="hold">
                                          <p:stCondLst>
                                            <p:cond delay="0"/>
                                          </p:stCondLst>
                                        </p:cTn>
                                        <p:tgtEl>
                                          <p:spTgt spid="29"/>
                                        </p:tgtEl>
                                        <p:attrNameLst>
                                          <p:attrName>r</p:attrName>
                                        </p:attrNameLst>
                                      </p:cBhvr>
                                    </p:animRot>
                                    <p:animRot by="-240000">
                                      <p:cBhvr>
                                        <p:cTn id="158" dur="200" fill="hold">
                                          <p:stCondLst>
                                            <p:cond delay="200"/>
                                          </p:stCondLst>
                                        </p:cTn>
                                        <p:tgtEl>
                                          <p:spTgt spid="29"/>
                                        </p:tgtEl>
                                        <p:attrNameLst>
                                          <p:attrName>r</p:attrName>
                                        </p:attrNameLst>
                                      </p:cBhvr>
                                    </p:animRot>
                                    <p:animRot by="240000">
                                      <p:cBhvr>
                                        <p:cTn id="159" dur="200" fill="hold">
                                          <p:stCondLst>
                                            <p:cond delay="400"/>
                                          </p:stCondLst>
                                        </p:cTn>
                                        <p:tgtEl>
                                          <p:spTgt spid="29"/>
                                        </p:tgtEl>
                                        <p:attrNameLst>
                                          <p:attrName>r</p:attrName>
                                        </p:attrNameLst>
                                      </p:cBhvr>
                                    </p:animRot>
                                    <p:animRot by="-240000">
                                      <p:cBhvr>
                                        <p:cTn id="160" dur="200" fill="hold">
                                          <p:stCondLst>
                                            <p:cond delay="600"/>
                                          </p:stCondLst>
                                        </p:cTn>
                                        <p:tgtEl>
                                          <p:spTgt spid="29"/>
                                        </p:tgtEl>
                                        <p:attrNameLst>
                                          <p:attrName>r</p:attrName>
                                        </p:attrNameLst>
                                      </p:cBhvr>
                                    </p:animRot>
                                    <p:animRot by="120000">
                                      <p:cBhvr>
                                        <p:cTn id="161" dur="200" fill="hold">
                                          <p:stCondLst>
                                            <p:cond delay="800"/>
                                          </p:stCondLst>
                                        </p:cTn>
                                        <p:tgtEl>
                                          <p:spTgt spid="29"/>
                                        </p:tgtEl>
                                        <p:attrNameLst>
                                          <p:attrName>r</p:attrName>
                                        </p:attrNameLst>
                                      </p:cBhvr>
                                    </p:animRot>
                                  </p:childTnLst>
                                </p:cTn>
                              </p:par>
                              <p:par>
                                <p:cTn id="162" presetID="32" presetClass="emph" presetSubtype="0" fill="hold" nodeType="withEffect">
                                  <p:stCondLst>
                                    <p:cond delay="0"/>
                                  </p:stCondLst>
                                  <p:childTnLst>
                                    <p:animClr clrSpc="rgb" dir="cw">
                                      <p:cBhvr override="childStyle">
                                        <p:cTn id="163" dur="100" fill="hold"/>
                                        <p:tgtEl>
                                          <p:spTgt spid="40"/>
                                        </p:tgtEl>
                                        <p:attrNameLst>
                                          <p:attrName>style.color</p:attrName>
                                        </p:attrNameLst>
                                      </p:cBhvr>
                                      <p:to>
                                        <a:schemeClr val="accent2"/>
                                      </p:to>
                                    </p:animClr>
                                    <p:animClr clrSpc="rgb" dir="cw">
                                      <p:cBhvr>
                                        <p:cTn id="164" dur="100" fill="hold"/>
                                        <p:tgtEl>
                                          <p:spTgt spid="40"/>
                                        </p:tgtEl>
                                        <p:attrNameLst>
                                          <p:attrName>fillcolor</p:attrName>
                                        </p:attrNameLst>
                                      </p:cBhvr>
                                      <p:to>
                                        <a:schemeClr val="accent2"/>
                                      </p:to>
                                    </p:animClr>
                                    <p:set>
                                      <p:cBhvr>
                                        <p:cTn id="165" dur="100" fill="hold"/>
                                        <p:tgtEl>
                                          <p:spTgt spid="40"/>
                                        </p:tgtEl>
                                        <p:attrNameLst>
                                          <p:attrName>fill.type</p:attrName>
                                        </p:attrNameLst>
                                      </p:cBhvr>
                                      <p:to>
                                        <p:strVal val="solid"/>
                                      </p:to>
                                    </p:set>
                                    <p:set>
                                      <p:cBhvr>
                                        <p:cTn id="166" dur="100" fill="hold"/>
                                        <p:tgtEl>
                                          <p:spTgt spid="40"/>
                                        </p:tgtEl>
                                        <p:attrNameLst>
                                          <p:attrName>fill.on</p:attrName>
                                        </p:attrNameLst>
                                      </p:cBhvr>
                                      <p:to>
                                        <p:strVal val="true"/>
                                      </p:to>
                                    </p:set>
                                    <p:animRot by="120000">
                                      <p:cBhvr>
                                        <p:cTn id="167" dur="100" fill="hold">
                                          <p:stCondLst>
                                            <p:cond delay="0"/>
                                          </p:stCondLst>
                                        </p:cTn>
                                        <p:tgtEl>
                                          <p:spTgt spid="40"/>
                                        </p:tgtEl>
                                        <p:attrNameLst>
                                          <p:attrName>r</p:attrName>
                                        </p:attrNameLst>
                                      </p:cBhvr>
                                    </p:animRot>
                                    <p:animRot by="-240000">
                                      <p:cBhvr>
                                        <p:cTn id="168" dur="200" fill="hold">
                                          <p:stCondLst>
                                            <p:cond delay="200"/>
                                          </p:stCondLst>
                                        </p:cTn>
                                        <p:tgtEl>
                                          <p:spTgt spid="40"/>
                                        </p:tgtEl>
                                        <p:attrNameLst>
                                          <p:attrName>r</p:attrName>
                                        </p:attrNameLst>
                                      </p:cBhvr>
                                    </p:animRot>
                                    <p:animRot by="240000">
                                      <p:cBhvr>
                                        <p:cTn id="169" dur="200" fill="hold">
                                          <p:stCondLst>
                                            <p:cond delay="400"/>
                                          </p:stCondLst>
                                        </p:cTn>
                                        <p:tgtEl>
                                          <p:spTgt spid="40"/>
                                        </p:tgtEl>
                                        <p:attrNameLst>
                                          <p:attrName>r</p:attrName>
                                        </p:attrNameLst>
                                      </p:cBhvr>
                                    </p:animRot>
                                    <p:animRot by="-240000">
                                      <p:cBhvr>
                                        <p:cTn id="170" dur="200" fill="hold">
                                          <p:stCondLst>
                                            <p:cond delay="600"/>
                                          </p:stCondLst>
                                        </p:cTn>
                                        <p:tgtEl>
                                          <p:spTgt spid="40"/>
                                        </p:tgtEl>
                                        <p:attrNameLst>
                                          <p:attrName>r</p:attrName>
                                        </p:attrNameLst>
                                      </p:cBhvr>
                                    </p:animRot>
                                    <p:animRot by="120000">
                                      <p:cBhvr>
                                        <p:cTn id="171" dur="200" fill="hold">
                                          <p:stCondLst>
                                            <p:cond delay="800"/>
                                          </p:stCondLst>
                                        </p:cTn>
                                        <p:tgtEl>
                                          <p:spTgt spid="40"/>
                                        </p:tgtEl>
                                        <p:attrNameLst>
                                          <p:attrName>r</p:attrName>
                                        </p:attrNameLst>
                                      </p:cBhvr>
                                    </p:animRot>
                                  </p:childTnLst>
                                </p:cTn>
                              </p:par>
                              <p:par>
                                <p:cTn id="172" presetID="32" presetClass="emph" presetSubtype="0" fill="hold" nodeType="withEffect">
                                  <p:stCondLst>
                                    <p:cond delay="0"/>
                                  </p:stCondLst>
                                  <p:childTnLst>
                                    <p:animClr clrSpc="rgb" dir="cw">
                                      <p:cBhvr override="childStyle">
                                        <p:cTn id="173" dur="100" fill="hold"/>
                                        <p:tgtEl>
                                          <p:spTgt spid="9"/>
                                        </p:tgtEl>
                                        <p:attrNameLst>
                                          <p:attrName>style.color</p:attrName>
                                        </p:attrNameLst>
                                      </p:cBhvr>
                                      <p:to>
                                        <a:schemeClr val="accent2"/>
                                      </p:to>
                                    </p:animClr>
                                    <p:animClr clrSpc="rgb" dir="cw">
                                      <p:cBhvr>
                                        <p:cTn id="174" dur="100" fill="hold"/>
                                        <p:tgtEl>
                                          <p:spTgt spid="9"/>
                                        </p:tgtEl>
                                        <p:attrNameLst>
                                          <p:attrName>fillcolor</p:attrName>
                                        </p:attrNameLst>
                                      </p:cBhvr>
                                      <p:to>
                                        <a:schemeClr val="accent2"/>
                                      </p:to>
                                    </p:animClr>
                                    <p:set>
                                      <p:cBhvr>
                                        <p:cTn id="175" dur="100" fill="hold"/>
                                        <p:tgtEl>
                                          <p:spTgt spid="9"/>
                                        </p:tgtEl>
                                        <p:attrNameLst>
                                          <p:attrName>fill.type</p:attrName>
                                        </p:attrNameLst>
                                      </p:cBhvr>
                                      <p:to>
                                        <p:strVal val="solid"/>
                                      </p:to>
                                    </p:set>
                                    <p:set>
                                      <p:cBhvr>
                                        <p:cTn id="176" dur="100" fill="hold"/>
                                        <p:tgtEl>
                                          <p:spTgt spid="9"/>
                                        </p:tgtEl>
                                        <p:attrNameLst>
                                          <p:attrName>fill.on</p:attrName>
                                        </p:attrNameLst>
                                      </p:cBhvr>
                                      <p:to>
                                        <p:strVal val="true"/>
                                      </p:to>
                                    </p:set>
                                    <p:animRot by="120000">
                                      <p:cBhvr>
                                        <p:cTn id="177" dur="100" fill="hold">
                                          <p:stCondLst>
                                            <p:cond delay="0"/>
                                          </p:stCondLst>
                                        </p:cTn>
                                        <p:tgtEl>
                                          <p:spTgt spid="9"/>
                                        </p:tgtEl>
                                        <p:attrNameLst>
                                          <p:attrName>r</p:attrName>
                                        </p:attrNameLst>
                                      </p:cBhvr>
                                    </p:animRot>
                                    <p:animRot by="-240000">
                                      <p:cBhvr>
                                        <p:cTn id="178" dur="200" fill="hold">
                                          <p:stCondLst>
                                            <p:cond delay="200"/>
                                          </p:stCondLst>
                                        </p:cTn>
                                        <p:tgtEl>
                                          <p:spTgt spid="9"/>
                                        </p:tgtEl>
                                        <p:attrNameLst>
                                          <p:attrName>r</p:attrName>
                                        </p:attrNameLst>
                                      </p:cBhvr>
                                    </p:animRot>
                                    <p:animRot by="240000">
                                      <p:cBhvr>
                                        <p:cTn id="179" dur="200" fill="hold">
                                          <p:stCondLst>
                                            <p:cond delay="400"/>
                                          </p:stCondLst>
                                        </p:cTn>
                                        <p:tgtEl>
                                          <p:spTgt spid="9"/>
                                        </p:tgtEl>
                                        <p:attrNameLst>
                                          <p:attrName>r</p:attrName>
                                        </p:attrNameLst>
                                      </p:cBhvr>
                                    </p:animRot>
                                    <p:animRot by="-240000">
                                      <p:cBhvr>
                                        <p:cTn id="180" dur="200" fill="hold">
                                          <p:stCondLst>
                                            <p:cond delay="600"/>
                                          </p:stCondLst>
                                        </p:cTn>
                                        <p:tgtEl>
                                          <p:spTgt spid="9"/>
                                        </p:tgtEl>
                                        <p:attrNameLst>
                                          <p:attrName>r</p:attrName>
                                        </p:attrNameLst>
                                      </p:cBhvr>
                                    </p:animRot>
                                    <p:animRot by="120000">
                                      <p:cBhvr>
                                        <p:cTn id="181" dur="200" fill="hold">
                                          <p:stCondLst>
                                            <p:cond delay="800"/>
                                          </p:stCondLst>
                                        </p:cTn>
                                        <p:tgtEl>
                                          <p:spTgt spid="9"/>
                                        </p:tgtEl>
                                        <p:attrNameLst>
                                          <p:attrName>r</p:attrName>
                                        </p:attrNameLst>
                                      </p:cBhvr>
                                    </p:animRot>
                                  </p:childTnLst>
                                </p:cTn>
                              </p:par>
                            </p:childTnLst>
                          </p:cTn>
                        </p:par>
                        <p:par>
                          <p:cTn id="182" fill="hold">
                            <p:stCondLst>
                              <p:cond delay="1000"/>
                            </p:stCondLst>
                            <p:childTnLst>
                              <p:par>
                                <p:cTn id="183" presetID="8" presetClass="emph" presetSubtype="0" fill="hold" nodeType="afterEffect">
                                  <p:stCondLst>
                                    <p:cond delay="0"/>
                                  </p:stCondLst>
                                  <p:childTnLst>
                                    <p:animRot by="10800000">
                                      <p:cBhvr>
                                        <p:cTn id="184" dur="500" fill="hold"/>
                                        <p:tgtEl>
                                          <p:spTgt spid="29"/>
                                        </p:tgtEl>
                                        <p:attrNameLst>
                                          <p:attrName>r</p:attrName>
                                        </p:attrNameLst>
                                      </p:cBhvr>
                                    </p:animRot>
                                  </p:childTnLst>
                                </p:cTn>
                              </p:par>
                              <p:par>
                                <p:cTn id="185" presetID="8" presetClass="emph" presetSubtype="0" fill="hold" nodeType="withEffect">
                                  <p:stCondLst>
                                    <p:cond delay="0"/>
                                  </p:stCondLst>
                                  <p:childTnLst>
                                    <p:animRot by="10800000">
                                      <p:cBhvr>
                                        <p:cTn id="186" dur="500" fill="hold"/>
                                        <p:tgtEl>
                                          <p:spTgt spid="40"/>
                                        </p:tgtEl>
                                        <p:attrNameLst>
                                          <p:attrName>r</p:attrName>
                                        </p:attrNameLst>
                                      </p:cBhvr>
                                    </p:animRot>
                                  </p:childTnLst>
                                </p:cTn>
                              </p:par>
                              <p:par>
                                <p:cTn id="187" presetID="8" presetClass="emph" presetSubtype="0" fill="hold" nodeType="withEffect">
                                  <p:stCondLst>
                                    <p:cond delay="0"/>
                                  </p:stCondLst>
                                  <p:childTnLst>
                                    <p:animRot by="10800000">
                                      <p:cBhvr>
                                        <p:cTn id="188" dur="500" fill="hold"/>
                                        <p:tgtEl>
                                          <p:spTgt spid="9"/>
                                        </p:tgtEl>
                                        <p:attrNameLst>
                                          <p:attrName>r</p:attrName>
                                        </p:attrNameLst>
                                      </p:cBhvr>
                                    </p:animRot>
                                  </p:childTnLst>
                                </p:cTn>
                              </p:par>
                            </p:childTnLst>
                          </p:cTn>
                        </p:par>
                      </p:childTnLst>
                    </p:cTn>
                  </p:par>
                  <p:par>
                    <p:cTn id="189" fill="hold">
                      <p:stCondLst>
                        <p:cond delay="indefinite"/>
                      </p:stCondLst>
                      <p:childTnLst>
                        <p:par>
                          <p:cTn id="190" fill="hold">
                            <p:stCondLst>
                              <p:cond delay="0"/>
                            </p:stCondLst>
                            <p:childTnLst>
                              <p:par>
                                <p:cTn id="191" presetID="32" presetClass="emph" presetSubtype="0" fill="hold" nodeType="clickEffect">
                                  <p:stCondLst>
                                    <p:cond delay="0"/>
                                  </p:stCondLst>
                                  <p:childTnLst>
                                    <p:animRot by="120000">
                                      <p:cBhvr>
                                        <p:cTn id="192" dur="100" fill="hold">
                                          <p:stCondLst>
                                            <p:cond delay="0"/>
                                          </p:stCondLst>
                                        </p:cTn>
                                        <p:tgtEl>
                                          <p:spTgt spid="40"/>
                                        </p:tgtEl>
                                        <p:attrNameLst>
                                          <p:attrName>r</p:attrName>
                                        </p:attrNameLst>
                                      </p:cBhvr>
                                    </p:animRot>
                                    <p:animRot by="-240000">
                                      <p:cBhvr>
                                        <p:cTn id="193" dur="200" fill="hold">
                                          <p:stCondLst>
                                            <p:cond delay="200"/>
                                          </p:stCondLst>
                                        </p:cTn>
                                        <p:tgtEl>
                                          <p:spTgt spid="40"/>
                                        </p:tgtEl>
                                        <p:attrNameLst>
                                          <p:attrName>r</p:attrName>
                                        </p:attrNameLst>
                                      </p:cBhvr>
                                    </p:animRot>
                                    <p:animRot by="240000">
                                      <p:cBhvr>
                                        <p:cTn id="194" dur="200" fill="hold">
                                          <p:stCondLst>
                                            <p:cond delay="400"/>
                                          </p:stCondLst>
                                        </p:cTn>
                                        <p:tgtEl>
                                          <p:spTgt spid="40"/>
                                        </p:tgtEl>
                                        <p:attrNameLst>
                                          <p:attrName>r</p:attrName>
                                        </p:attrNameLst>
                                      </p:cBhvr>
                                    </p:animRot>
                                    <p:animRot by="-240000">
                                      <p:cBhvr>
                                        <p:cTn id="195" dur="200" fill="hold">
                                          <p:stCondLst>
                                            <p:cond delay="600"/>
                                          </p:stCondLst>
                                        </p:cTn>
                                        <p:tgtEl>
                                          <p:spTgt spid="40"/>
                                        </p:tgtEl>
                                        <p:attrNameLst>
                                          <p:attrName>r</p:attrName>
                                        </p:attrNameLst>
                                      </p:cBhvr>
                                    </p:animRot>
                                    <p:animRot by="120000">
                                      <p:cBhvr>
                                        <p:cTn id="196" dur="200" fill="hold">
                                          <p:stCondLst>
                                            <p:cond delay="800"/>
                                          </p:stCondLst>
                                        </p:cTn>
                                        <p:tgtEl>
                                          <p:spTgt spid="40"/>
                                        </p:tgtEl>
                                        <p:attrNameLst>
                                          <p:attrName>r</p:attrName>
                                        </p:attrNameLst>
                                      </p:cBhvr>
                                    </p:animRot>
                                  </p:childTnLst>
                                </p:cTn>
                              </p:par>
                              <p:par>
                                <p:cTn id="197" presetID="32" presetClass="emph" presetSubtype="0" fill="hold" nodeType="withEffect">
                                  <p:stCondLst>
                                    <p:cond delay="0"/>
                                  </p:stCondLst>
                                  <p:childTnLst>
                                    <p:animRot by="120000">
                                      <p:cBhvr>
                                        <p:cTn id="198" dur="100" fill="hold">
                                          <p:stCondLst>
                                            <p:cond delay="0"/>
                                          </p:stCondLst>
                                        </p:cTn>
                                        <p:tgtEl>
                                          <p:spTgt spid="9"/>
                                        </p:tgtEl>
                                        <p:attrNameLst>
                                          <p:attrName>r</p:attrName>
                                        </p:attrNameLst>
                                      </p:cBhvr>
                                    </p:animRot>
                                    <p:animRot by="-240000">
                                      <p:cBhvr>
                                        <p:cTn id="199" dur="200" fill="hold">
                                          <p:stCondLst>
                                            <p:cond delay="200"/>
                                          </p:stCondLst>
                                        </p:cTn>
                                        <p:tgtEl>
                                          <p:spTgt spid="9"/>
                                        </p:tgtEl>
                                        <p:attrNameLst>
                                          <p:attrName>r</p:attrName>
                                        </p:attrNameLst>
                                      </p:cBhvr>
                                    </p:animRot>
                                    <p:animRot by="240000">
                                      <p:cBhvr>
                                        <p:cTn id="200" dur="200" fill="hold">
                                          <p:stCondLst>
                                            <p:cond delay="400"/>
                                          </p:stCondLst>
                                        </p:cTn>
                                        <p:tgtEl>
                                          <p:spTgt spid="9"/>
                                        </p:tgtEl>
                                        <p:attrNameLst>
                                          <p:attrName>r</p:attrName>
                                        </p:attrNameLst>
                                      </p:cBhvr>
                                    </p:animRot>
                                    <p:animRot by="-240000">
                                      <p:cBhvr>
                                        <p:cTn id="201" dur="200" fill="hold">
                                          <p:stCondLst>
                                            <p:cond delay="600"/>
                                          </p:stCondLst>
                                        </p:cTn>
                                        <p:tgtEl>
                                          <p:spTgt spid="9"/>
                                        </p:tgtEl>
                                        <p:attrNameLst>
                                          <p:attrName>r</p:attrName>
                                        </p:attrNameLst>
                                      </p:cBhvr>
                                    </p:animRot>
                                    <p:animRot by="120000">
                                      <p:cBhvr>
                                        <p:cTn id="202" dur="200" fill="hold">
                                          <p:stCondLst>
                                            <p:cond delay="800"/>
                                          </p:stCondLst>
                                        </p:cTn>
                                        <p:tgtEl>
                                          <p:spTgt spid="9"/>
                                        </p:tgtEl>
                                        <p:attrNameLst>
                                          <p:attrName>r</p:attrName>
                                        </p:attrNameLst>
                                      </p:cBhvr>
                                    </p:animRot>
                                  </p:childTnLst>
                                </p:cTn>
                              </p:par>
                              <p:par>
                                <p:cTn id="203" presetID="32" presetClass="emph" presetSubtype="0" fill="hold" nodeType="withEffect">
                                  <p:stCondLst>
                                    <p:cond delay="0"/>
                                  </p:stCondLst>
                                  <p:childTnLst>
                                    <p:animRot by="120000">
                                      <p:cBhvr>
                                        <p:cTn id="204" dur="100" fill="hold">
                                          <p:stCondLst>
                                            <p:cond delay="0"/>
                                          </p:stCondLst>
                                        </p:cTn>
                                        <p:tgtEl>
                                          <p:spTgt spid="29"/>
                                        </p:tgtEl>
                                        <p:attrNameLst>
                                          <p:attrName>r</p:attrName>
                                        </p:attrNameLst>
                                      </p:cBhvr>
                                    </p:animRot>
                                    <p:animRot by="-240000">
                                      <p:cBhvr>
                                        <p:cTn id="205" dur="200" fill="hold">
                                          <p:stCondLst>
                                            <p:cond delay="200"/>
                                          </p:stCondLst>
                                        </p:cTn>
                                        <p:tgtEl>
                                          <p:spTgt spid="29"/>
                                        </p:tgtEl>
                                        <p:attrNameLst>
                                          <p:attrName>r</p:attrName>
                                        </p:attrNameLst>
                                      </p:cBhvr>
                                    </p:animRot>
                                    <p:animRot by="240000">
                                      <p:cBhvr>
                                        <p:cTn id="206" dur="200" fill="hold">
                                          <p:stCondLst>
                                            <p:cond delay="400"/>
                                          </p:stCondLst>
                                        </p:cTn>
                                        <p:tgtEl>
                                          <p:spTgt spid="29"/>
                                        </p:tgtEl>
                                        <p:attrNameLst>
                                          <p:attrName>r</p:attrName>
                                        </p:attrNameLst>
                                      </p:cBhvr>
                                    </p:animRot>
                                    <p:animRot by="-240000">
                                      <p:cBhvr>
                                        <p:cTn id="207" dur="200" fill="hold">
                                          <p:stCondLst>
                                            <p:cond delay="600"/>
                                          </p:stCondLst>
                                        </p:cTn>
                                        <p:tgtEl>
                                          <p:spTgt spid="29"/>
                                        </p:tgtEl>
                                        <p:attrNameLst>
                                          <p:attrName>r</p:attrName>
                                        </p:attrNameLst>
                                      </p:cBhvr>
                                    </p:animRot>
                                    <p:animRot by="120000">
                                      <p:cBhvr>
                                        <p:cTn id="208" dur="200" fill="hold">
                                          <p:stCondLst>
                                            <p:cond delay="800"/>
                                          </p:stCondLst>
                                        </p:cTn>
                                        <p:tgtEl>
                                          <p:spTgt spid="29"/>
                                        </p:tgtEl>
                                        <p:attrNameLst>
                                          <p:attrName>r</p:attrName>
                                        </p:attrNameLst>
                                      </p:cBhvr>
                                    </p:animRot>
                                  </p:childTnLst>
                                </p:cTn>
                              </p:par>
                            </p:childTnLst>
                          </p:cTn>
                        </p:par>
                        <p:par>
                          <p:cTn id="209" fill="hold">
                            <p:stCondLst>
                              <p:cond delay="1000"/>
                            </p:stCondLst>
                            <p:childTnLst>
                              <p:par>
                                <p:cTn id="210" presetID="8" presetClass="emph" presetSubtype="0" fill="hold" nodeType="afterEffect">
                                  <p:stCondLst>
                                    <p:cond delay="0"/>
                                  </p:stCondLst>
                                  <p:childTnLst>
                                    <p:animRot by="10800000">
                                      <p:cBhvr>
                                        <p:cTn id="211" dur="500" fill="hold"/>
                                        <p:tgtEl>
                                          <p:spTgt spid="40"/>
                                        </p:tgtEl>
                                        <p:attrNameLst>
                                          <p:attrName>r</p:attrName>
                                        </p:attrNameLst>
                                      </p:cBhvr>
                                    </p:animRot>
                                  </p:childTnLst>
                                </p:cTn>
                              </p:par>
                              <p:par>
                                <p:cTn id="212" presetID="8" presetClass="emph" presetSubtype="0" fill="hold" nodeType="withEffect">
                                  <p:stCondLst>
                                    <p:cond delay="0"/>
                                  </p:stCondLst>
                                  <p:childTnLst>
                                    <p:animRot by="10800000">
                                      <p:cBhvr>
                                        <p:cTn id="213" dur="500" fill="hold"/>
                                        <p:tgtEl>
                                          <p:spTgt spid="9"/>
                                        </p:tgtEl>
                                        <p:attrNameLst>
                                          <p:attrName>r</p:attrName>
                                        </p:attrNameLst>
                                      </p:cBhvr>
                                    </p:animRot>
                                  </p:childTnLst>
                                </p:cTn>
                              </p:par>
                              <p:par>
                                <p:cTn id="214" presetID="8" presetClass="emph" presetSubtype="0" fill="hold" nodeType="withEffect">
                                  <p:stCondLst>
                                    <p:cond delay="0"/>
                                  </p:stCondLst>
                                  <p:childTnLst>
                                    <p:animRot by="10800000">
                                      <p:cBhvr>
                                        <p:cTn id="215" dur="500" fill="hold"/>
                                        <p:tgtEl>
                                          <p:spTgt spid="29"/>
                                        </p:tgtEl>
                                        <p:attrNameLst>
                                          <p:attrName>r</p:attrName>
                                        </p:attrNameLst>
                                      </p:cBhvr>
                                    </p:animRo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62"/>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wipe(down)">
                                      <p:cBhvr>
                                        <p:cTn id="224" dur="500"/>
                                        <p:tgtEl>
                                          <p:spTgt spid="63"/>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1" nodeType="clickEffect">
                                  <p:stCondLst>
                                    <p:cond delay="0"/>
                                  </p:stCondLst>
                                  <p:childTnLst>
                                    <p:animEffect transition="out" filter="fade">
                                      <p:cBhvr>
                                        <p:cTn id="228" dur="500"/>
                                        <p:tgtEl>
                                          <p:spTgt spid="34"/>
                                        </p:tgtEl>
                                      </p:cBhvr>
                                    </p:animEffect>
                                    <p:set>
                                      <p:cBhvr>
                                        <p:cTn id="229" dur="1" fill="hold">
                                          <p:stCondLst>
                                            <p:cond delay="499"/>
                                          </p:stCondLst>
                                        </p:cTn>
                                        <p:tgtEl>
                                          <p:spTgt spid="34"/>
                                        </p:tgtEl>
                                        <p:attrNameLst>
                                          <p:attrName>style.visibility</p:attrName>
                                        </p:attrNameLst>
                                      </p:cBhvr>
                                      <p:to>
                                        <p:strVal val="hidden"/>
                                      </p:to>
                                    </p:set>
                                  </p:childTnLst>
                                </p:cTn>
                              </p:par>
                              <p:par>
                                <p:cTn id="230" presetID="10" presetClass="exit" presetSubtype="0" fill="hold" grpId="2" nodeType="withEffect">
                                  <p:stCondLst>
                                    <p:cond delay="0"/>
                                  </p:stCondLst>
                                  <p:childTnLst>
                                    <p:animEffect transition="out" filter="fade">
                                      <p:cBhvr>
                                        <p:cTn id="231" dur="500"/>
                                        <p:tgtEl>
                                          <p:spTgt spid="50"/>
                                        </p:tgtEl>
                                      </p:cBhvr>
                                    </p:animEffect>
                                    <p:set>
                                      <p:cBhvr>
                                        <p:cTn id="232" dur="1" fill="hold">
                                          <p:stCondLst>
                                            <p:cond delay="499"/>
                                          </p:stCondLst>
                                        </p:cTn>
                                        <p:tgtEl>
                                          <p:spTgt spid="50"/>
                                        </p:tgtEl>
                                        <p:attrNameLst>
                                          <p:attrName>style.visibility</p:attrName>
                                        </p:attrNameLst>
                                      </p:cBhvr>
                                      <p:to>
                                        <p:strVal val="hidden"/>
                                      </p:to>
                                    </p:set>
                                  </p:childTnLst>
                                </p:cTn>
                              </p:par>
                              <p:par>
                                <p:cTn id="233" presetID="10" presetClass="entr" presetSubtype="0" fill="hold" nodeType="withEffect">
                                  <p:stCondLst>
                                    <p:cond delay="0"/>
                                  </p:stCondLst>
                                  <p:childTnLst>
                                    <p:set>
                                      <p:cBhvr>
                                        <p:cTn id="234" dur="1" fill="hold">
                                          <p:stCondLst>
                                            <p:cond delay="0"/>
                                          </p:stCondLst>
                                        </p:cTn>
                                        <p:tgtEl>
                                          <p:spTgt spid="7"/>
                                        </p:tgtEl>
                                        <p:attrNameLst>
                                          <p:attrName>style.visibility</p:attrName>
                                        </p:attrNameLst>
                                      </p:cBhvr>
                                      <p:to>
                                        <p:strVal val="visible"/>
                                      </p:to>
                                    </p:set>
                                    <p:animEffect transition="in" filter="fade">
                                      <p:cBhvr>
                                        <p:cTn id="235" dur="500"/>
                                        <p:tgtEl>
                                          <p:spTgt spid="7"/>
                                        </p:tgtEl>
                                      </p:cBhvr>
                                    </p:animEffect>
                                  </p:childTnLst>
                                </p:cTn>
                              </p:par>
                            </p:childTnLst>
                          </p:cTn>
                        </p:par>
                      </p:childTnLst>
                    </p:cTn>
                  </p:par>
                  <p:par>
                    <p:cTn id="236" fill="hold">
                      <p:stCondLst>
                        <p:cond delay="indefinite"/>
                      </p:stCondLst>
                      <p:childTnLst>
                        <p:par>
                          <p:cTn id="237" fill="hold">
                            <p:stCondLst>
                              <p:cond delay="0"/>
                            </p:stCondLst>
                            <p:childTnLst>
                              <p:par>
                                <p:cTn id="238" presetID="32" presetClass="emph" presetSubtype="0" fill="hold" nodeType="clickEffect">
                                  <p:stCondLst>
                                    <p:cond delay="0"/>
                                  </p:stCondLst>
                                  <p:childTnLst>
                                    <p:animRot by="120000">
                                      <p:cBhvr>
                                        <p:cTn id="239" dur="100" fill="hold">
                                          <p:stCondLst>
                                            <p:cond delay="0"/>
                                          </p:stCondLst>
                                        </p:cTn>
                                        <p:tgtEl>
                                          <p:spTgt spid="9"/>
                                        </p:tgtEl>
                                        <p:attrNameLst>
                                          <p:attrName>r</p:attrName>
                                        </p:attrNameLst>
                                      </p:cBhvr>
                                    </p:animRot>
                                    <p:animRot by="-240000">
                                      <p:cBhvr>
                                        <p:cTn id="240" dur="200" fill="hold">
                                          <p:stCondLst>
                                            <p:cond delay="200"/>
                                          </p:stCondLst>
                                        </p:cTn>
                                        <p:tgtEl>
                                          <p:spTgt spid="9"/>
                                        </p:tgtEl>
                                        <p:attrNameLst>
                                          <p:attrName>r</p:attrName>
                                        </p:attrNameLst>
                                      </p:cBhvr>
                                    </p:animRot>
                                    <p:animRot by="240000">
                                      <p:cBhvr>
                                        <p:cTn id="241" dur="200" fill="hold">
                                          <p:stCondLst>
                                            <p:cond delay="400"/>
                                          </p:stCondLst>
                                        </p:cTn>
                                        <p:tgtEl>
                                          <p:spTgt spid="9"/>
                                        </p:tgtEl>
                                        <p:attrNameLst>
                                          <p:attrName>r</p:attrName>
                                        </p:attrNameLst>
                                      </p:cBhvr>
                                    </p:animRot>
                                    <p:animRot by="-240000">
                                      <p:cBhvr>
                                        <p:cTn id="242" dur="200" fill="hold">
                                          <p:stCondLst>
                                            <p:cond delay="600"/>
                                          </p:stCondLst>
                                        </p:cTn>
                                        <p:tgtEl>
                                          <p:spTgt spid="9"/>
                                        </p:tgtEl>
                                        <p:attrNameLst>
                                          <p:attrName>r</p:attrName>
                                        </p:attrNameLst>
                                      </p:cBhvr>
                                    </p:animRot>
                                    <p:animRot by="120000">
                                      <p:cBhvr>
                                        <p:cTn id="243" dur="200" fill="hold">
                                          <p:stCondLst>
                                            <p:cond delay="800"/>
                                          </p:stCondLst>
                                        </p:cTn>
                                        <p:tgtEl>
                                          <p:spTgt spid="9"/>
                                        </p:tgtEl>
                                        <p:attrNameLst>
                                          <p:attrName>r</p:attrName>
                                        </p:attrNameLst>
                                      </p:cBhvr>
                                    </p:animRot>
                                  </p:childTnLst>
                                </p:cTn>
                              </p:par>
                            </p:childTnLst>
                          </p:cTn>
                        </p:par>
                        <p:par>
                          <p:cTn id="244" fill="hold">
                            <p:stCondLst>
                              <p:cond delay="1000"/>
                            </p:stCondLst>
                            <p:childTnLst>
                              <p:par>
                                <p:cTn id="245" presetID="8" presetClass="emph" presetSubtype="0" fill="hold" nodeType="afterEffect">
                                  <p:stCondLst>
                                    <p:cond delay="0"/>
                                  </p:stCondLst>
                                  <p:childTnLst>
                                    <p:animRot by="10800000">
                                      <p:cBhvr>
                                        <p:cTn id="246" dur="500" fill="hold"/>
                                        <p:tgtEl>
                                          <p:spTgt spid="9"/>
                                        </p:tgtEl>
                                        <p:attrNameLst>
                                          <p:attrName>r</p:attrName>
                                        </p:attrNameLst>
                                      </p:cBhvr>
                                    </p:animRo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63"/>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4" fill="hold" grpId="0" nodeType="clickEffect">
                                  <p:stCondLst>
                                    <p:cond delay="0"/>
                                  </p:stCondLst>
                                  <p:childTnLst>
                                    <p:set>
                                      <p:cBhvr>
                                        <p:cTn id="254" dur="1" fill="hold">
                                          <p:stCondLst>
                                            <p:cond delay="0"/>
                                          </p:stCondLst>
                                        </p:cTn>
                                        <p:tgtEl>
                                          <p:spTgt spid="66"/>
                                        </p:tgtEl>
                                        <p:attrNameLst>
                                          <p:attrName>style.visibility</p:attrName>
                                        </p:attrNameLst>
                                      </p:cBhvr>
                                      <p:to>
                                        <p:strVal val="visible"/>
                                      </p:to>
                                    </p:set>
                                    <p:animEffect transition="in" filter="wipe(down)">
                                      <p:cBhvr>
                                        <p:cTn id="255" dur="500"/>
                                        <p:tgtEl>
                                          <p:spTgt spid="66"/>
                                        </p:tgtEl>
                                      </p:cBhvr>
                                    </p:animEffect>
                                  </p:childTnLst>
                                </p:cTn>
                              </p:par>
                            </p:childTnLst>
                          </p:cTn>
                        </p:par>
                      </p:childTnLst>
                    </p:cTn>
                  </p:par>
                  <p:par>
                    <p:cTn id="256" fill="hold">
                      <p:stCondLst>
                        <p:cond delay="indefinite"/>
                      </p:stCondLst>
                      <p:childTnLst>
                        <p:par>
                          <p:cTn id="257" fill="hold">
                            <p:stCondLst>
                              <p:cond delay="0"/>
                            </p:stCondLst>
                            <p:childTnLst>
                              <p:par>
                                <p:cTn id="258" presetID="32" presetClass="emph" presetSubtype="0" fill="hold" nodeType="clickEffect">
                                  <p:stCondLst>
                                    <p:cond delay="0"/>
                                  </p:stCondLst>
                                  <p:childTnLst>
                                    <p:animRot by="120000">
                                      <p:cBhvr>
                                        <p:cTn id="259" dur="100" fill="hold">
                                          <p:stCondLst>
                                            <p:cond delay="0"/>
                                          </p:stCondLst>
                                        </p:cTn>
                                        <p:tgtEl>
                                          <p:spTgt spid="9"/>
                                        </p:tgtEl>
                                        <p:attrNameLst>
                                          <p:attrName>r</p:attrName>
                                        </p:attrNameLst>
                                      </p:cBhvr>
                                    </p:animRot>
                                    <p:animRot by="-240000">
                                      <p:cBhvr>
                                        <p:cTn id="260" dur="200" fill="hold">
                                          <p:stCondLst>
                                            <p:cond delay="200"/>
                                          </p:stCondLst>
                                        </p:cTn>
                                        <p:tgtEl>
                                          <p:spTgt spid="9"/>
                                        </p:tgtEl>
                                        <p:attrNameLst>
                                          <p:attrName>r</p:attrName>
                                        </p:attrNameLst>
                                      </p:cBhvr>
                                    </p:animRot>
                                    <p:animRot by="240000">
                                      <p:cBhvr>
                                        <p:cTn id="261" dur="200" fill="hold">
                                          <p:stCondLst>
                                            <p:cond delay="400"/>
                                          </p:stCondLst>
                                        </p:cTn>
                                        <p:tgtEl>
                                          <p:spTgt spid="9"/>
                                        </p:tgtEl>
                                        <p:attrNameLst>
                                          <p:attrName>r</p:attrName>
                                        </p:attrNameLst>
                                      </p:cBhvr>
                                    </p:animRot>
                                    <p:animRot by="-240000">
                                      <p:cBhvr>
                                        <p:cTn id="262" dur="200" fill="hold">
                                          <p:stCondLst>
                                            <p:cond delay="600"/>
                                          </p:stCondLst>
                                        </p:cTn>
                                        <p:tgtEl>
                                          <p:spTgt spid="9"/>
                                        </p:tgtEl>
                                        <p:attrNameLst>
                                          <p:attrName>r</p:attrName>
                                        </p:attrNameLst>
                                      </p:cBhvr>
                                    </p:animRot>
                                    <p:animRot by="120000">
                                      <p:cBhvr>
                                        <p:cTn id="263" dur="200" fill="hold">
                                          <p:stCondLst>
                                            <p:cond delay="800"/>
                                          </p:stCondLst>
                                        </p:cTn>
                                        <p:tgtEl>
                                          <p:spTgt spid="9"/>
                                        </p:tgtEl>
                                        <p:attrNameLst>
                                          <p:attrName>r</p:attrName>
                                        </p:attrNameLst>
                                      </p:cBhvr>
                                    </p:animRot>
                                  </p:childTnLst>
                                </p:cTn>
                              </p:par>
                            </p:childTnLst>
                          </p:cTn>
                        </p:par>
                        <p:par>
                          <p:cTn id="264" fill="hold">
                            <p:stCondLst>
                              <p:cond delay="1000"/>
                            </p:stCondLst>
                            <p:childTnLst>
                              <p:par>
                                <p:cTn id="265" presetID="8" presetClass="emph" presetSubtype="0" fill="hold" nodeType="afterEffect">
                                  <p:stCondLst>
                                    <p:cond delay="0"/>
                                  </p:stCondLst>
                                  <p:childTnLst>
                                    <p:animRot by="10800000">
                                      <p:cBhvr>
                                        <p:cTn id="266" dur="500" fill="hold"/>
                                        <p:tgtEl>
                                          <p:spTgt spid="9"/>
                                        </p:tgtEl>
                                        <p:attrNameLst>
                                          <p:attrName>r</p:attrName>
                                        </p:attrNameLst>
                                      </p:cBhvr>
                                    </p:animRo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6" grpId="0"/>
      <p:bldP spid="37" grpId="0"/>
      <p:bldP spid="37" grpId="1"/>
      <p:bldP spid="49" grpId="0"/>
      <p:bldP spid="50" grpId="1"/>
      <p:bldP spid="50" grpId="2"/>
      <p:bldP spid="3" grpId="0" animBg="1"/>
      <p:bldP spid="3" grpId="1" animBg="1"/>
      <p:bldP spid="62" grpId="0" animBg="1"/>
      <p:bldP spid="62" grpId="1" animBg="1"/>
      <p:bldP spid="63" grpId="0" animBg="1"/>
      <p:bldP spid="63" grpId="1" animBg="1"/>
      <p:bldP spid="66" grpId="0" animBg="1"/>
      <p:bldP spid="6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6" name="Group 535"/>
          <p:cNvGrpSpPr/>
          <p:nvPr/>
        </p:nvGrpSpPr>
        <p:grpSpPr>
          <a:xfrm>
            <a:off x="1799301" y="5468162"/>
            <a:ext cx="5341649" cy="377230"/>
            <a:chOff x="1928480" y="4512737"/>
            <a:chExt cx="5341649" cy="377230"/>
          </a:xfrm>
        </p:grpSpPr>
        <p:sp>
          <p:nvSpPr>
            <p:cNvPr id="529" name="TextBox 528"/>
            <p:cNvSpPr txBox="1"/>
            <p:nvPr/>
          </p:nvSpPr>
          <p:spPr bwMode="ltGray">
            <a:xfrm>
              <a:off x="2782406" y="4512737"/>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0" name="TextBox 529"/>
            <p:cNvSpPr txBox="1"/>
            <p:nvPr/>
          </p:nvSpPr>
          <p:spPr bwMode="ltGray">
            <a:xfrm>
              <a:off x="6113455" y="4520655"/>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1" name="TextBox 530"/>
            <p:cNvSpPr txBox="1"/>
            <p:nvPr/>
          </p:nvSpPr>
          <p:spPr bwMode="ltGray">
            <a:xfrm>
              <a:off x="1928480" y="4512737"/>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2" name="TextBox 531"/>
            <p:cNvSpPr txBox="1"/>
            <p:nvPr/>
          </p:nvSpPr>
          <p:spPr bwMode="ltGray">
            <a:xfrm>
              <a:off x="3618907" y="4512737"/>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3" name="TextBox 532"/>
            <p:cNvSpPr txBox="1"/>
            <p:nvPr/>
          </p:nvSpPr>
          <p:spPr bwMode="ltGray">
            <a:xfrm>
              <a:off x="4443696" y="4512737"/>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4" name="TextBox 533"/>
            <p:cNvSpPr txBox="1"/>
            <p:nvPr/>
          </p:nvSpPr>
          <p:spPr bwMode="ltGray">
            <a:xfrm>
              <a:off x="5277208" y="4512737"/>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35" name="TextBox 534"/>
            <p:cNvSpPr txBox="1"/>
            <p:nvPr/>
          </p:nvSpPr>
          <p:spPr bwMode="ltGray">
            <a:xfrm>
              <a:off x="6955662" y="451508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2" name="Title 1"/>
          <p:cNvSpPr>
            <a:spLocks noGrp="1"/>
          </p:cNvSpPr>
          <p:nvPr>
            <p:ph type="title"/>
          </p:nvPr>
        </p:nvSpPr>
        <p:spPr>
          <a:xfrm>
            <a:off x="451408" y="175331"/>
            <a:ext cx="8382000" cy="838200"/>
          </a:xfrm>
        </p:spPr>
        <p:txBody>
          <a:bodyPr/>
          <a:lstStyle/>
          <a:p>
            <a:r>
              <a:rPr lang="en-US" dirty="0" smtClean="0"/>
              <a:t>Let’s See a Simulation!</a:t>
            </a:r>
            <a:endParaRPr lang="en-US" dirty="0"/>
          </a:p>
        </p:txBody>
      </p:sp>
      <p:sp>
        <p:nvSpPr>
          <p:cNvPr id="3" name="Footer Placeholder 2"/>
          <p:cNvSpPr>
            <a:spLocks noGrp="1"/>
          </p:cNvSpPr>
          <p:nvPr>
            <p:ph type="ftr" sz="quarter" idx="10"/>
          </p:nvPr>
        </p:nvSpPr>
        <p:spPr>
          <a:xfrm>
            <a:off x="381000" y="6342616"/>
            <a:ext cx="4183380" cy="232782"/>
          </a:xfrm>
        </p:spPr>
        <p:txBody>
          <a:bodyPr/>
          <a:lstStyle/>
          <a:p>
            <a:pPr>
              <a:defRPr/>
            </a:pPr>
            <a:r>
              <a:rPr lang="en-US" dirty="0" smtClean="0">
                <a:solidFill>
                  <a:schemeClr val="bg1"/>
                </a:solidFill>
              </a:rPr>
              <a:t>Deep Learning for Dummies (Like </a:t>
            </a:r>
            <a:r>
              <a:rPr lang="en-US" dirty="0">
                <a:solidFill>
                  <a:schemeClr val="bg1"/>
                </a:solidFill>
              </a:rPr>
              <a:t>me) – Carey </a:t>
            </a:r>
            <a:r>
              <a:rPr lang="en-US" dirty="0" err="1" smtClean="0">
                <a:solidFill>
                  <a:schemeClr val="bg1"/>
                </a:solidFill>
              </a:rPr>
              <a:t>Nachenberg</a:t>
            </a:r>
            <a:endParaRPr lang="en-US" dirty="0">
              <a:solidFill>
                <a:schemeClr val="bg1"/>
              </a:solidFill>
            </a:endParaRPr>
          </a:p>
        </p:txBody>
      </p:sp>
      <p:sp>
        <p:nvSpPr>
          <p:cNvPr id="4" name="Slide Number Placeholder 3"/>
          <p:cNvSpPr>
            <a:spLocks noGrp="1"/>
          </p:cNvSpPr>
          <p:nvPr>
            <p:ph type="sldNum" sz="quarter" idx="11"/>
          </p:nvPr>
        </p:nvSpPr>
        <p:spPr>
          <a:xfrm>
            <a:off x="8548896" y="6361677"/>
            <a:ext cx="153888" cy="153888"/>
          </a:xfrm>
        </p:spPr>
        <p:txBody>
          <a:bodyPr/>
          <a:lstStyle/>
          <a:p>
            <a:pPr>
              <a:defRPr/>
            </a:pPr>
            <a:fld id="{446C9BED-6FD4-4BA4-B6B0-4A26058AC9EF}" type="slidenum">
              <a:rPr lang="en-US" smtClean="0"/>
              <a:pPr>
                <a:defRPr/>
              </a:pPr>
              <a:t>8</a:t>
            </a:fld>
            <a:endParaRPr lang="en-US" dirty="0"/>
          </a:p>
        </p:txBody>
      </p:sp>
      <p:grpSp>
        <p:nvGrpSpPr>
          <p:cNvPr id="466" name="Group 465"/>
          <p:cNvGrpSpPr/>
          <p:nvPr/>
        </p:nvGrpSpPr>
        <p:grpSpPr>
          <a:xfrm>
            <a:off x="1661022" y="1129978"/>
            <a:ext cx="5573247" cy="4446552"/>
            <a:chOff x="1202215" y="1279270"/>
            <a:chExt cx="5573247" cy="4446552"/>
          </a:xfrm>
        </p:grpSpPr>
        <p:grpSp>
          <p:nvGrpSpPr>
            <p:cNvPr id="6" name="Group 5"/>
            <p:cNvGrpSpPr/>
            <p:nvPr/>
          </p:nvGrpSpPr>
          <p:grpSpPr>
            <a:xfrm>
              <a:off x="1202215" y="1283514"/>
              <a:ext cx="3061880" cy="2448295"/>
              <a:chOff x="376451" y="1689914"/>
              <a:chExt cx="3061880" cy="2448295"/>
            </a:xfrm>
          </p:grpSpPr>
          <p:cxnSp>
            <p:nvCxnSpPr>
              <p:cNvPr id="7" name="Straight Connector 6"/>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Down Arrow 18"/>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1845385"/>
                <a:ext cx="315351" cy="298763"/>
              </a:xfrm>
              <a:prstGeom prst="rect">
                <a:avLst/>
              </a:prstGeom>
              <a:noFill/>
            </p:spPr>
          </p:pic>
          <p:sp>
            <p:nvSpPr>
              <p:cNvPr id="21" name="Down Arrow 20"/>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1843336"/>
                <a:ext cx="315351" cy="298763"/>
              </a:xfrm>
              <a:prstGeom prst="rect">
                <a:avLst/>
              </a:prstGeom>
              <a:noFill/>
            </p:spPr>
          </p:pic>
          <p:grpSp>
            <p:nvGrpSpPr>
              <p:cNvPr id="23" name="Group 22"/>
              <p:cNvGrpSpPr/>
              <p:nvPr/>
            </p:nvGrpSpPr>
            <p:grpSpPr>
              <a:xfrm flipV="1">
                <a:off x="2299138" y="1689916"/>
                <a:ext cx="315351" cy="452185"/>
                <a:chOff x="2660385" y="1689916"/>
                <a:chExt cx="315351" cy="452185"/>
              </a:xfrm>
            </p:grpSpPr>
            <p:sp>
              <p:nvSpPr>
                <p:cNvPr id="90" name="Down Arrow 89"/>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9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sp>
            <p:nvSpPr>
              <p:cNvPr id="24" name="Down Arrow 23"/>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1846651"/>
                <a:ext cx="315351" cy="298763"/>
              </a:xfrm>
              <a:prstGeom prst="rect">
                <a:avLst/>
              </a:prstGeom>
              <a:noFill/>
            </p:spPr>
          </p:pic>
          <p:sp>
            <p:nvSpPr>
              <p:cNvPr id="26" name="Down Arrow 25"/>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2509650"/>
                <a:ext cx="315351" cy="298763"/>
              </a:xfrm>
              <a:prstGeom prst="rect">
                <a:avLst/>
              </a:prstGeom>
              <a:noFill/>
            </p:spPr>
          </p:pic>
          <p:grpSp>
            <p:nvGrpSpPr>
              <p:cNvPr id="28" name="Group 27"/>
              <p:cNvGrpSpPr/>
              <p:nvPr/>
            </p:nvGrpSpPr>
            <p:grpSpPr>
              <a:xfrm flipV="1">
                <a:off x="613829" y="2354179"/>
                <a:ext cx="315351" cy="452185"/>
                <a:chOff x="704140" y="2354179"/>
                <a:chExt cx="315351" cy="452185"/>
              </a:xfrm>
            </p:grpSpPr>
            <p:sp>
              <p:nvSpPr>
                <p:cNvPr id="88" name="Down Arrow 87"/>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8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sp>
            <p:nvSpPr>
              <p:cNvPr id="29" name="Down Arrow 28"/>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2507603"/>
                <a:ext cx="315351" cy="298763"/>
              </a:xfrm>
              <a:prstGeom prst="rect">
                <a:avLst/>
              </a:prstGeom>
              <a:noFill/>
            </p:spPr>
          </p:pic>
          <p:sp>
            <p:nvSpPr>
              <p:cNvPr id="31" name="Down Arrow 30"/>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2510916"/>
                <a:ext cx="315351" cy="298763"/>
              </a:xfrm>
              <a:prstGeom prst="rect">
                <a:avLst/>
              </a:prstGeom>
              <a:noFill/>
            </p:spPr>
          </p:pic>
          <p:grpSp>
            <p:nvGrpSpPr>
              <p:cNvPr id="33" name="Group 32"/>
              <p:cNvGrpSpPr/>
              <p:nvPr/>
            </p:nvGrpSpPr>
            <p:grpSpPr>
              <a:xfrm flipV="1">
                <a:off x="1431767" y="3020493"/>
                <a:ext cx="315351" cy="452185"/>
                <a:chOff x="1680124" y="3020493"/>
                <a:chExt cx="315351" cy="452185"/>
              </a:xfrm>
            </p:grpSpPr>
            <p:sp>
              <p:nvSpPr>
                <p:cNvPr id="86" name="Down Arrow 85"/>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sp>
            <p:nvSpPr>
              <p:cNvPr id="34" name="Down Arrow 33"/>
              <p:cNvSpPr/>
              <p:nvPr/>
            </p:nvSpPr>
            <p:spPr bwMode="auto">
              <a:xfrm rot="10800000">
                <a:off x="709967" y="301844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171866"/>
                <a:ext cx="315351" cy="298763"/>
              </a:xfrm>
              <a:prstGeom prst="rect">
                <a:avLst/>
              </a:prstGeom>
              <a:noFill/>
            </p:spPr>
          </p:pic>
          <p:grpSp>
            <p:nvGrpSpPr>
              <p:cNvPr id="36" name="Group 35"/>
              <p:cNvGrpSpPr/>
              <p:nvPr/>
            </p:nvGrpSpPr>
            <p:grpSpPr>
              <a:xfrm flipV="1">
                <a:off x="2299138" y="3018446"/>
                <a:ext cx="315351" cy="452185"/>
                <a:chOff x="2660385" y="3018446"/>
                <a:chExt cx="315351" cy="452185"/>
              </a:xfrm>
            </p:grpSpPr>
            <p:sp>
              <p:nvSpPr>
                <p:cNvPr id="84" name="Down Arrow 83"/>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37" name="Group 36"/>
              <p:cNvGrpSpPr/>
              <p:nvPr/>
            </p:nvGrpSpPr>
            <p:grpSpPr>
              <a:xfrm flipV="1">
                <a:off x="3122980" y="3021759"/>
                <a:ext cx="315351" cy="452185"/>
                <a:chOff x="3687429" y="3021759"/>
                <a:chExt cx="315351" cy="452185"/>
              </a:xfrm>
            </p:grpSpPr>
            <p:sp>
              <p:nvSpPr>
                <p:cNvPr id="82" name="Down Arrow 81"/>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sp>
            <p:nvSpPr>
              <p:cNvPr id="38" name="Down Arrow 37"/>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3838180"/>
                <a:ext cx="315351" cy="298763"/>
              </a:xfrm>
              <a:prstGeom prst="rect">
                <a:avLst/>
              </a:prstGeom>
              <a:noFill/>
            </p:spPr>
          </p:pic>
          <p:sp>
            <p:nvSpPr>
              <p:cNvPr id="40" name="Down Arrow 39"/>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836131"/>
                <a:ext cx="315351" cy="298763"/>
              </a:xfrm>
              <a:prstGeom prst="rect">
                <a:avLst/>
              </a:prstGeom>
              <a:noFill/>
            </p:spPr>
          </p:pic>
          <p:sp>
            <p:nvSpPr>
              <p:cNvPr id="42" name="Down Arrow 41"/>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3836133"/>
                <a:ext cx="315351" cy="298763"/>
              </a:xfrm>
              <a:prstGeom prst="rect">
                <a:avLst/>
              </a:prstGeom>
              <a:noFill/>
            </p:spPr>
          </p:pic>
          <p:sp>
            <p:nvSpPr>
              <p:cNvPr id="44" name="Down Arrow 43"/>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3839446"/>
                <a:ext cx="315351" cy="298763"/>
              </a:xfrm>
              <a:prstGeom prst="rect">
                <a:avLst/>
              </a:prstGeom>
              <a:noFill/>
            </p:spPr>
          </p:pic>
          <p:cxnSp>
            <p:nvCxnSpPr>
              <p:cNvPr id="46" name="Straight Connector 45"/>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8" name="TextBox 57"/>
              <p:cNvSpPr txBox="1"/>
              <p:nvPr/>
            </p:nvSpPr>
            <p:spPr bwMode="ltGray">
              <a:xfrm>
                <a:off x="953922" y="17272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1.4</a:t>
                </a:r>
                <a:endParaRPr lang="en-US" sz="1600" baseline="-25000" dirty="0" smtClean="0">
                  <a:solidFill>
                    <a:schemeClr val="bg1"/>
                  </a:solidFill>
                  <a:latin typeface="Calibri" pitchFamily="34" charset="0"/>
                </a:endParaRPr>
              </a:p>
            </p:txBody>
          </p:sp>
          <p:sp>
            <p:nvSpPr>
              <p:cNvPr id="59" name="TextBox 58"/>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.75</a:t>
                </a:r>
                <a:endParaRPr lang="en-US" sz="1600" baseline="-25000" dirty="0" smtClean="0">
                  <a:solidFill>
                    <a:schemeClr val="bg1"/>
                  </a:solidFill>
                  <a:latin typeface="Calibri" pitchFamily="34" charset="0"/>
                </a:endParaRPr>
              </a:p>
            </p:txBody>
          </p:sp>
          <p:sp>
            <p:nvSpPr>
              <p:cNvPr id="60" name="TextBox 59"/>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a:t>
                </a:r>
                <a:endParaRPr lang="en-US" sz="1600" baseline="-25000" dirty="0" smtClean="0">
                  <a:solidFill>
                    <a:schemeClr val="bg1"/>
                  </a:solidFill>
                  <a:latin typeface="Calibri" pitchFamily="34" charset="0"/>
                </a:endParaRPr>
              </a:p>
            </p:txBody>
          </p:sp>
          <p:sp>
            <p:nvSpPr>
              <p:cNvPr id="61" name="TextBox 60"/>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.24</a:t>
                </a:r>
                <a:endParaRPr lang="en-US" sz="1600" baseline="-25000" dirty="0" smtClean="0">
                  <a:solidFill>
                    <a:schemeClr val="bg1"/>
                  </a:solidFill>
                  <a:latin typeface="Calibri" pitchFamily="34" charset="0"/>
                </a:endParaRPr>
              </a:p>
            </p:txBody>
          </p:sp>
          <p:sp>
            <p:nvSpPr>
              <p:cNvPr id="62" name="TextBox 61"/>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.15</a:t>
                </a:r>
                <a:endParaRPr lang="en-US" sz="1600" baseline="-25000" dirty="0" smtClean="0">
                  <a:solidFill>
                    <a:schemeClr val="bg1"/>
                  </a:solidFill>
                  <a:latin typeface="Calibri" pitchFamily="34" charset="0"/>
                </a:endParaRPr>
              </a:p>
            </p:txBody>
          </p:sp>
          <p:sp>
            <p:nvSpPr>
              <p:cNvPr id="63" name="TextBox 62"/>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a:t>
                </a:r>
                <a:endParaRPr lang="en-US" sz="1600" baseline="-25000" dirty="0" smtClean="0">
                  <a:solidFill>
                    <a:schemeClr val="bg1"/>
                  </a:solidFill>
                  <a:latin typeface="Calibri" pitchFamily="34" charset="0"/>
                </a:endParaRPr>
              </a:p>
            </p:txBody>
          </p:sp>
          <p:sp>
            <p:nvSpPr>
              <p:cNvPr id="64" name="TextBox 63"/>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1.1</a:t>
                </a:r>
                <a:endParaRPr lang="en-US" sz="1600" baseline="-25000" dirty="0" smtClean="0">
                  <a:solidFill>
                    <a:schemeClr val="bg1"/>
                  </a:solidFill>
                  <a:latin typeface="Calibri" pitchFamily="34" charset="0"/>
                </a:endParaRPr>
              </a:p>
            </p:txBody>
          </p:sp>
          <p:sp>
            <p:nvSpPr>
              <p:cNvPr id="65" name="TextBox 64"/>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66" name="TextBox 65"/>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1.7</a:t>
                </a:r>
                <a:endParaRPr lang="en-US" sz="1600" baseline="-25000" dirty="0" smtClean="0">
                  <a:solidFill>
                    <a:schemeClr val="bg1"/>
                  </a:solidFill>
                  <a:latin typeface="Calibri" pitchFamily="34" charset="0"/>
                </a:endParaRPr>
              </a:p>
            </p:txBody>
          </p:sp>
          <p:sp>
            <p:nvSpPr>
              <p:cNvPr id="67" name="TextBox 66"/>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a:t>
                </a:r>
                <a:endParaRPr lang="en-US" sz="1600" baseline="-25000" dirty="0" smtClean="0">
                  <a:solidFill>
                    <a:schemeClr val="bg1"/>
                  </a:solidFill>
                  <a:latin typeface="Calibri" pitchFamily="34" charset="0"/>
                </a:endParaRPr>
              </a:p>
            </p:txBody>
          </p:sp>
          <p:sp>
            <p:nvSpPr>
              <p:cNvPr id="68" name="TextBox 67"/>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.71</a:t>
                </a:r>
                <a:endParaRPr lang="en-US" sz="1600" baseline="-25000" dirty="0" smtClean="0">
                  <a:solidFill>
                    <a:schemeClr val="bg1"/>
                  </a:solidFill>
                  <a:latin typeface="Calibri" pitchFamily="34" charset="0"/>
                </a:endParaRPr>
              </a:p>
            </p:txBody>
          </p:sp>
          <p:sp>
            <p:nvSpPr>
              <p:cNvPr id="69" name="TextBox 68"/>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8.1</a:t>
                </a:r>
                <a:endParaRPr lang="en-US" sz="1600" baseline="-25000" dirty="0" smtClean="0">
                  <a:solidFill>
                    <a:schemeClr val="bg1"/>
                  </a:solidFill>
                  <a:latin typeface="Calibri" pitchFamily="34" charset="0"/>
                </a:endParaRPr>
              </a:p>
            </p:txBody>
          </p:sp>
          <p:sp>
            <p:nvSpPr>
              <p:cNvPr id="70" name="TextBox 69"/>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71" name="TextBox 70"/>
              <p:cNvSpPr txBox="1"/>
              <p:nvPr/>
            </p:nvSpPr>
            <p:spPr bwMode="ltGray">
              <a:xfrm>
                <a:off x="1786264" y="1721558"/>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-.22</a:t>
                </a:r>
                <a:endParaRPr lang="en-US" sz="1600" baseline="-25000" dirty="0" smtClean="0">
                  <a:solidFill>
                    <a:schemeClr val="bg1"/>
                  </a:solidFill>
                  <a:latin typeface="Calibri" pitchFamily="34" charset="0"/>
                </a:endParaRPr>
              </a:p>
            </p:txBody>
          </p:sp>
          <p:sp>
            <p:nvSpPr>
              <p:cNvPr id="72" name="TextBox 71"/>
              <p:cNvSpPr txBox="1"/>
              <p:nvPr/>
            </p:nvSpPr>
            <p:spPr bwMode="ltGray">
              <a:xfrm>
                <a:off x="2632931" y="1732846"/>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sp>
            <p:nvSpPr>
              <p:cNvPr id="73" name="TextBox 72"/>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74" name="TextBox 73"/>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.41</a:t>
                </a:r>
                <a:endParaRPr lang="en-US" sz="1600" baseline="-25000" dirty="0" smtClean="0">
                  <a:solidFill>
                    <a:schemeClr val="bg1"/>
                  </a:solidFill>
                  <a:latin typeface="Calibri" pitchFamily="34" charset="0"/>
                </a:endParaRPr>
              </a:p>
            </p:txBody>
          </p:sp>
          <p:sp>
            <p:nvSpPr>
              <p:cNvPr id="75" name="TextBox 74"/>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.59</a:t>
                </a:r>
                <a:endParaRPr lang="en-US" sz="1600" baseline="-25000" dirty="0" smtClean="0">
                  <a:solidFill>
                    <a:schemeClr val="bg1"/>
                  </a:solidFill>
                  <a:latin typeface="Calibri" pitchFamily="34" charset="0"/>
                </a:endParaRPr>
              </a:p>
            </p:txBody>
          </p:sp>
          <p:sp>
            <p:nvSpPr>
              <p:cNvPr id="76" name="TextBox 75"/>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.26</a:t>
                </a:r>
                <a:endParaRPr lang="en-US" sz="1600" baseline="-25000" dirty="0" smtClean="0">
                  <a:solidFill>
                    <a:schemeClr val="bg1"/>
                  </a:solidFill>
                  <a:latin typeface="Calibri" pitchFamily="34" charset="0"/>
                </a:endParaRPr>
              </a:p>
            </p:txBody>
          </p:sp>
          <p:sp>
            <p:nvSpPr>
              <p:cNvPr id="77" name="TextBox 76"/>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-.53</a:t>
                </a:r>
                <a:endParaRPr lang="en-US" sz="1600" baseline="-25000" dirty="0" smtClean="0">
                  <a:solidFill>
                    <a:schemeClr val="bg1"/>
                  </a:solidFill>
                  <a:latin typeface="Calibri" pitchFamily="34" charset="0"/>
                </a:endParaRPr>
              </a:p>
            </p:txBody>
          </p:sp>
          <p:sp>
            <p:nvSpPr>
              <p:cNvPr id="78" name="TextBox 77"/>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5.8</a:t>
                </a:r>
                <a:endParaRPr lang="en-US" sz="1600" baseline="-25000" dirty="0" smtClean="0">
                  <a:solidFill>
                    <a:schemeClr val="bg1"/>
                  </a:solidFill>
                  <a:latin typeface="Calibri" pitchFamily="34" charset="0"/>
                </a:endParaRPr>
              </a:p>
            </p:txBody>
          </p:sp>
          <p:sp>
            <p:nvSpPr>
              <p:cNvPr id="79" name="TextBox 78"/>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.97</a:t>
                </a:r>
                <a:endParaRPr lang="en-US" sz="1600" baseline="-25000" dirty="0" smtClean="0">
                  <a:solidFill>
                    <a:schemeClr val="bg1"/>
                  </a:solidFill>
                  <a:latin typeface="Calibri" pitchFamily="34" charset="0"/>
                </a:endParaRPr>
              </a:p>
            </p:txBody>
          </p:sp>
          <p:sp>
            <p:nvSpPr>
              <p:cNvPr id="80" name="TextBox 79"/>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81" name="TextBox 80"/>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grpSp>
        <p:grpSp>
          <p:nvGrpSpPr>
            <p:cNvPr id="92" name="Group 91"/>
            <p:cNvGrpSpPr/>
            <p:nvPr/>
          </p:nvGrpSpPr>
          <p:grpSpPr>
            <a:xfrm>
              <a:off x="1202293" y="3276017"/>
              <a:ext cx="3061880" cy="2448295"/>
              <a:chOff x="376451" y="1689914"/>
              <a:chExt cx="3061880" cy="2448295"/>
            </a:xfrm>
          </p:grpSpPr>
          <p:cxnSp>
            <p:nvCxnSpPr>
              <p:cNvPr id="93" name="Straight Connector 92"/>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5" name="Down Arrow 104"/>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1845385"/>
                <a:ext cx="315351" cy="298763"/>
              </a:xfrm>
              <a:prstGeom prst="rect">
                <a:avLst/>
              </a:prstGeom>
              <a:noFill/>
            </p:spPr>
          </p:pic>
          <p:sp>
            <p:nvSpPr>
              <p:cNvPr id="107" name="Down Arrow 106"/>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1843336"/>
                <a:ext cx="315351" cy="298763"/>
              </a:xfrm>
              <a:prstGeom prst="rect">
                <a:avLst/>
              </a:prstGeom>
              <a:noFill/>
            </p:spPr>
          </p:pic>
          <p:sp>
            <p:nvSpPr>
              <p:cNvPr id="110" name="Down Arrow 109"/>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1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1846651"/>
                <a:ext cx="315351" cy="298763"/>
              </a:xfrm>
              <a:prstGeom prst="rect">
                <a:avLst/>
              </a:prstGeom>
              <a:noFill/>
            </p:spPr>
          </p:pic>
          <p:sp>
            <p:nvSpPr>
              <p:cNvPr id="112" name="Down Arrow 111"/>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1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2509650"/>
                <a:ext cx="315351" cy="298763"/>
              </a:xfrm>
              <a:prstGeom prst="rect">
                <a:avLst/>
              </a:prstGeom>
              <a:noFill/>
            </p:spPr>
          </p:pic>
          <p:grpSp>
            <p:nvGrpSpPr>
              <p:cNvPr id="114" name="Group 113"/>
              <p:cNvGrpSpPr/>
              <p:nvPr/>
            </p:nvGrpSpPr>
            <p:grpSpPr>
              <a:xfrm flipV="1">
                <a:off x="613829" y="2354179"/>
                <a:ext cx="315351" cy="452185"/>
                <a:chOff x="704140" y="2354179"/>
                <a:chExt cx="315351" cy="452185"/>
              </a:xfrm>
            </p:grpSpPr>
            <p:sp>
              <p:nvSpPr>
                <p:cNvPr id="174" name="Down Arrow 173"/>
                <p:cNvSpPr/>
                <p:nvPr/>
              </p:nvSpPr>
              <p:spPr bwMode="auto">
                <a:xfrm rot="10800000">
                  <a:off x="800278" y="235417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7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704140" y="2507601"/>
                  <a:ext cx="315351" cy="298763"/>
                </a:xfrm>
                <a:prstGeom prst="rect">
                  <a:avLst/>
                </a:prstGeom>
                <a:noFill/>
              </p:spPr>
            </p:pic>
          </p:grpSp>
          <p:sp>
            <p:nvSpPr>
              <p:cNvPr id="115" name="Down Arrow 114"/>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2507603"/>
                <a:ext cx="315351" cy="298763"/>
              </a:xfrm>
              <a:prstGeom prst="rect">
                <a:avLst/>
              </a:prstGeom>
              <a:noFill/>
            </p:spPr>
          </p:pic>
          <p:sp>
            <p:nvSpPr>
              <p:cNvPr id="117" name="Down Arrow 116"/>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2510916"/>
                <a:ext cx="315351" cy="298763"/>
              </a:xfrm>
              <a:prstGeom prst="rect">
                <a:avLst/>
              </a:prstGeom>
              <a:noFill/>
            </p:spPr>
          </p:pic>
          <p:grpSp>
            <p:nvGrpSpPr>
              <p:cNvPr id="119" name="Group 118"/>
              <p:cNvGrpSpPr/>
              <p:nvPr/>
            </p:nvGrpSpPr>
            <p:grpSpPr>
              <a:xfrm flipV="1">
                <a:off x="1431767" y="3020493"/>
                <a:ext cx="315351" cy="452185"/>
                <a:chOff x="1680124" y="3020493"/>
                <a:chExt cx="315351" cy="452185"/>
              </a:xfrm>
            </p:grpSpPr>
            <p:sp>
              <p:nvSpPr>
                <p:cNvPr id="172" name="Down Arrow 171"/>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7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sp>
            <p:nvSpPr>
              <p:cNvPr id="120" name="Down Arrow 119"/>
              <p:cNvSpPr/>
              <p:nvPr/>
            </p:nvSpPr>
            <p:spPr bwMode="auto">
              <a:xfrm rot="10800000">
                <a:off x="709967" y="301844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2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171866"/>
                <a:ext cx="315351" cy="298763"/>
              </a:xfrm>
              <a:prstGeom prst="rect">
                <a:avLst/>
              </a:prstGeom>
              <a:noFill/>
            </p:spPr>
          </p:pic>
          <p:grpSp>
            <p:nvGrpSpPr>
              <p:cNvPr id="122" name="Group 121"/>
              <p:cNvGrpSpPr/>
              <p:nvPr/>
            </p:nvGrpSpPr>
            <p:grpSpPr>
              <a:xfrm flipV="1">
                <a:off x="2299138" y="3018446"/>
                <a:ext cx="315351" cy="452185"/>
                <a:chOff x="2660385" y="3018446"/>
                <a:chExt cx="315351" cy="452185"/>
              </a:xfrm>
            </p:grpSpPr>
            <p:sp>
              <p:nvSpPr>
                <p:cNvPr id="170" name="Down Arrow 169"/>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7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123" name="Group 122"/>
              <p:cNvGrpSpPr/>
              <p:nvPr/>
            </p:nvGrpSpPr>
            <p:grpSpPr>
              <a:xfrm flipV="1">
                <a:off x="3122980" y="3021759"/>
                <a:ext cx="315351" cy="452185"/>
                <a:chOff x="3687429" y="3021759"/>
                <a:chExt cx="315351" cy="452185"/>
              </a:xfrm>
            </p:grpSpPr>
            <p:sp>
              <p:nvSpPr>
                <p:cNvPr id="168" name="Down Arrow 167"/>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6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sp>
            <p:nvSpPr>
              <p:cNvPr id="124" name="Down Arrow 123"/>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3838180"/>
                <a:ext cx="315351" cy="298763"/>
              </a:xfrm>
              <a:prstGeom prst="rect">
                <a:avLst/>
              </a:prstGeom>
              <a:noFill/>
            </p:spPr>
          </p:pic>
          <p:sp>
            <p:nvSpPr>
              <p:cNvPr id="126" name="Down Arrow 125"/>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2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836131"/>
                <a:ext cx="315351" cy="298763"/>
              </a:xfrm>
              <a:prstGeom prst="rect">
                <a:avLst/>
              </a:prstGeom>
              <a:noFill/>
            </p:spPr>
          </p:pic>
          <p:sp>
            <p:nvSpPr>
              <p:cNvPr id="128" name="Down Arrow 127"/>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2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3836133"/>
                <a:ext cx="315351" cy="298763"/>
              </a:xfrm>
              <a:prstGeom prst="rect">
                <a:avLst/>
              </a:prstGeom>
              <a:noFill/>
            </p:spPr>
          </p:pic>
          <p:sp>
            <p:nvSpPr>
              <p:cNvPr id="130" name="Down Arrow 129"/>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3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3839446"/>
                <a:ext cx="315351" cy="298763"/>
              </a:xfrm>
              <a:prstGeom prst="rect">
                <a:avLst/>
              </a:prstGeom>
              <a:noFill/>
            </p:spPr>
          </p:pic>
          <p:cxnSp>
            <p:nvCxnSpPr>
              <p:cNvPr id="132" name="Straight Connector 131"/>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1" name="Straight Connector 140"/>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Connector 142"/>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45" name="TextBox 144"/>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.75</a:t>
                </a:r>
                <a:endParaRPr lang="en-US" sz="1600" baseline="-25000" dirty="0" smtClean="0">
                  <a:solidFill>
                    <a:schemeClr val="bg1"/>
                  </a:solidFill>
                  <a:latin typeface="Calibri" pitchFamily="34" charset="0"/>
                </a:endParaRPr>
              </a:p>
            </p:txBody>
          </p:sp>
          <p:sp>
            <p:nvSpPr>
              <p:cNvPr id="146" name="TextBox 145"/>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a:t>
                </a:r>
                <a:endParaRPr lang="en-US" sz="1600" baseline="-25000" dirty="0" smtClean="0">
                  <a:solidFill>
                    <a:schemeClr val="bg1"/>
                  </a:solidFill>
                  <a:latin typeface="Calibri" pitchFamily="34" charset="0"/>
                </a:endParaRPr>
              </a:p>
            </p:txBody>
          </p:sp>
          <p:sp>
            <p:nvSpPr>
              <p:cNvPr id="147" name="TextBox 146"/>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.24</a:t>
                </a:r>
                <a:endParaRPr lang="en-US" sz="1600" baseline="-25000" dirty="0" smtClean="0">
                  <a:solidFill>
                    <a:schemeClr val="bg1"/>
                  </a:solidFill>
                  <a:latin typeface="Calibri" pitchFamily="34" charset="0"/>
                </a:endParaRPr>
              </a:p>
            </p:txBody>
          </p:sp>
          <p:sp>
            <p:nvSpPr>
              <p:cNvPr id="148" name="TextBox 147"/>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.15</a:t>
                </a:r>
                <a:endParaRPr lang="en-US" sz="1600" baseline="-25000" dirty="0" smtClean="0">
                  <a:solidFill>
                    <a:schemeClr val="bg1"/>
                  </a:solidFill>
                  <a:latin typeface="Calibri" pitchFamily="34" charset="0"/>
                </a:endParaRPr>
              </a:p>
            </p:txBody>
          </p:sp>
          <p:sp>
            <p:nvSpPr>
              <p:cNvPr id="149" name="TextBox 148"/>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a:t>
                </a:r>
                <a:endParaRPr lang="en-US" sz="1600" baseline="-25000" dirty="0" smtClean="0">
                  <a:solidFill>
                    <a:schemeClr val="bg1"/>
                  </a:solidFill>
                  <a:latin typeface="Calibri" pitchFamily="34" charset="0"/>
                </a:endParaRPr>
              </a:p>
            </p:txBody>
          </p:sp>
          <p:sp>
            <p:nvSpPr>
              <p:cNvPr id="150" name="TextBox 149"/>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1.1</a:t>
                </a:r>
                <a:endParaRPr lang="en-US" sz="1600" baseline="-25000" dirty="0" smtClean="0">
                  <a:solidFill>
                    <a:schemeClr val="bg1"/>
                  </a:solidFill>
                  <a:latin typeface="Calibri" pitchFamily="34" charset="0"/>
                </a:endParaRPr>
              </a:p>
            </p:txBody>
          </p:sp>
          <p:sp>
            <p:nvSpPr>
              <p:cNvPr id="151" name="TextBox 150"/>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152" name="TextBox 151"/>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1.7</a:t>
                </a:r>
                <a:endParaRPr lang="en-US" sz="1600" baseline="-25000" dirty="0" smtClean="0">
                  <a:solidFill>
                    <a:schemeClr val="bg1"/>
                  </a:solidFill>
                  <a:latin typeface="Calibri" pitchFamily="34" charset="0"/>
                </a:endParaRPr>
              </a:p>
            </p:txBody>
          </p:sp>
          <p:sp>
            <p:nvSpPr>
              <p:cNvPr id="153" name="TextBox 152"/>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a:t>
                </a:r>
                <a:endParaRPr lang="en-US" sz="1600" baseline="-25000" dirty="0" smtClean="0">
                  <a:solidFill>
                    <a:schemeClr val="bg1"/>
                  </a:solidFill>
                  <a:latin typeface="Calibri" pitchFamily="34" charset="0"/>
                </a:endParaRPr>
              </a:p>
            </p:txBody>
          </p:sp>
          <p:sp>
            <p:nvSpPr>
              <p:cNvPr id="154" name="TextBox 153"/>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.71</a:t>
                </a:r>
                <a:endParaRPr lang="en-US" sz="1600" baseline="-25000" dirty="0" smtClean="0">
                  <a:solidFill>
                    <a:schemeClr val="bg1"/>
                  </a:solidFill>
                  <a:latin typeface="Calibri" pitchFamily="34" charset="0"/>
                </a:endParaRPr>
              </a:p>
            </p:txBody>
          </p:sp>
          <p:sp>
            <p:nvSpPr>
              <p:cNvPr id="155" name="TextBox 154"/>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8.1</a:t>
                </a:r>
                <a:endParaRPr lang="en-US" sz="1600" baseline="-25000" dirty="0" smtClean="0">
                  <a:solidFill>
                    <a:schemeClr val="bg1"/>
                  </a:solidFill>
                  <a:latin typeface="Calibri" pitchFamily="34" charset="0"/>
                </a:endParaRPr>
              </a:p>
            </p:txBody>
          </p:sp>
          <p:sp>
            <p:nvSpPr>
              <p:cNvPr id="156" name="TextBox 155"/>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159" name="TextBox 158"/>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160" name="TextBox 159"/>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.41</a:t>
                </a:r>
                <a:endParaRPr lang="en-US" sz="1600" baseline="-25000" dirty="0" smtClean="0">
                  <a:solidFill>
                    <a:schemeClr val="bg1"/>
                  </a:solidFill>
                  <a:latin typeface="Calibri" pitchFamily="34" charset="0"/>
                </a:endParaRPr>
              </a:p>
            </p:txBody>
          </p:sp>
          <p:sp>
            <p:nvSpPr>
              <p:cNvPr id="161" name="TextBox 160"/>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.59</a:t>
                </a:r>
                <a:endParaRPr lang="en-US" sz="1600" baseline="-25000" dirty="0" smtClean="0">
                  <a:solidFill>
                    <a:schemeClr val="bg1"/>
                  </a:solidFill>
                  <a:latin typeface="Calibri" pitchFamily="34" charset="0"/>
                </a:endParaRPr>
              </a:p>
            </p:txBody>
          </p:sp>
          <p:sp>
            <p:nvSpPr>
              <p:cNvPr id="162" name="TextBox 161"/>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.26</a:t>
                </a:r>
                <a:endParaRPr lang="en-US" sz="1600" baseline="-25000" dirty="0" smtClean="0">
                  <a:solidFill>
                    <a:schemeClr val="bg1"/>
                  </a:solidFill>
                  <a:latin typeface="Calibri" pitchFamily="34" charset="0"/>
                </a:endParaRPr>
              </a:p>
            </p:txBody>
          </p:sp>
          <p:sp>
            <p:nvSpPr>
              <p:cNvPr id="163" name="TextBox 162"/>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-.53</a:t>
                </a:r>
                <a:endParaRPr lang="en-US" sz="1600" baseline="-25000" dirty="0" smtClean="0">
                  <a:solidFill>
                    <a:schemeClr val="bg1"/>
                  </a:solidFill>
                  <a:latin typeface="Calibri" pitchFamily="34" charset="0"/>
                </a:endParaRPr>
              </a:p>
            </p:txBody>
          </p:sp>
          <p:sp>
            <p:nvSpPr>
              <p:cNvPr id="164" name="TextBox 163"/>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5.8</a:t>
                </a:r>
                <a:endParaRPr lang="en-US" sz="1600" baseline="-25000" dirty="0" smtClean="0">
                  <a:solidFill>
                    <a:schemeClr val="bg1"/>
                  </a:solidFill>
                  <a:latin typeface="Calibri" pitchFamily="34" charset="0"/>
                </a:endParaRPr>
              </a:p>
            </p:txBody>
          </p:sp>
          <p:sp>
            <p:nvSpPr>
              <p:cNvPr id="165" name="TextBox 164"/>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.97</a:t>
                </a:r>
                <a:endParaRPr lang="en-US" sz="1600" baseline="-25000" dirty="0" smtClean="0">
                  <a:solidFill>
                    <a:schemeClr val="bg1"/>
                  </a:solidFill>
                  <a:latin typeface="Calibri" pitchFamily="34" charset="0"/>
                </a:endParaRPr>
              </a:p>
            </p:txBody>
          </p:sp>
          <p:sp>
            <p:nvSpPr>
              <p:cNvPr id="166" name="TextBox 165"/>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167" name="TextBox 166"/>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grpSp>
        <p:grpSp>
          <p:nvGrpSpPr>
            <p:cNvPr id="181" name="Group 180"/>
            <p:cNvGrpSpPr/>
            <p:nvPr/>
          </p:nvGrpSpPr>
          <p:grpSpPr>
            <a:xfrm>
              <a:off x="3713504" y="1285024"/>
              <a:ext cx="3061880" cy="2448295"/>
              <a:chOff x="376451" y="1689914"/>
              <a:chExt cx="3061880" cy="2448295"/>
            </a:xfrm>
          </p:grpSpPr>
          <p:cxnSp>
            <p:nvCxnSpPr>
              <p:cNvPr id="182" name="Straight Connector 181"/>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3" name="Straight Connector 182"/>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Straight Connector 184"/>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9" name="Straight Connector 188"/>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Straight Connector 189"/>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1" name="Straight Connector 190"/>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2" name="Straight Connector 191"/>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4" name="Down Arrow 193"/>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9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1845385"/>
                <a:ext cx="315351" cy="298763"/>
              </a:xfrm>
              <a:prstGeom prst="rect">
                <a:avLst/>
              </a:prstGeom>
              <a:noFill/>
            </p:spPr>
          </p:pic>
          <p:sp>
            <p:nvSpPr>
              <p:cNvPr id="196" name="Down Arrow 195"/>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19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1843336"/>
                <a:ext cx="315351" cy="298763"/>
              </a:xfrm>
              <a:prstGeom prst="rect">
                <a:avLst/>
              </a:prstGeom>
              <a:noFill/>
            </p:spPr>
          </p:pic>
          <p:grpSp>
            <p:nvGrpSpPr>
              <p:cNvPr id="198" name="Group 197"/>
              <p:cNvGrpSpPr/>
              <p:nvPr/>
            </p:nvGrpSpPr>
            <p:grpSpPr>
              <a:xfrm flipV="1">
                <a:off x="2299138" y="1689916"/>
                <a:ext cx="315351" cy="452185"/>
                <a:chOff x="2660385" y="1689916"/>
                <a:chExt cx="315351" cy="452185"/>
              </a:xfrm>
            </p:grpSpPr>
            <p:sp>
              <p:nvSpPr>
                <p:cNvPr id="265" name="Down Arrow 264"/>
                <p:cNvSpPr/>
                <p:nvPr/>
              </p:nvSpPr>
              <p:spPr bwMode="auto">
                <a:xfrm rot="10800000">
                  <a:off x="2756523" y="168991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6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1843338"/>
                  <a:ext cx="315351" cy="298763"/>
                </a:xfrm>
                <a:prstGeom prst="rect">
                  <a:avLst/>
                </a:prstGeom>
                <a:noFill/>
              </p:spPr>
            </p:pic>
          </p:grpSp>
          <p:sp>
            <p:nvSpPr>
              <p:cNvPr id="199" name="Down Arrow 198"/>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0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1846651"/>
                <a:ext cx="315351" cy="298763"/>
              </a:xfrm>
              <a:prstGeom prst="rect">
                <a:avLst/>
              </a:prstGeom>
              <a:noFill/>
            </p:spPr>
          </p:pic>
          <p:sp>
            <p:nvSpPr>
              <p:cNvPr id="201" name="Down Arrow 200"/>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0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2509650"/>
                <a:ext cx="315351" cy="298763"/>
              </a:xfrm>
              <a:prstGeom prst="rect">
                <a:avLst/>
              </a:prstGeom>
              <a:noFill/>
            </p:spPr>
          </p:pic>
          <p:sp>
            <p:nvSpPr>
              <p:cNvPr id="204" name="Down Arrow 203"/>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2507603"/>
                <a:ext cx="315351" cy="298763"/>
              </a:xfrm>
              <a:prstGeom prst="rect">
                <a:avLst/>
              </a:prstGeom>
              <a:noFill/>
            </p:spPr>
          </p:pic>
          <p:sp>
            <p:nvSpPr>
              <p:cNvPr id="206" name="Down Arrow 205"/>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0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2510916"/>
                <a:ext cx="315351" cy="298763"/>
              </a:xfrm>
              <a:prstGeom prst="rect">
                <a:avLst/>
              </a:prstGeom>
              <a:noFill/>
            </p:spPr>
          </p:pic>
          <p:grpSp>
            <p:nvGrpSpPr>
              <p:cNvPr id="208" name="Group 207"/>
              <p:cNvGrpSpPr/>
              <p:nvPr/>
            </p:nvGrpSpPr>
            <p:grpSpPr>
              <a:xfrm flipV="1">
                <a:off x="1431767" y="3020493"/>
                <a:ext cx="315351" cy="452185"/>
                <a:chOff x="1680124" y="3020493"/>
                <a:chExt cx="315351" cy="452185"/>
              </a:xfrm>
            </p:grpSpPr>
            <p:sp>
              <p:nvSpPr>
                <p:cNvPr id="261" name="Down Arrow 260"/>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6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11" name="Group 210"/>
              <p:cNvGrpSpPr/>
              <p:nvPr/>
            </p:nvGrpSpPr>
            <p:grpSpPr>
              <a:xfrm flipV="1">
                <a:off x="2299138" y="3018446"/>
                <a:ext cx="315351" cy="452185"/>
                <a:chOff x="2660385" y="3018446"/>
                <a:chExt cx="315351" cy="452185"/>
              </a:xfrm>
            </p:grpSpPr>
            <p:sp>
              <p:nvSpPr>
                <p:cNvPr id="259" name="Down Arrow 258"/>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6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12" name="Group 211"/>
              <p:cNvGrpSpPr/>
              <p:nvPr/>
            </p:nvGrpSpPr>
            <p:grpSpPr>
              <a:xfrm flipV="1">
                <a:off x="3122980" y="3021759"/>
                <a:ext cx="315351" cy="452185"/>
                <a:chOff x="3687429" y="3021759"/>
                <a:chExt cx="315351" cy="452185"/>
              </a:xfrm>
            </p:grpSpPr>
            <p:sp>
              <p:nvSpPr>
                <p:cNvPr id="257" name="Down Arrow 256"/>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5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sp>
            <p:nvSpPr>
              <p:cNvPr id="213" name="Down Arrow 212"/>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1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3838180"/>
                <a:ext cx="315351" cy="298763"/>
              </a:xfrm>
              <a:prstGeom prst="rect">
                <a:avLst/>
              </a:prstGeom>
              <a:noFill/>
            </p:spPr>
          </p:pic>
          <p:sp>
            <p:nvSpPr>
              <p:cNvPr id="215" name="Down Arrow 214"/>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1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836131"/>
                <a:ext cx="315351" cy="298763"/>
              </a:xfrm>
              <a:prstGeom prst="rect">
                <a:avLst/>
              </a:prstGeom>
              <a:noFill/>
            </p:spPr>
          </p:pic>
          <p:sp>
            <p:nvSpPr>
              <p:cNvPr id="217" name="Down Arrow 216"/>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3836133"/>
                <a:ext cx="315351" cy="298763"/>
              </a:xfrm>
              <a:prstGeom prst="rect">
                <a:avLst/>
              </a:prstGeom>
              <a:noFill/>
            </p:spPr>
          </p:pic>
          <p:sp>
            <p:nvSpPr>
              <p:cNvPr id="219" name="Down Arrow 218"/>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2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3839446"/>
                <a:ext cx="315351" cy="298763"/>
              </a:xfrm>
              <a:prstGeom prst="rect">
                <a:avLst/>
              </a:prstGeom>
              <a:noFill/>
            </p:spPr>
          </p:pic>
          <p:cxnSp>
            <p:nvCxnSpPr>
              <p:cNvPr id="221" name="Straight Connector 220"/>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4" name="Straight Connector 223"/>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7" name="Straight Connector 226"/>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Straight Connector 227"/>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Straight Connector 229"/>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Straight Connector 230"/>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Straight Connector 231"/>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3" name="TextBox 232"/>
              <p:cNvSpPr txBox="1"/>
              <p:nvPr/>
            </p:nvSpPr>
            <p:spPr bwMode="ltGray">
              <a:xfrm>
                <a:off x="953922" y="17272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1.4</a:t>
                </a:r>
                <a:endParaRPr lang="en-US" sz="1600" baseline="-25000" dirty="0" smtClean="0">
                  <a:solidFill>
                    <a:schemeClr val="bg1"/>
                  </a:solidFill>
                  <a:latin typeface="Calibri" pitchFamily="34" charset="0"/>
                </a:endParaRPr>
              </a:p>
            </p:txBody>
          </p:sp>
          <p:sp>
            <p:nvSpPr>
              <p:cNvPr id="234" name="TextBox 233"/>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.75</a:t>
                </a:r>
                <a:endParaRPr lang="en-US" sz="1600" baseline="-25000" dirty="0" smtClean="0">
                  <a:solidFill>
                    <a:schemeClr val="bg1"/>
                  </a:solidFill>
                  <a:latin typeface="Calibri" pitchFamily="34" charset="0"/>
                </a:endParaRPr>
              </a:p>
            </p:txBody>
          </p:sp>
          <p:sp>
            <p:nvSpPr>
              <p:cNvPr id="235" name="TextBox 234"/>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a:t>
                </a:r>
                <a:endParaRPr lang="en-US" sz="1600" baseline="-25000" dirty="0" smtClean="0">
                  <a:solidFill>
                    <a:schemeClr val="bg1"/>
                  </a:solidFill>
                  <a:latin typeface="Calibri" pitchFamily="34" charset="0"/>
                </a:endParaRPr>
              </a:p>
            </p:txBody>
          </p:sp>
          <p:sp>
            <p:nvSpPr>
              <p:cNvPr id="236" name="TextBox 235"/>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.24</a:t>
                </a:r>
                <a:endParaRPr lang="en-US" sz="1600" baseline="-25000" dirty="0" smtClean="0">
                  <a:solidFill>
                    <a:schemeClr val="bg1"/>
                  </a:solidFill>
                  <a:latin typeface="Calibri" pitchFamily="34" charset="0"/>
                </a:endParaRPr>
              </a:p>
            </p:txBody>
          </p:sp>
          <p:sp>
            <p:nvSpPr>
              <p:cNvPr id="237" name="TextBox 236"/>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.15</a:t>
                </a:r>
                <a:endParaRPr lang="en-US" sz="1600" baseline="-25000" dirty="0" smtClean="0">
                  <a:solidFill>
                    <a:schemeClr val="bg1"/>
                  </a:solidFill>
                  <a:latin typeface="Calibri" pitchFamily="34" charset="0"/>
                </a:endParaRPr>
              </a:p>
            </p:txBody>
          </p:sp>
          <p:sp>
            <p:nvSpPr>
              <p:cNvPr id="238" name="TextBox 237"/>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a:t>
                </a:r>
                <a:endParaRPr lang="en-US" sz="1600" baseline="-25000" dirty="0" smtClean="0">
                  <a:solidFill>
                    <a:schemeClr val="bg1"/>
                  </a:solidFill>
                  <a:latin typeface="Calibri" pitchFamily="34" charset="0"/>
                </a:endParaRPr>
              </a:p>
            </p:txBody>
          </p:sp>
          <p:sp>
            <p:nvSpPr>
              <p:cNvPr id="239" name="TextBox 238"/>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1.1</a:t>
                </a:r>
                <a:endParaRPr lang="en-US" sz="1600" baseline="-25000" dirty="0" smtClean="0">
                  <a:solidFill>
                    <a:schemeClr val="bg1"/>
                  </a:solidFill>
                  <a:latin typeface="Calibri" pitchFamily="34" charset="0"/>
                </a:endParaRPr>
              </a:p>
            </p:txBody>
          </p:sp>
          <p:sp>
            <p:nvSpPr>
              <p:cNvPr id="240" name="TextBox 239"/>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241" name="TextBox 240"/>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1.7</a:t>
                </a:r>
                <a:endParaRPr lang="en-US" sz="1600" baseline="-25000" dirty="0" smtClean="0">
                  <a:solidFill>
                    <a:schemeClr val="bg1"/>
                  </a:solidFill>
                  <a:latin typeface="Calibri" pitchFamily="34" charset="0"/>
                </a:endParaRPr>
              </a:p>
            </p:txBody>
          </p:sp>
          <p:sp>
            <p:nvSpPr>
              <p:cNvPr id="242" name="TextBox 241"/>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a:t>
                </a:r>
                <a:endParaRPr lang="en-US" sz="1600" baseline="-25000" dirty="0" smtClean="0">
                  <a:solidFill>
                    <a:schemeClr val="bg1"/>
                  </a:solidFill>
                  <a:latin typeface="Calibri" pitchFamily="34" charset="0"/>
                </a:endParaRPr>
              </a:p>
            </p:txBody>
          </p:sp>
          <p:sp>
            <p:nvSpPr>
              <p:cNvPr id="243" name="TextBox 242"/>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.71</a:t>
                </a:r>
                <a:endParaRPr lang="en-US" sz="1600" baseline="-25000" dirty="0" smtClean="0">
                  <a:solidFill>
                    <a:schemeClr val="bg1"/>
                  </a:solidFill>
                  <a:latin typeface="Calibri" pitchFamily="34" charset="0"/>
                </a:endParaRPr>
              </a:p>
            </p:txBody>
          </p:sp>
          <p:sp>
            <p:nvSpPr>
              <p:cNvPr id="244" name="TextBox 243"/>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8.1</a:t>
                </a:r>
                <a:endParaRPr lang="en-US" sz="1600" baseline="-25000" dirty="0" smtClean="0">
                  <a:solidFill>
                    <a:schemeClr val="bg1"/>
                  </a:solidFill>
                  <a:latin typeface="Calibri" pitchFamily="34" charset="0"/>
                </a:endParaRPr>
              </a:p>
            </p:txBody>
          </p:sp>
          <p:sp>
            <p:nvSpPr>
              <p:cNvPr id="245" name="TextBox 244"/>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246" name="TextBox 245"/>
              <p:cNvSpPr txBox="1"/>
              <p:nvPr/>
            </p:nvSpPr>
            <p:spPr bwMode="ltGray">
              <a:xfrm>
                <a:off x="1786264" y="1721558"/>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-.22</a:t>
                </a:r>
                <a:endParaRPr lang="en-US" sz="1600" baseline="-25000" dirty="0" smtClean="0">
                  <a:solidFill>
                    <a:schemeClr val="bg1"/>
                  </a:solidFill>
                  <a:latin typeface="Calibri" pitchFamily="34" charset="0"/>
                </a:endParaRPr>
              </a:p>
            </p:txBody>
          </p:sp>
          <p:sp>
            <p:nvSpPr>
              <p:cNvPr id="247" name="TextBox 246"/>
              <p:cNvSpPr txBox="1"/>
              <p:nvPr/>
            </p:nvSpPr>
            <p:spPr bwMode="ltGray">
              <a:xfrm>
                <a:off x="2632931" y="1732846"/>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sp>
            <p:nvSpPr>
              <p:cNvPr id="248" name="TextBox 247"/>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249" name="TextBox 248"/>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.41</a:t>
                </a:r>
                <a:endParaRPr lang="en-US" sz="1600" baseline="-25000" dirty="0" smtClean="0">
                  <a:solidFill>
                    <a:schemeClr val="bg1"/>
                  </a:solidFill>
                  <a:latin typeface="Calibri" pitchFamily="34" charset="0"/>
                </a:endParaRPr>
              </a:p>
            </p:txBody>
          </p:sp>
          <p:sp>
            <p:nvSpPr>
              <p:cNvPr id="250" name="TextBox 249"/>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.59</a:t>
                </a:r>
                <a:endParaRPr lang="en-US" sz="1600" baseline="-25000" dirty="0" smtClean="0">
                  <a:solidFill>
                    <a:schemeClr val="bg1"/>
                  </a:solidFill>
                  <a:latin typeface="Calibri" pitchFamily="34" charset="0"/>
                </a:endParaRPr>
              </a:p>
            </p:txBody>
          </p:sp>
          <p:sp>
            <p:nvSpPr>
              <p:cNvPr id="251" name="TextBox 250"/>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.26</a:t>
                </a:r>
                <a:endParaRPr lang="en-US" sz="1600" baseline="-25000" dirty="0" smtClean="0">
                  <a:solidFill>
                    <a:schemeClr val="bg1"/>
                  </a:solidFill>
                  <a:latin typeface="Calibri" pitchFamily="34" charset="0"/>
                </a:endParaRPr>
              </a:p>
            </p:txBody>
          </p:sp>
          <p:sp>
            <p:nvSpPr>
              <p:cNvPr id="252" name="TextBox 251"/>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-.53</a:t>
                </a:r>
                <a:endParaRPr lang="en-US" sz="1600" baseline="-25000" dirty="0" smtClean="0">
                  <a:solidFill>
                    <a:schemeClr val="bg1"/>
                  </a:solidFill>
                  <a:latin typeface="Calibri" pitchFamily="34" charset="0"/>
                </a:endParaRPr>
              </a:p>
            </p:txBody>
          </p:sp>
          <p:sp>
            <p:nvSpPr>
              <p:cNvPr id="253" name="TextBox 252"/>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5.8</a:t>
                </a:r>
                <a:endParaRPr lang="en-US" sz="1600" baseline="-25000" dirty="0" smtClean="0">
                  <a:solidFill>
                    <a:schemeClr val="bg1"/>
                  </a:solidFill>
                  <a:latin typeface="Calibri" pitchFamily="34" charset="0"/>
                </a:endParaRPr>
              </a:p>
            </p:txBody>
          </p:sp>
          <p:sp>
            <p:nvSpPr>
              <p:cNvPr id="254" name="TextBox 253"/>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.97</a:t>
                </a:r>
                <a:endParaRPr lang="en-US" sz="1600" baseline="-25000" dirty="0" smtClean="0">
                  <a:solidFill>
                    <a:schemeClr val="bg1"/>
                  </a:solidFill>
                  <a:latin typeface="Calibri" pitchFamily="34" charset="0"/>
                </a:endParaRPr>
              </a:p>
            </p:txBody>
          </p:sp>
          <p:sp>
            <p:nvSpPr>
              <p:cNvPr id="255" name="TextBox 254"/>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256" name="TextBox 255"/>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grpSp>
        <p:grpSp>
          <p:nvGrpSpPr>
            <p:cNvPr id="267" name="Group 266"/>
            <p:cNvGrpSpPr/>
            <p:nvPr/>
          </p:nvGrpSpPr>
          <p:grpSpPr>
            <a:xfrm>
              <a:off x="3713582" y="3277527"/>
              <a:ext cx="3061880" cy="2448295"/>
              <a:chOff x="376451" y="1689914"/>
              <a:chExt cx="3061880" cy="2448295"/>
            </a:xfrm>
          </p:grpSpPr>
          <p:cxnSp>
            <p:nvCxnSpPr>
              <p:cNvPr id="268" name="Straight Connector 267"/>
              <p:cNvCxnSpPr/>
              <p:nvPr/>
            </p:nvCxnSpPr>
            <p:spPr bwMode="auto">
              <a:xfrm flipH="1">
                <a:off x="777048" y="2149740"/>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9" name="Straight Connector 268"/>
              <p:cNvCxnSpPr/>
              <p:nvPr/>
            </p:nvCxnSpPr>
            <p:spPr bwMode="auto">
              <a:xfrm flipH="1">
                <a:off x="1589374" y="214918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0" name="Straight Connector 269"/>
              <p:cNvCxnSpPr/>
              <p:nvPr/>
            </p:nvCxnSpPr>
            <p:spPr bwMode="auto">
              <a:xfrm flipH="1">
                <a:off x="2450182" y="2145307"/>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1" name="Straight Connector 270"/>
              <p:cNvCxnSpPr/>
              <p:nvPr/>
            </p:nvCxnSpPr>
            <p:spPr bwMode="auto">
              <a:xfrm flipH="1">
                <a:off x="3283854" y="213477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2" name="Straight Connector 271"/>
              <p:cNvCxnSpPr/>
              <p:nvPr/>
            </p:nvCxnSpPr>
            <p:spPr bwMode="auto">
              <a:xfrm flipH="1">
                <a:off x="769843" y="2804228"/>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3" name="Straight Connector 272"/>
              <p:cNvCxnSpPr/>
              <p:nvPr/>
            </p:nvCxnSpPr>
            <p:spPr bwMode="auto">
              <a:xfrm flipH="1">
                <a:off x="1582169" y="280367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4" name="Straight Connector 273"/>
              <p:cNvCxnSpPr/>
              <p:nvPr/>
            </p:nvCxnSpPr>
            <p:spPr bwMode="auto">
              <a:xfrm flipH="1">
                <a:off x="2442977" y="2799795"/>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5" name="Straight Connector 274"/>
              <p:cNvCxnSpPr/>
              <p:nvPr/>
            </p:nvCxnSpPr>
            <p:spPr bwMode="auto">
              <a:xfrm flipH="1">
                <a:off x="3276649" y="278926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6" name="Straight Connector 275"/>
              <p:cNvCxnSpPr/>
              <p:nvPr/>
            </p:nvCxnSpPr>
            <p:spPr bwMode="auto">
              <a:xfrm flipH="1">
                <a:off x="766518" y="3469246"/>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7" name="Straight Connector 276"/>
              <p:cNvCxnSpPr/>
              <p:nvPr/>
            </p:nvCxnSpPr>
            <p:spPr bwMode="auto">
              <a:xfrm flipH="1">
                <a:off x="1578844" y="3468692"/>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8" name="Straight Connector 277"/>
              <p:cNvCxnSpPr/>
              <p:nvPr/>
            </p:nvCxnSpPr>
            <p:spPr bwMode="auto">
              <a:xfrm flipH="1">
                <a:off x="2439652" y="346481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9" name="Straight Connector 278"/>
              <p:cNvCxnSpPr/>
              <p:nvPr/>
            </p:nvCxnSpPr>
            <p:spPr bwMode="auto">
              <a:xfrm flipH="1">
                <a:off x="3273324" y="345428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0" name="Down Arrow 279"/>
              <p:cNvSpPr/>
              <p:nvPr/>
            </p:nvSpPr>
            <p:spPr bwMode="auto">
              <a:xfrm rot="10800000">
                <a:off x="1527905" y="169196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8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1845385"/>
                <a:ext cx="315351" cy="298763"/>
              </a:xfrm>
              <a:prstGeom prst="rect">
                <a:avLst/>
              </a:prstGeom>
              <a:noFill/>
            </p:spPr>
          </p:pic>
          <p:sp>
            <p:nvSpPr>
              <p:cNvPr id="282" name="Down Arrow 281"/>
              <p:cNvSpPr/>
              <p:nvPr/>
            </p:nvSpPr>
            <p:spPr bwMode="auto">
              <a:xfrm rot="10800000">
                <a:off x="709967" y="168991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8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1843336"/>
                <a:ext cx="315351" cy="298763"/>
              </a:xfrm>
              <a:prstGeom prst="rect">
                <a:avLst/>
              </a:prstGeom>
              <a:noFill/>
            </p:spPr>
          </p:pic>
          <p:sp>
            <p:nvSpPr>
              <p:cNvPr id="284" name="Down Arrow 283"/>
              <p:cNvSpPr/>
              <p:nvPr/>
            </p:nvSpPr>
            <p:spPr bwMode="auto">
              <a:xfrm rot="10800000">
                <a:off x="3219118" y="169322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8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1846651"/>
                <a:ext cx="315351" cy="298763"/>
              </a:xfrm>
              <a:prstGeom prst="rect">
                <a:avLst/>
              </a:prstGeom>
              <a:noFill/>
            </p:spPr>
          </p:pic>
          <p:sp>
            <p:nvSpPr>
              <p:cNvPr id="286" name="Down Arrow 285"/>
              <p:cNvSpPr/>
              <p:nvPr/>
            </p:nvSpPr>
            <p:spPr bwMode="auto">
              <a:xfrm rot="10800000">
                <a:off x="1527905" y="235622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87"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2509650"/>
                <a:ext cx="315351" cy="298763"/>
              </a:xfrm>
              <a:prstGeom prst="rect">
                <a:avLst/>
              </a:prstGeom>
              <a:noFill/>
            </p:spPr>
          </p:pic>
          <p:sp>
            <p:nvSpPr>
              <p:cNvPr id="289" name="Down Arrow 288"/>
              <p:cNvSpPr/>
              <p:nvPr/>
            </p:nvSpPr>
            <p:spPr bwMode="auto">
              <a:xfrm rot="10800000">
                <a:off x="2395276" y="235418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9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2507603"/>
                <a:ext cx="315351" cy="298763"/>
              </a:xfrm>
              <a:prstGeom prst="rect">
                <a:avLst/>
              </a:prstGeom>
              <a:noFill/>
            </p:spPr>
          </p:pic>
          <p:sp>
            <p:nvSpPr>
              <p:cNvPr id="291" name="Down Arrow 290"/>
              <p:cNvSpPr/>
              <p:nvPr/>
            </p:nvSpPr>
            <p:spPr bwMode="auto">
              <a:xfrm rot="10800000">
                <a:off x="3219118" y="235749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9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2510916"/>
                <a:ext cx="315351" cy="298763"/>
              </a:xfrm>
              <a:prstGeom prst="rect">
                <a:avLst/>
              </a:prstGeom>
              <a:noFill/>
            </p:spPr>
          </p:pic>
          <p:grpSp>
            <p:nvGrpSpPr>
              <p:cNvPr id="293" name="Group 292"/>
              <p:cNvGrpSpPr/>
              <p:nvPr/>
            </p:nvGrpSpPr>
            <p:grpSpPr>
              <a:xfrm flipV="1">
                <a:off x="1431767" y="3020493"/>
                <a:ext cx="315351" cy="452185"/>
                <a:chOff x="1680124" y="3020493"/>
                <a:chExt cx="315351" cy="452185"/>
              </a:xfrm>
            </p:grpSpPr>
            <p:sp>
              <p:nvSpPr>
                <p:cNvPr id="343" name="Down Arrow 342"/>
                <p:cNvSpPr/>
                <p:nvPr/>
              </p:nvSpPr>
              <p:spPr bwMode="auto">
                <a:xfrm rot="10800000">
                  <a:off x="1776262" y="3020493"/>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4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680124" y="3173915"/>
                  <a:ext cx="315351" cy="298763"/>
                </a:xfrm>
                <a:prstGeom prst="rect">
                  <a:avLst/>
                </a:prstGeom>
                <a:noFill/>
              </p:spPr>
            </p:pic>
          </p:grpSp>
          <p:grpSp>
            <p:nvGrpSpPr>
              <p:cNvPr id="296" name="Group 295"/>
              <p:cNvGrpSpPr/>
              <p:nvPr/>
            </p:nvGrpSpPr>
            <p:grpSpPr>
              <a:xfrm flipV="1">
                <a:off x="2299138" y="3018446"/>
                <a:ext cx="315351" cy="452185"/>
                <a:chOff x="2660385" y="3018446"/>
                <a:chExt cx="315351" cy="452185"/>
              </a:xfrm>
            </p:grpSpPr>
            <p:sp>
              <p:nvSpPr>
                <p:cNvPr id="341" name="Down Arrow 340"/>
                <p:cNvSpPr/>
                <p:nvPr/>
              </p:nvSpPr>
              <p:spPr bwMode="auto">
                <a:xfrm rot="10800000">
                  <a:off x="2756523" y="3018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4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660385" y="3171868"/>
                  <a:ext cx="315351" cy="298763"/>
                </a:xfrm>
                <a:prstGeom prst="rect">
                  <a:avLst/>
                </a:prstGeom>
                <a:noFill/>
              </p:spPr>
            </p:pic>
          </p:grpSp>
          <p:grpSp>
            <p:nvGrpSpPr>
              <p:cNvPr id="297" name="Group 296"/>
              <p:cNvGrpSpPr/>
              <p:nvPr/>
            </p:nvGrpSpPr>
            <p:grpSpPr>
              <a:xfrm flipV="1">
                <a:off x="3122980" y="3021759"/>
                <a:ext cx="315351" cy="452185"/>
                <a:chOff x="3687429" y="3021759"/>
                <a:chExt cx="315351" cy="452185"/>
              </a:xfrm>
            </p:grpSpPr>
            <p:sp>
              <p:nvSpPr>
                <p:cNvPr id="339" name="Down Arrow 338"/>
                <p:cNvSpPr/>
                <p:nvPr/>
              </p:nvSpPr>
              <p:spPr bwMode="auto">
                <a:xfrm rot="10800000">
                  <a:off x="3783567" y="302175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40"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687429" y="3175181"/>
                  <a:ext cx="315351" cy="298763"/>
                </a:xfrm>
                <a:prstGeom prst="rect">
                  <a:avLst/>
                </a:prstGeom>
                <a:noFill/>
              </p:spPr>
            </p:pic>
          </p:grpSp>
          <p:sp>
            <p:nvSpPr>
              <p:cNvPr id="298" name="Down Arrow 297"/>
              <p:cNvSpPr/>
              <p:nvPr/>
            </p:nvSpPr>
            <p:spPr bwMode="auto">
              <a:xfrm rot="10800000">
                <a:off x="1527905" y="3684758"/>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29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1431767" y="3838180"/>
                <a:ext cx="315351" cy="298763"/>
              </a:xfrm>
              <a:prstGeom prst="rect">
                <a:avLst/>
              </a:prstGeom>
              <a:noFill/>
            </p:spPr>
          </p:pic>
          <p:sp>
            <p:nvSpPr>
              <p:cNvPr id="300" name="Down Arrow 299"/>
              <p:cNvSpPr/>
              <p:nvPr/>
            </p:nvSpPr>
            <p:spPr bwMode="auto">
              <a:xfrm rot="10800000">
                <a:off x="709967" y="3682709"/>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01"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613829" y="3836131"/>
                <a:ext cx="315351" cy="298763"/>
              </a:xfrm>
              <a:prstGeom prst="rect">
                <a:avLst/>
              </a:prstGeom>
              <a:noFill/>
            </p:spPr>
          </p:pic>
          <p:sp>
            <p:nvSpPr>
              <p:cNvPr id="302" name="Down Arrow 301"/>
              <p:cNvSpPr/>
              <p:nvPr/>
            </p:nvSpPr>
            <p:spPr bwMode="auto">
              <a:xfrm rot="10800000">
                <a:off x="2395276" y="3682711"/>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03"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299138" y="3836133"/>
                <a:ext cx="315351" cy="298763"/>
              </a:xfrm>
              <a:prstGeom prst="rect">
                <a:avLst/>
              </a:prstGeom>
              <a:noFill/>
            </p:spPr>
          </p:pic>
          <p:sp>
            <p:nvSpPr>
              <p:cNvPr id="304" name="Down Arrow 303"/>
              <p:cNvSpPr/>
              <p:nvPr/>
            </p:nvSpPr>
            <p:spPr bwMode="auto">
              <a:xfrm rot="10800000">
                <a:off x="3219118" y="3686024"/>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30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3122980" y="3839446"/>
                <a:ext cx="315351" cy="298763"/>
              </a:xfrm>
              <a:prstGeom prst="rect">
                <a:avLst/>
              </a:prstGeom>
              <a:noFill/>
            </p:spPr>
          </p:pic>
          <p:cxnSp>
            <p:nvCxnSpPr>
              <p:cNvPr id="306" name="Straight Connector 305"/>
              <p:cNvCxnSpPr/>
              <p:nvPr/>
            </p:nvCxnSpPr>
            <p:spPr bwMode="auto">
              <a:xfrm>
                <a:off x="921829"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7" name="Straight Connector 306"/>
              <p:cNvCxnSpPr/>
              <p:nvPr/>
            </p:nvCxnSpPr>
            <p:spPr bwMode="auto">
              <a:xfrm>
                <a:off x="1803127" y="199072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8" name="Straight Connector 307"/>
              <p:cNvCxnSpPr/>
              <p:nvPr/>
            </p:nvCxnSpPr>
            <p:spPr bwMode="auto">
              <a:xfrm>
                <a:off x="2630722" y="199403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9" name="Straight Connector 308"/>
              <p:cNvCxnSpPr/>
              <p:nvPr/>
            </p:nvCxnSpPr>
            <p:spPr bwMode="auto">
              <a:xfrm>
                <a:off x="921829"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0" name="Straight Connector 309"/>
              <p:cNvCxnSpPr/>
              <p:nvPr/>
            </p:nvCxnSpPr>
            <p:spPr bwMode="auto">
              <a:xfrm>
                <a:off x="1803127" y="265499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1" name="Straight Connector 310"/>
              <p:cNvCxnSpPr/>
              <p:nvPr/>
            </p:nvCxnSpPr>
            <p:spPr bwMode="auto">
              <a:xfrm>
                <a:off x="2630722" y="265830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2" name="Straight Connector 311"/>
              <p:cNvCxnSpPr/>
              <p:nvPr/>
            </p:nvCxnSpPr>
            <p:spPr bwMode="auto">
              <a:xfrm>
                <a:off x="921829"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3" name="Straight Connector 312"/>
              <p:cNvCxnSpPr/>
              <p:nvPr/>
            </p:nvCxnSpPr>
            <p:spPr bwMode="auto">
              <a:xfrm>
                <a:off x="1803127" y="3319256"/>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4" name="Straight Connector 313"/>
              <p:cNvCxnSpPr/>
              <p:nvPr/>
            </p:nvCxnSpPr>
            <p:spPr bwMode="auto">
              <a:xfrm>
                <a:off x="2630722" y="3322569"/>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5" name="Straight Connector 314"/>
              <p:cNvCxnSpPr/>
              <p:nvPr/>
            </p:nvCxnSpPr>
            <p:spPr bwMode="auto">
              <a:xfrm>
                <a:off x="921829"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6" name="Straight Connector 315"/>
              <p:cNvCxnSpPr/>
              <p:nvPr/>
            </p:nvCxnSpPr>
            <p:spPr bwMode="auto">
              <a:xfrm>
                <a:off x="1803127" y="3983521"/>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7" name="Straight Connector 316"/>
              <p:cNvCxnSpPr/>
              <p:nvPr/>
            </p:nvCxnSpPr>
            <p:spPr bwMode="auto">
              <a:xfrm>
                <a:off x="2630722" y="3986834"/>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18" name="TextBox 317"/>
              <p:cNvSpPr txBox="1"/>
              <p:nvPr/>
            </p:nvSpPr>
            <p:spPr bwMode="ltGray">
              <a:xfrm>
                <a:off x="383833" y="20828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.75</a:t>
                </a:r>
                <a:endParaRPr lang="en-US" sz="1600" baseline="-25000" dirty="0" smtClean="0">
                  <a:solidFill>
                    <a:schemeClr val="bg1"/>
                  </a:solidFill>
                  <a:latin typeface="Calibri" pitchFamily="34" charset="0"/>
                </a:endParaRPr>
              </a:p>
            </p:txBody>
          </p:sp>
          <p:sp>
            <p:nvSpPr>
              <p:cNvPr id="319" name="TextBox 318"/>
              <p:cNvSpPr txBox="1"/>
              <p:nvPr/>
            </p:nvSpPr>
            <p:spPr bwMode="ltGray">
              <a:xfrm>
                <a:off x="1271344" y="2099736"/>
                <a:ext cx="351336"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a:t>
                </a:r>
                <a:endParaRPr lang="en-US" sz="1600" baseline="-25000" dirty="0" smtClean="0">
                  <a:solidFill>
                    <a:schemeClr val="bg1"/>
                  </a:solidFill>
                  <a:latin typeface="Calibri" pitchFamily="34" charset="0"/>
                </a:endParaRPr>
              </a:p>
            </p:txBody>
          </p:sp>
          <p:sp>
            <p:nvSpPr>
              <p:cNvPr id="320" name="TextBox 319"/>
              <p:cNvSpPr txBox="1"/>
              <p:nvPr/>
            </p:nvSpPr>
            <p:spPr bwMode="ltGray">
              <a:xfrm>
                <a:off x="2054591" y="2105380"/>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.24</a:t>
                </a:r>
                <a:endParaRPr lang="en-US" sz="1600" baseline="-25000" dirty="0" smtClean="0">
                  <a:solidFill>
                    <a:schemeClr val="bg1"/>
                  </a:solidFill>
                  <a:latin typeface="Calibri" pitchFamily="34" charset="0"/>
                </a:endParaRPr>
              </a:p>
            </p:txBody>
          </p:sp>
          <p:sp>
            <p:nvSpPr>
              <p:cNvPr id="321" name="TextBox 320"/>
              <p:cNvSpPr txBox="1"/>
              <p:nvPr/>
            </p:nvSpPr>
            <p:spPr bwMode="ltGray">
              <a:xfrm>
                <a:off x="2895613" y="21110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.15</a:t>
                </a:r>
                <a:endParaRPr lang="en-US" sz="1600" baseline="-25000" dirty="0" smtClean="0">
                  <a:solidFill>
                    <a:schemeClr val="bg1"/>
                  </a:solidFill>
                  <a:latin typeface="Calibri" pitchFamily="34" charset="0"/>
                </a:endParaRPr>
              </a:p>
            </p:txBody>
          </p:sp>
          <p:sp>
            <p:nvSpPr>
              <p:cNvPr id="322" name="TextBox 321"/>
              <p:cNvSpPr txBox="1"/>
              <p:nvPr/>
            </p:nvSpPr>
            <p:spPr bwMode="ltGray">
              <a:xfrm>
                <a:off x="376451" y="2754490"/>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a:t>
                </a:r>
                <a:endParaRPr lang="en-US" sz="1600" baseline="-25000" dirty="0" smtClean="0">
                  <a:solidFill>
                    <a:schemeClr val="bg1"/>
                  </a:solidFill>
                  <a:latin typeface="Calibri" pitchFamily="34" charset="0"/>
                </a:endParaRPr>
              </a:p>
            </p:txBody>
          </p:sp>
          <p:sp>
            <p:nvSpPr>
              <p:cNvPr id="323" name="TextBox 322"/>
              <p:cNvSpPr txBox="1"/>
              <p:nvPr/>
            </p:nvSpPr>
            <p:spPr bwMode="ltGray">
              <a:xfrm>
                <a:off x="1196634" y="2771424"/>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1.1</a:t>
                </a:r>
                <a:endParaRPr lang="en-US" sz="1600" baseline="-25000" dirty="0" smtClean="0">
                  <a:solidFill>
                    <a:schemeClr val="bg1"/>
                  </a:solidFill>
                  <a:latin typeface="Calibri" pitchFamily="34" charset="0"/>
                </a:endParaRPr>
              </a:p>
            </p:txBody>
          </p:sp>
          <p:sp>
            <p:nvSpPr>
              <p:cNvPr id="324" name="TextBox 323"/>
              <p:cNvSpPr txBox="1"/>
              <p:nvPr/>
            </p:nvSpPr>
            <p:spPr bwMode="ltGray">
              <a:xfrm>
                <a:off x="2047209" y="277706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325" name="TextBox 324"/>
              <p:cNvSpPr txBox="1"/>
              <p:nvPr/>
            </p:nvSpPr>
            <p:spPr bwMode="ltGray">
              <a:xfrm>
                <a:off x="2867391" y="278271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1.7</a:t>
                </a:r>
                <a:endParaRPr lang="en-US" sz="1600" baseline="-25000" dirty="0" smtClean="0">
                  <a:solidFill>
                    <a:schemeClr val="bg1"/>
                  </a:solidFill>
                  <a:latin typeface="Calibri" pitchFamily="34" charset="0"/>
                </a:endParaRPr>
              </a:p>
            </p:txBody>
          </p:sp>
          <p:sp>
            <p:nvSpPr>
              <p:cNvPr id="326" name="TextBox 325"/>
              <p:cNvSpPr txBox="1"/>
              <p:nvPr/>
            </p:nvSpPr>
            <p:spPr bwMode="ltGray">
              <a:xfrm>
                <a:off x="424641" y="3437468"/>
                <a:ext cx="340115"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a:t>
                </a:r>
                <a:endParaRPr lang="en-US" sz="1600" baseline="-25000" dirty="0" smtClean="0">
                  <a:solidFill>
                    <a:schemeClr val="bg1"/>
                  </a:solidFill>
                  <a:latin typeface="Calibri" pitchFamily="34" charset="0"/>
                </a:endParaRPr>
              </a:p>
            </p:txBody>
          </p:sp>
          <p:sp>
            <p:nvSpPr>
              <p:cNvPr id="327" name="TextBox 326"/>
              <p:cNvSpPr txBox="1"/>
              <p:nvPr/>
            </p:nvSpPr>
            <p:spPr bwMode="ltGray">
              <a:xfrm>
                <a:off x="1213569" y="34544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.71</a:t>
                </a:r>
                <a:endParaRPr lang="en-US" sz="1600" baseline="-25000" dirty="0" smtClean="0">
                  <a:solidFill>
                    <a:schemeClr val="bg1"/>
                  </a:solidFill>
                  <a:latin typeface="Calibri" pitchFamily="34" charset="0"/>
                </a:endParaRPr>
              </a:p>
            </p:txBody>
          </p:sp>
          <p:sp>
            <p:nvSpPr>
              <p:cNvPr id="328" name="TextBox 327"/>
              <p:cNvSpPr txBox="1"/>
              <p:nvPr/>
            </p:nvSpPr>
            <p:spPr bwMode="ltGray">
              <a:xfrm>
                <a:off x="2043302" y="34600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8.1</a:t>
                </a:r>
                <a:endParaRPr lang="en-US" sz="1600" baseline="-25000" dirty="0" smtClean="0">
                  <a:solidFill>
                    <a:schemeClr val="bg1"/>
                  </a:solidFill>
                  <a:latin typeface="Calibri" pitchFamily="34" charset="0"/>
                </a:endParaRPr>
              </a:p>
            </p:txBody>
          </p:sp>
          <p:sp>
            <p:nvSpPr>
              <p:cNvPr id="329" name="TextBox 328"/>
              <p:cNvSpPr txBox="1"/>
              <p:nvPr/>
            </p:nvSpPr>
            <p:spPr bwMode="ltGray">
              <a:xfrm>
                <a:off x="2853068" y="3465690"/>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330" name="TextBox 329"/>
              <p:cNvSpPr txBox="1"/>
              <p:nvPr/>
            </p:nvSpPr>
            <p:spPr bwMode="ltGray">
              <a:xfrm>
                <a:off x="982144" y="239889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3.1</a:t>
                </a:r>
                <a:endParaRPr lang="en-US" sz="1600" baseline="-25000" dirty="0" smtClean="0">
                  <a:solidFill>
                    <a:schemeClr val="bg1"/>
                  </a:solidFill>
                  <a:latin typeface="Calibri" pitchFamily="34" charset="0"/>
                </a:endParaRPr>
              </a:p>
            </p:txBody>
          </p:sp>
          <p:sp>
            <p:nvSpPr>
              <p:cNvPr id="331" name="TextBox 330"/>
              <p:cNvSpPr txBox="1"/>
              <p:nvPr/>
            </p:nvSpPr>
            <p:spPr bwMode="ltGray">
              <a:xfrm>
                <a:off x="1845744" y="2393248"/>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.41</a:t>
                </a:r>
                <a:endParaRPr lang="en-US" sz="1600" baseline="-25000" dirty="0" smtClean="0">
                  <a:solidFill>
                    <a:schemeClr val="bg1"/>
                  </a:solidFill>
                  <a:latin typeface="Calibri" pitchFamily="34" charset="0"/>
                </a:endParaRPr>
              </a:p>
            </p:txBody>
          </p:sp>
          <p:sp>
            <p:nvSpPr>
              <p:cNvPr id="332" name="TextBox 331"/>
              <p:cNvSpPr txBox="1"/>
              <p:nvPr/>
            </p:nvSpPr>
            <p:spPr bwMode="ltGray">
              <a:xfrm>
                <a:off x="2692411" y="240453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.59</a:t>
                </a:r>
                <a:endParaRPr lang="en-US" sz="1600" baseline="-25000" dirty="0" smtClean="0">
                  <a:solidFill>
                    <a:schemeClr val="bg1"/>
                  </a:solidFill>
                  <a:latin typeface="Calibri" pitchFamily="34" charset="0"/>
                </a:endParaRPr>
              </a:p>
            </p:txBody>
          </p:sp>
          <p:sp>
            <p:nvSpPr>
              <p:cNvPr id="333" name="TextBox 332"/>
              <p:cNvSpPr txBox="1"/>
              <p:nvPr/>
            </p:nvSpPr>
            <p:spPr bwMode="ltGray">
              <a:xfrm>
                <a:off x="953920" y="3059297"/>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.26</a:t>
                </a:r>
                <a:endParaRPr lang="en-US" sz="1600" baseline="-25000" dirty="0" smtClean="0">
                  <a:solidFill>
                    <a:schemeClr val="bg1"/>
                  </a:solidFill>
                  <a:latin typeface="Calibri" pitchFamily="34" charset="0"/>
                </a:endParaRPr>
              </a:p>
            </p:txBody>
          </p:sp>
          <p:sp>
            <p:nvSpPr>
              <p:cNvPr id="334" name="TextBox 333"/>
              <p:cNvSpPr txBox="1"/>
              <p:nvPr/>
            </p:nvSpPr>
            <p:spPr bwMode="ltGray">
              <a:xfrm>
                <a:off x="1786262" y="3053653"/>
                <a:ext cx="506828"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-.53</a:t>
                </a:r>
                <a:endParaRPr lang="en-US" sz="1600" baseline="-25000" dirty="0" smtClean="0">
                  <a:solidFill>
                    <a:schemeClr val="bg1"/>
                  </a:solidFill>
                  <a:latin typeface="Calibri" pitchFamily="34" charset="0"/>
                </a:endParaRPr>
              </a:p>
            </p:txBody>
          </p:sp>
          <p:sp>
            <p:nvSpPr>
              <p:cNvPr id="335" name="TextBox 334"/>
              <p:cNvSpPr txBox="1"/>
              <p:nvPr/>
            </p:nvSpPr>
            <p:spPr bwMode="ltGray">
              <a:xfrm>
                <a:off x="2664187" y="3064941"/>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5.8</a:t>
                </a:r>
                <a:endParaRPr lang="en-US" sz="1600" baseline="-25000" dirty="0" smtClean="0">
                  <a:solidFill>
                    <a:schemeClr val="bg1"/>
                  </a:solidFill>
                  <a:latin typeface="Calibri" pitchFamily="34" charset="0"/>
                </a:endParaRPr>
              </a:p>
            </p:txBody>
          </p:sp>
          <p:sp>
            <p:nvSpPr>
              <p:cNvPr id="336" name="TextBox 335"/>
              <p:cNvSpPr txBox="1"/>
              <p:nvPr/>
            </p:nvSpPr>
            <p:spPr bwMode="ltGray">
              <a:xfrm>
                <a:off x="948274" y="3719702"/>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.97</a:t>
                </a:r>
                <a:endParaRPr lang="en-US" sz="1600" baseline="-25000" dirty="0" smtClean="0">
                  <a:solidFill>
                    <a:schemeClr val="bg1"/>
                  </a:solidFill>
                  <a:latin typeface="Calibri" pitchFamily="34" charset="0"/>
                </a:endParaRPr>
              </a:p>
            </p:txBody>
          </p:sp>
          <p:sp>
            <p:nvSpPr>
              <p:cNvPr id="337" name="TextBox 336"/>
              <p:cNvSpPr txBox="1"/>
              <p:nvPr/>
            </p:nvSpPr>
            <p:spPr bwMode="ltGray">
              <a:xfrm>
                <a:off x="1832713" y="3714058"/>
                <a:ext cx="402632"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-.9</a:t>
                </a:r>
                <a:endParaRPr lang="en-US" sz="1600" baseline="-25000" dirty="0" smtClean="0">
                  <a:solidFill>
                    <a:schemeClr val="bg1"/>
                  </a:solidFill>
                  <a:latin typeface="Calibri" pitchFamily="34" charset="0"/>
                </a:endParaRPr>
              </a:p>
            </p:txBody>
          </p:sp>
          <p:sp>
            <p:nvSpPr>
              <p:cNvPr id="338" name="TextBox 337"/>
              <p:cNvSpPr txBox="1"/>
              <p:nvPr/>
            </p:nvSpPr>
            <p:spPr bwMode="ltGray">
              <a:xfrm>
                <a:off x="2658541" y="3725346"/>
                <a:ext cx="444311" cy="3139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chemeClr val="bg1"/>
                    </a:solidFill>
                    <a:latin typeface="Calibri" pitchFamily="34" charset="0"/>
                  </a:rPr>
                  <a:t>1.0</a:t>
                </a:r>
                <a:endParaRPr lang="en-US" sz="1600" baseline="-25000" dirty="0" smtClean="0">
                  <a:solidFill>
                    <a:schemeClr val="bg1"/>
                  </a:solidFill>
                  <a:latin typeface="Calibri" pitchFamily="34" charset="0"/>
                </a:endParaRPr>
              </a:p>
            </p:txBody>
          </p:sp>
        </p:grpSp>
        <p:sp>
          <p:nvSpPr>
            <p:cNvPr id="347" name="TextBox 346"/>
            <p:cNvSpPr txBox="1"/>
            <p:nvPr/>
          </p:nvSpPr>
          <p:spPr bwMode="ltGray">
            <a:xfrm>
              <a:off x="2580265" y="1954042"/>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48" name="TextBox 347"/>
            <p:cNvSpPr txBox="1"/>
            <p:nvPr/>
          </p:nvSpPr>
          <p:spPr bwMode="ltGray">
            <a:xfrm>
              <a:off x="2566774" y="2600625"/>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49" name="TextBox 348"/>
            <p:cNvSpPr txBox="1"/>
            <p:nvPr/>
          </p:nvSpPr>
          <p:spPr bwMode="ltGray">
            <a:xfrm>
              <a:off x="2128207" y="2330973"/>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0" name="TextBox 349"/>
            <p:cNvSpPr txBox="1"/>
            <p:nvPr/>
          </p:nvSpPr>
          <p:spPr bwMode="ltGray">
            <a:xfrm>
              <a:off x="2981664" y="2332564"/>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1" name="TextBox 350"/>
            <p:cNvSpPr txBox="1"/>
            <p:nvPr/>
          </p:nvSpPr>
          <p:spPr bwMode="ltGray">
            <a:xfrm>
              <a:off x="5123393" y="1947732"/>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2" name="TextBox 351"/>
            <p:cNvSpPr txBox="1"/>
            <p:nvPr/>
          </p:nvSpPr>
          <p:spPr bwMode="ltGray">
            <a:xfrm>
              <a:off x="5109902" y="2594315"/>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3" name="TextBox 352"/>
            <p:cNvSpPr txBox="1"/>
            <p:nvPr/>
          </p:nvSpPr>
          <p:spPr bwMode="ltGray">
            <a:xfrm>
              <a:off x="4671335" y="2324663"/>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4" name="TextBox 353"/>
            <p:cNvSpPr txBox="1"/>
            <p:nvPr/>
          </p:nvSpPr>
          <p:spPr bwMode="ltGray">
            <a:xfrm>
              <a:off x="5524792" y="2326254"/>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5" name="TextBox 354"/>
            <p:cNvSpPr txBox="1"/>
            <p:nvPr/>
          </p:nvSpPr>
          <p:spPr bwMode="ltGray">
            <a:xfrm>
              <a:off x="3854626" y="2988832"/>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a:solidFill>
                    <a:schemeClr val="tx1">
                      <a:lumMod val="75000"/>
                    </a:schemeClr>
                  </a:solidFill>
                  <a:latin typeface="Calibri" pitchFamily="34" charset="0"/>
                </a:rPr>
                <a:t>1</a:t>
              </a:r>
              <a:endParaRPr lang="en-US" sz="2000" dirty="0" smtClean="0">
                <a:solidFill>
                  <a:schemeClr val="tx1">
                    <a:lumMod val="75000"/>
                  </a:schemeClr>
                </a:solidFill>
                <a:latin typeface="Calibri" pitchFamily="34" charset="0"/>
              </a:endParaRPr>
            </a:p>
          </p:txBody>
        </p:sp>
        <p:sp>
          <p:nvSpPr>
            <p:cNvPr id="356" name="TextBox 355"/>
            <p:cNvSpPr txBox="1"/>
            <p:nvPr/>
          </p:nvSpPr>
          <p:spPr bwMode="ltGray">
            <a:xfrm>
              <a:off x="3830557" y="3659268"/>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57" name="TextBox 356"/>
            <p:cNvSpPr txBox="1"/>
            <p:nvPr/>
          </p:nvSpPr>
          <p:spPr bwMode="ltGray">
            <a:xfrm>
              <a:off x="3521833" y="3278302"/>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58" name="TextBox 357"/>
            <p:cNvSpPr txBox="1"/>
            <p:nvPr/>
          </p:nvSpPr>
          <p:spPr bwMode="ltGray">
            <a:xfrm>
              <a:off x="4375290" y="327989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59" name="TextBox 358"/>
            <p:cNvSpPr txBox="1"/>
            <p:nvPr/>
          </p:nvSpPr>
          <p:spPr bwMode="ltGray">
            <a:xfrm>
              <a:off x="2573048" y="5273635"/>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60" name="TextBox 359"/>
            <p:cNvSpPr txBox="1"/>
            <p:nvPr/>
          </p:nvSpPr>
          <p:spPr bwMode="ltGray">
            <a:xfrm>
              <a:off x="3426505" y="5275226"/>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61" name="TextBox 360"/>
            <p:cNvSpPr txBox="1"/>
            <p:nvPr/>
          </p:nvSpPr>
          <p:spPr bwMode="ltGray">
            <a:xfrm>
              <a:off x="4243806" y="5274898"/>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62" name="TextBox 361"/>
            <p:cNvSpPr txBox="1"/>
            <p:nvPr/>
          </p:nvSpPr>
          <p:spPr bwMode="ltGray">
            <a:xfrm>
              <a:off x="5097263" y="5276489"/>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63" name="TextBox 362"/>
            <p:cNvSpPr txBox="1"/>
            <p:nvPr/>
          </p:nvSpPr>
          <p:spPr bwMode="ltGray">
            <a:xfrm>
              <a:off x="2120935" y="4973133"/>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sp>
          <p:nvSpPr>
            <p:cNvPr id="364" name="TextBox 363"/>
            <p:cNvSpPr txBox="1"/>
            <p:nvPr/>
          </p:nvSpPr>
          <p:spPr bwMode="ltGray">
            <a:xfrm>
              <a:off x="5513736" y="4989777"/>
              <a:ext cx="574154"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999</a:t>
              </a:r>
            </a:p>
          </p:txBody>
        </p:sp>
        <p:grpSp>
          <p:nvGrpSpPr>
            <p:cNvPr id="393" name="Group 392"/>
            <p:cNvGrpSpPr/>
            <p:nvPr/>
          </p:nvGrpSpPr>
          <p:grpSpPr>
            <a:xfrm>
              <a:off x="1881544" y="1279270"/>
              <a:ext cx="4527739" cy="369312"/>
              <a:chOff x="1658916" y="1279270"/>
              <a:chExt cx="4527739" cy="369312"/>
            </a:xfrm>
          </p:grpSpPr>
          <p:sp>
            <p:nvSpPr>
              <p:cNvPr id="365" name="TextBox 364"/>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66" name="TextBox 365"/>
              <p:cNvSpPr txBox="1"/>
              <p:nvPr/>
            </p:nvSpPr>
            <p:spPr bwMode="ltGray">
              <a:xfrm>
                <a:off x="2523460"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67" name="TextBox 366"/>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68" name="TextBox 367"/>
              <p:cNvSpPr txBox="1"/>
              <p:nvPr/>
            </p:nvSpPr>
            <p:spPr bwMode="ltGray">
              <a:xfrm>
                <a:off x="4174132"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69" name="TextBox 368"/>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70" name="TextBox 369"/>
              <p:cNvSpPr txBox="1"/>
              <p:nvPr/>
            </p:nvSpPr>
            <p:spPr bwMode="ltGray">
              <a:xfrm>
                <a:off x="58721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377" name="Group 376"/>
            <p:cNvGrpSpPr/>
            <p:nvPr/>
          </p:nvGrpSpPr>
          <p:grpSpPr>
            <a:xfrm>
              <a:off x="1850310" y="1940238"/>
              <a:ext cx="4527739" cy="369312"/>
              <a:chOff x="1811316" y="1431670"/>
              <a:chExt cx="4527739" cy="369312"/>
            </a:xfrm>
          </p:grpSpPr>
          <p:sp>
            <p:nvSpPr>
              <p:cNvPr id="371" name="TextBox 370"/>
              <p:cNvSpPr txBox="1"/>
              <p:nvPr/>
            </p:nvSpPr>
            <p:spPr bwMode="ltGray">
              <a:xfrm>
                <a:off x="1811316"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73" name="TextBox 372"/>
              <p:cNvSpPr txBox="1"/>
              <p:nvPr/>
            </p:nvSpPr>
            <p:spPr bwMode="ltGray">
              <a:xfrm>
                <a:off x="34619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74" name="TextBox 373"/>
              <p:cNvSpPr txBox="1"/>
              <p:nvPr/>
            </p:nvSpPr>
            <p:spPr bwMode="ltGray">
              <a:xfrm>
                <a:off x="4326532"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76" name="TextBox 375"/>
              <p:cNvSpPr txBox="1"/>
              <p:nvPr/>
            </p:nvSpPr>
            <p:spPr bwMode="ltGray">
              <a:xfrm>
                <a:off x="60245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378" name="Group 377"/>
            <p:cNvGrpSpPr/>
            <p:nvPr/>
          </p:nvGrpSpPr>
          <p:grpSpPr>
            <a:xfrm>
              <a:off x="1867255" y="2617010"/>
              <a:ext cx="4527739" cy="369312"/>
              <a:chOff x="1811316" y="1431670"/>
              <a:chExt cx="4527739" cy="369312"/>
            </a:xfrm>
          </p:grpSpPr>
          <p:sp>
            <p:nvSpPr>
              <p:cNvPr id="379" name="TextBox 378"/>
              <p:cNvSpPr txBox="1"/>
              <p:nvPr/>
            </p:nvSpPr>
            <p:spPr bwMode="ltGray">
              <a:xfrm>
                <a:off x="1811316"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80" name="TextBox 379"/>
              <p:cNvSpPr txBox="1"/>
              <p:nvPr/>
            </p:nvSpPr>
            <p:spPr bwMode="ltGray">
              <a:xfrm>
                <a:off x="34619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81" name="TextBox 380"/>
              <p:cNvSpPr txBox="1"/>
              <p:nvPr/>
            </p:nvSpPr>
            <p:spPr bwMode="ltGray">
              <a:xfrm>
                <a:off x="4326532"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82" name="TextBox 381"/>
              <p:cNvSpPr txBox="1"/>
              <p:nvPr/>
            </p:nvSpPr>
            <p:spPr bwMode="ltGray">
              <a:xfrm>
                <a:off x="60245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392" name="Group 391"/>
            <p:cNvGrpSpPr/>
            <p:nvPr/>
          </p:nvGrpSpPr>
          <p:grpSpPr>
            <a:xfrm>
              <a:off x="1859007" y="3283958"/>
              <a:ext cx="4527739" cy="369312"/>
              <a:chOff x="1811316" y="1431670"/>
              <a:chExt cx="4527739" cy="369312"/>
            </a:xfrm>
          </p:grpSpPr>
          <p:sp>
            <p:nvSpPr>
              <p:cNvPr id="388" name="TextBox 387"/>
              <p:cNvSpPr txBox="1"/>
              <p:nvPr/>
            </p:nvSpPr>
            <p:spPr bwMode="ltGray">
              <a:xfrm>
                <a:off x="1811316"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89" name="TextBox 388"/>
              <p:cNvSpPr txBox="1"/>
              <p:nvPr/>
            </p:nvSpPr>
            <p:spPr bwMode="ltGray">
              <a:xfrm>
                <a:off x="2675860"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0" name="TextBox 389"/>
              <p:cNvSpPr txBox="1"/>
              <p:nvPr/>
            </p:nvSpPr>
            <p:spPr bwMode="ltGray">
              <a:xfrm>
                <a:off x="5160044"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1" name="TextBox 390"/>
              <p:cNvSpPr txBox="1"/>
              <p:nvPr/>
            </p:nvSpPr>
            <p:spPr bwMode="ltGray">
              <a:xfrm>
                <a:off x="60245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00" name="Group 399"/>
            <p:cNvGrpSpPr/>
            <p:nvPr/>
          </p:nvGrpSpPr>
          <p:grpSpPr>
            <a:xfrm>
              <a:off x="1851056" y="3920909"/>
              <a:ext cx="4527739" cy="369312"/>
              <a:chOff x="1811316" y="1431670"/>
              <a:chExt cx="4527739" cy="369312"/>
            </a:xfrm>
          </p:grpSpPr>
          <p:sp>
            <p:nvSpPr>
              <p:cNvPr id="394" name="TextBox 393"/>
              <p:cNvSpPr txBox="1"/>
              <p:nvPr/>
            </p:nvSpPr>
            <p:spPr bwMode="ltGray">
              <a:xfrm>
                <a:off x="1811316"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5" name="TextBox 394"/>
              <p:cNvSpPr txBox="1"/>
              <p:nvPr/>
            </p:nvSpPr>
            <p:spPr bwMode="ltGray">
              <a:xfrm>
                <a:off x="2675860"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6" name="TextBox 395"/>
              <p:cNvSpPr txBox="1"/>
              <p:nvPr/>
            </p:nvSpPr>
            <p:spPr bwMode="ltGray">
              <a:xfrm>
                <a:off x="34619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7" name="TextBox 396"/>
              <p:cNvSpPr txBox="1"/>
              <p:nvPr/>
            </p:nvSpPr>
            <p:spPr bwMode="ltGray">
              <a:xfrm>
                <a:off x="4326532"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8" name="TextBox 397"/>
              <p:cNvSpPr txBox="1"/>
              <p:nvPr/>
            </p:nvSpPr>
            <p:spPr bwMode="ltGray">
              <a:xfrm>
                <a:off x="5160044"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399" name="TextBox 398"/>
              <p:cNvSpPr txBox="1"/>
              <p:nvPr/>
            </p:nvSpPr>
            <p:spPr bwMode="ltGray">
              <a:xfrm>
                <a:off x="60245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01" name="Group 400"/>
            <p:cNvGrpSpPr/>
            <p:nvPr/>
          </p:nvGrpSpPr>
          <p:grpSpPr>
            <a:xfrm>
              <a:off x="1873912" y="5270020"/>
              <a:ext cx="4527739" cy="369312"/>
              <a:chOff x="1811316" y="1431670"/>
              <a:chExt cx="4527739" cy="369312"/>
            </a:xfrm>
          </p:grpSpPr>
          <p:sp>
            <p:nvSpPr>
              <p:cNvPr id="402" name="TextBox 401"/>
              <p:cNvSpPr txBox="1"/>
              <p:nvPr/>
            </p:nvSpPr>
            <p:spPr bwMode="ltGray">
              <a:xfrm>
                <a:off x="1811316"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07" name="TextBox 406"/>
              <p:cNvSpPr txBox="1"/>
              <p:nvPr/>
            </p:nvSpPr>
            <p:spPr bwMode="ltGray">
              <a:xfrm>
                <a:off x="6024588" y="14316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08" name="Group 407"/>
            <p:cNvGrpSpPr/>
            <p:nvPr/>
          </p:nvGrpSpPr>
          <p:grpSpPr>
            <a:xfrm>
              <a:off x="2171199" y="4318805"/>
              <a:ext cx="3677320" cy="377230"/>
              <a:chOff x="2139346" y="1145358"/>
              <a:chExt cx="3677320" cy="377230"/>
            </a:xfrm>
          </p:grpSpPr>
          <p:sp>
            <p:nvSpPr>
              <p:cNvPr id="409" name="TextBox 408"/>
              <p:cNvSpPr txBox="1"/>
              <p:nvPr/>
            </p:nvSpPr>
            <p:spPr bwMode="ltGray">
              <a:xfrm>
                <a:off x="2139346" y="1145358"/>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2" name="TextBox 411"/>
              <p:cNvSpPr txBox="1"/>
              <p:nvPr/>
            </p:nvSpPr>
            <p:spPr bwMode="ltGray">
              <a:xfrm>
                <a:off x="5502199" y="1153276"/>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21" name="Group 420"/>
            <p:cNvGrpSpPr/>
            <p:nvPr/>
          </p:nvGrpSpPr>
          <p:grpSpPr>
            <a:xfrm>
              <a:off x="1306516" y="1654187"/>
              <a:ext cx="5365502" cy="371658"/>
              <a:chOff x="1083888" y="1654187"/>
              <a:chExt cx="5365502" cy="371658"/>
            </a:xfrm>
          </p:grpSpPr>
          <p:grpSp>
            <p:nvGrpSpPr>
              <p:cNvPr id="413" name="Group 412"/>
              <p:cNvGrpSpPr/>
              <p:nvPr/>
            </p:nvGrpSpPr>
            <p:grpSpPr>
              <a:xfrm>
                <a:off x="1083888" y="1654187"/>
                <a:ext cx="4527739" cy="369312"/>
                <a:chOff x="1658916" y="1279270"/>
                <a:chExt cx="4527739" cy="369312"/>
              </a:xfrm>
            </p:grpSpPr>
            <p:sp>
              <p:nvSpPr>
                <p:cNvPr id="414" name="TextBox 413"/>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5" name="TextBox 414"/>
                <p:cNvSpPr txBox="1"/>
                <p:nvPr/>
              </p:nvSpPr>
              <p:spPr bwMode="ltGray">
                <a:xfrm>
                  <a:off x="2523460"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6" name="TextBox 415"/>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7" name="TextBox 416"/>
                <p:cNvSpPr txBox="1"/>
                <p:nvPr/>
              </p:nvSpPr>
              <p:spPr bwMode="ltGray">
                <a:xfrm>
                  <a:off x="4174132"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8" name="TextBox 417"/>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19" name="TextBox 418"/>
                <p:cNvSpPr txBox="1"/>
                <p:nvPr/>
              </p:nvSpPr>
              <p:spPr bwMode="ltGray">
                <a:xfrm>
                  <a:off x="58721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420" name="TextBox 419"/>
              <p:cNvSpPr txBox="1"/>
              <p:nvPr/>
            </p:nvSpPr>
            <p:spPr bwMode="ltGray">
              <a:xfrm>
                <a:off x="6134923" y="165653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22" name="Group 421"/>
            <p:cNvGrpSpPr/>
            <p:nvPr/>
          </p:nvGrpSpPr>
          <p:grpSpPr>
            <a:xfrm>
              <a:off x="1325621" y="2982909"/>
              <a:ext cx="5365502" cy="371658"/>
              <a:chOff x="1083888" y="1654187"/>
              <a:chExt cx="5365502" cy="371658"/>
            </a:xfrm>
          </p:grpSpPr>
          <p:grpSp>
            <p:nvGrpSpPr>
              <p:cNvPr id="423" name="Group 422"/>
              <p:cNvGrpSpPr/>
              <p:nvPr/>
            </p:nvGrpSpPr>
            <p:grpSpPr>
              <a:xfrm>
                <a:off x="1083888" y="1654187"/>
                <a:ext cx="4527739" cy="369312"/>
                <a:chOff x="1658916" y="1279270"/>
                <a:chExt cx="4527739" cy="369312"/>
              </a:xfrm>
            </p:grpSpPr>
            <p:sp>
              <p:nvSpPr>
                <p:cNvPr id="425" name="TextBox 424"/>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26" name="TextBox 425"/>
                <p:cNvSpPr txBox="1"/>
                <p:nvPr/>
              </p:nvSpPr>
              <p:spPr bwMode="ltGray">
                <a:xfrm>
                  <a:off x="2523460"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27" name="TextBox 426"/>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29" name="TextBox 428"/>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30" name="TextBox 429"/>
                <p:cNvSpPr txBox="1"/>
                <p:nvPr/>
              </p:nvSpPr>
              <p:spPr bwMode="ltGray">
                <a:xfrm>
                  <a:off x="58721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424" name="TextBox 423"/>
              <p:cNvSpPr txBox="1"/>
              <p:nvPr/>
            </p:nvSpPr>
            <p:spPr bwMode="ltGray">
              <a:xfrm>
                <a:off x="6134923" y="165653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31" name="Group 430"/>
            <p:cNvGrpSpPr/>
            <p:nvPr/>
          </p:nvGrpSpPr>
          <p:grpSpPr>
            <a:xfrm>
              <a:off x="1338277" y="3651158"/>
              <a:ext cx="5365502" cy="371658"/>
              <a:chOff x="1083888" y="1654187"/>
              <a:chExt cx="5365502" cy="371658"/>
            </a:xfrm>
          </p:grpSpPr>
          <p:grpSp>
            <p:nvGrpSpPr>
              <p:cNvPr id="432" name="Group 431"/>
              <p:cNvGrpSpPr/>
              <p:nvPr/>
            </p:nvGrpSpPr>
            <p:grpSpPr>
              <a:xfrm>
                <a:off x="1083888" y="1654187"/>
                <a:ext cx="4527739" cy="369312"/>
                <a:chOff x="1658916" y="1279270"/>
                <a:chExt cx="4527739" cy="369312"/>
              </a:xfrm>
            </p:grpSpPr>
            <p:sp>
              <p:nvSpPr>
                <p:cNvPr id="434" name="TextBox 433"/>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35" name="TextBox 434"/>
                <p:cNvSpPr txBox="1"/>
                <p:nvPr/>
              </p:nvSpPr>
              <p:spPr bwMode="ltGray">
                <a:xfrm>
                  <a:off x="2523460"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36" name="TextBox 435"/>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38" name="TextBox 437"/>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39" name="TextBox 438"/>
                <p:cNvSpPr txBox="1"/>
                <p:nvPr/>
              </p:nvSpPr>
              <p:spPr bwMode="ltGray">
                <a:xfrm>
                  <a:off x="58721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433" name="TextBox 432"/>
              <p:cNvSpPr txBox="1"/>
              <p:nvPr/>
            </p:nvSpPr>
            <p:spPr bwMode="ltGray">
              <a:xfrm>
                <a:off x="6134923" y="165653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40" name="Group 439"/>
            <p:cNvGrpSpPr/>
            <p:nvPr/>
          </p:nvGrpSpPr>
          <p:grpSpPr>
            <a:xfrm>
              <a:off x="1317273" y="4318805"/>
              <a:ext cx="5365502" cy="371658"/>
              <a:chOff x="1083888" y="1654187"/>
              <a:chExt cx="5365502" cy="371658"/>
            </a:xfrm>
          </p:grpSpPr>
          <p:grpSp>
            <p:nvGrpSpPr>
              <p:cNvPr id="441" name="Group 440"/>
              <p:cNvGrpSpPr/>
              <p:nvPr/>
            </p:nvGrpSpPr>
            <p:grpSpPr>
              <a:xfrm>
                <a:off x="1083888" y="1654187"/>
                <a:ext cx="3663195" cy="369312"/>
                <a:chOff x="1658916" y="1279270"/>
                <a:chExt cx="3663195" cy="369312"/>
              </a:xfrm>
            </p:grpSpPr>
            <p:sp>
              <p:nvSpPr>
                <p:cNvPr id="443" name="TextBox 442"/>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45" name="TextBox 444"/>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46" name="TextBox 445"/>
                <p:cNvSpPr txBox="1"/>
                <p:nvPr/>
              </p:nvSpPr>
              <p:spPr bwMode="ltGray">
                <a:xfrm>
                  <a:off x="4174132"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47" name="TextBox 446"/>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442" name="TextBox 441"/>
              <p:cNvSpPr txBox="1"/>
              <p:nvPr/>
            </p:nvSpPr>
            <p:spPr bwMode="ltGray">
              <a:xfrm>
                <a:off x="6134923" y="165653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56" name="Group 455"/>
            <p:cNvGrpSpPr/>
            <p:nvPr/>
          </p:nvGrpSpPr>
          <p:grpSpPr>
            <a:xfrm>
              <a:off x="1287686" y="4971204"/>
              <a:ext cx="5365502" cy="371658"/>
              <a:chOff x="1083888" y="1654187"/>
              <a:chExt cx="5365502" cy="371658"/>
            </a:xfrm>
          </p:grpSpPr>
          <p:grpSp>
            <p:nvGrpSpPr>
              <p:cNvPr id="457" name="Group 456"/>
              <p:cNvGrpSpPr/>
              <p:nvPr/>
            </p:nvGrpSpPr>
            <p:grpSpPr>
              <a:xfrm>
                <a:off x="1083888" y="1654187"/>
                <a:ext cx="3663195" cy="369312"/>
                <a:chOff x="1658916" y="1279270"/>
                <a:chExt cx="3663195" cy="369312"/>
              </a:xfrm>
            </p:grpSpPr>
            <p:sp>
              <p:nvSpPr>
                <p:cNvPr id="459" name="TextBox 458"/>
                <p:cNvSpPr txBox="1"/>
                <p:nvPr/>
              </p:nvSpPr>
              <p:spPr bwMode="ltGray">
                <a:xfrm>
                  <a:off x="1658916"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61" name="TextBox 460"/>
                <p:cNvSpPr txBox="1"/>
                <p:nvPr/>
              </p:nvSpPr>
              <p:spPr bwMode="ltGray">
                <a:xfrm>
                  <a:off x="3309588"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62" name="TextBox 461"/>
                <p:cNvSpPr txBox="1"/>
                <p:nvPr/>
              </p:nvSpPr>
              <p:spPr bwMode="ltGray">
                <a:xfrm>
                  <a:off x="4174132"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63" name="TextBox 462"/>
                <p:cNvSpPr txBox="1"/>
                <p:nvPr/>
              </p:nvSpPr>
              <p:spPr bwMode="ltGray">
                <a:xfrm>
                  <a:off x="5007644" y="1279270"/>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
            <p:nvSpPr>
              <p:cNvPr id="458" name="TextBox 457"/>
              <p:cNvSpPr txBox="1"/>
              <p:nvPr/>
            </p:nvSpPr>
            <p:spPr bwMode="ltGray">
              <a:xfrm>
                <a:off x="6134923" y="1656533"/>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sp>
        <p:nvSpPr>
          <p:cNvPr id="467" name="Rounded Rectangle 466"/>
          <p:cNvSpPr/>
          <p:nvPr/>
        </p:nvSpPr>
        <p:spPr bwMode="auto">
          <a:xfrm>
            <a:off x="2579742" y="1708154"/>
            <a:ext cx="1434883" cy="121160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8" name="Rounded Rectangle 467"/>
          <p:cNvSpPr/>
          <p:nvPr/>
        </p:nvSpPr>
        <p:spPr bwMode="auto">
          <a:xfrm>
            <a:off x="5067282" y="1717541"/>
            <a:ext cx="1434883" cy="121160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9" name="Rounded Rectangle 468"/>
          <p:cNvSpPr/>
          <p:nvPr/>
        </p:nvSpPr>
        <p:spPr bwMode="auto">
          <a:xfrm>
            <a:off x="4199747" y="3062820"/>
            <a:ext cx="689238" cy="121160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476" name="Group 475"/>
          <p:cNvGrpSpPr/>
          <p:nvPr/>
        </p:nvGrpSpPr>
        <p:grpSpPr>
          <a:xfrm>
            <a:off x="2334280" y="4443836"/>
            <a:ext cx="4527739" cy="369312"/>
            <a:chOff x="2462263" y="4114841"/>
            <a:chExt cx="4527739" cy="369312"/>
          </a:xfrm>
        </p:grpSpPr>
        <p:sp>
          <p:nvSpPr>
            <p:cNvPr id="470" name="TextBox 469"/>
            <p:cNvSpPr txBox="1"/>
            <p:nvPr/>
          </p:nvSpPr>
          <p:spPr bwMode="ltGray">
            <a:xfrm>
              <a:off x="2462263"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71" name="TextBox 470"/>
            <p:cNvSpPr txBox="1"/>
            <p:nvPr/>
          </p:nvSpPr>
          <p:spPr bwMode="ltGray">
            <a:xfrm>
              <a:off x="3326807"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72" name="TextBox 471"/>
            <p:cNvSpPr txBox="1"/>
            <p:nvPr/>
          </p:nvSpPr>
          <p:spPr bwMode="ltGray">
            <a:xfrm>
              <a:off x="4112935"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73" name="TextBox 472"/>
            <p:cNvSpPr txBox="1"/>
            <p:nvPr/>
          </p:nvSpPr>
          <p:spPr bwMode="ltGray">
            <a:xfrm>
              <a:off x="4977479"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74" name="TextBox 473"/>
            <p:cNvSpPr txBox="1"/>
            <p:nvPr/>
          </p:nvSpPr>
          <p:spPr bwMode="ltGray">
            <a:xfrm>
              <a:off x="5810991"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475" name="TextBox 474"/>
            <p:cNvSpPr txBox="1"/>
            <p:nvPr/>
          </p:nvSpPr>
          <p:spPr bwMode="ltGray">
            <a:xfrm>
              <a:off x="6675535"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grpSp>
        <p:nvGrpSpPr>
          <p:cNvPr id="480" name="Group 479"/>
          <p:cNvGrpSpPr/>
          <p:nvPr/>
        </p:nvGrpSpPr>
        <p:grpSpPr>
          <a:xfrm>
            <a:off x="2531262" y="4403110"/>
            <a:ext cx="4084034" cy="1227835"/>
            <a:chOff x="2531262" y="4593934"/>
            <a:chExt cx="4084034" cy="1227835"/>
          </a:xfrm>
        </p:grpSpPr>
        <p:sp>
          <p:nvSpPr>
            <p:cNvPr id="477" name="Rounded Rectangle 476"/>
            <p:cNvSpPr/>
            <p:nvPr/>
          </p:nvSpPr>
          <p:spPr bwMode="auto">
            <a:xfrm>
              <a:off x="2555915" y="4610161"/>
              <a:ext cx="689238" cy="121160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78" name="Rounded Rectangle 477"/>
            <p:cNvSpPr/>
            <p:nvPr/>
          </p:nvSpPr>
          <p:spPr bwMode="auto">
            <a:xfrm>
              <a:off x="5926057" y="4593934"/>
              <a:ext cx="689238" cy="121160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79" name="Rounded Rectangle 478"/>
            <p:cNvSpPr/>
            <p:nvPr/>
          </p:nvSpPr>
          <p:spPr bwMode="auto">
            <a:xfrm>
              <a:off x="2531262" y="5152731"/>
              <a:ext cx="4084034" cy="65281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521" name="Group 520"/>
          <p:cNvGrpSpPr/>
          <p:nvPr/>
        </p:nvGrpSpPr>
        <p:grpSpPr>
          <a:xfrm>
            <a:off x="1896073" y="5477586"/>
            <a:ext cx="5318068" cy="703974"/>
            <a:chOff x="1896073" y="5668410"/>
            <a:chExt cx="5318068" cy="703974"/>
          </a:xfrm>
        </p:grpSpPr>
        <p:grpSp>
          <p:nvGrpSpPr>
            <p:cNvPr id="490" name="Group 489"/>
            <p:cNvGrpSpPr/>
            <p:nvPr/>
          </p:nvGrpSpPr>
          <p:grpSpPr>
            <a:xfrm>
              <a:off x="1896073" y="5697943"/>
              <a:ext cx="1742041" cy="673472"/>
              <a:chOff x="1896073" y="5697943"/>
              <a:chExt cx="1742041" cy="673472"/>
            </a:xfrm>
          </p:grpSpPr>
          <p:cxnSp>
            <p:nvCxnSpPr>
              <p:cNvPr id="489" name="Straight Connector 488"/>
              <p:cNvCxnSpPr/>
              <p:nvPr/>
            </p:nvCxnSpPr>
            <p:spPr bwMode="auto">
              <a:xfrm flipH="1">
                <a:off x="2881247" y="569794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8" name="Straight Connector 487"/>
              <p:cNvCxnSpPr/>
              <p:nvPr/>
            </p:nvCxnSpPr>
            <p:spPr bwMode="auto">
              <a:xfrm flipH="1">
                <a:off x="2060601" y="574894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87" name="Group 486"/>
              <p:cNvGrpSpPr/>
              <p:nvPr/>
            </p:nvGrpSpPr>
            <p:grpSpPr>
              <a:xfrm>
                <a:off x="1896073" y="5917181"/>
                <a:ext cx="1742041" cy="454234"/>
                <a:chOff x="2050800" y="1477446"/>
                <a:chExt cx="1742041" cy="454234"/>
              </a:xfrm>
            </p:grpSpPr>
            <p:sp>
              <p:nvSpPr>
                <p:cNvPr id="481" name="Down Arrow 480"/>
                <p:cNvSpPr/>
                <p:nvPr/>
              </p:nvSpPr>
              <p:spPr bwMode="auto">
                <a:xfrm rot="10800000">
                  <a:off x="2964876" y="1479495"/>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8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868738" y="1632917"/>
                  <a:ext cx="315351" cy="298763"/>
                </a:xfrm>
                <a:prstGeom prst="rect">
                  <a:avLst/>
                </a:prstGeom>
                <a:noFill/>
              </p:spPr>
            </p:pic>
            <p:sp>
              <p:nvSpPr>
                <p:cNvPr id="483" name="Down Arrow 482"/>
                <p:cNvSpPr/>
                <p:nvPr/>
              </p:nvSpPr>
              <p:spPr bwMode="auto">
                <a:xfrm rot="10800000">
                  <a:off x="2146938" y="1477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84"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050800" y="1630868"/>
                  <a:ext cx="315351" cy="298763"/>
                </a:xfrm>
                <a:prstGeom prst="rect">
                  <a:avLst/>
                </a:prstGeom>
                <a:noFill/>
              </p:spPr>
            </p:pic>
            <p:cxnSp>
              <p:nvCxnSpPr>
                <p:cNvPr id="485" name="Straight Connector 484"/>
                <p:cNvCxnSpPr/>
                <p:nvPr/>
              </p:nvCxnSpPr>
              <p:spPr bwMode="auto">
                <a:xfrm>
                  <a:off x="2358800"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6" name="Straight Connector 485"/>
                <p:cNvCxnSpPr/>
                <p:nvPr/>
              </p:nvCxnSpPr>
              <p:spPr bwMode="auto">
                <a:xfrm>
                  <a:off x="3240098"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491" name="Group 490"/>
            <p:cNvGrpSpPr/>
            <p:nvPr/>
          </p:nvGrpSpPr>
          <p:grpSpPr>
            <a:xfrm>
              <a:off x="3583398" y="5698912"/>
              <a:ext cx="1742041" cy="673472"/>
              <a:chOff x="1896073" y="5697943"/>
              <a:chExt cx="1742041" cy="673472"/>
            </a:xfrm>
          </p:grpSpPr>
          <p:cxnSp>
            <p:nvCxnSpPr>
              <p:cNvPr id="492" name="Straight Connector 491"/>
              <p:cNvCxnSpPr/>
              <p:nvPr/>
            </p:nvCxnSpPr>
            <p:spPr bwMode="auto">
              <a:xfrm flipH="1">
                <a:off x="2881247" y="569794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3" name="Straight Connector 492"/>
              <p:cNvCxnSpPr/>
              <p:nvPr/>
            </p:nvCxnSpPr>
            <p:spPr bwMode="auto">
              <a:xfrm flipH="1">
                <a:off x="2060601" y="574894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94" name="Group 493"/>
              <p:cNvGrpSpPr/>
              <p:nvPr/>
            </p:nvGrpSpPr>
            <p:grpSpPr>
              <a:xfrm>
                <a:off x="1896073" y="5917181"/>
                <a:ext cx="1742041" cy="454234"/>
                <a:chOff x="2050800" y="1477446"/>
                <a:chExt cx="1742041" cy="454234"/>
              </a:xfrm>
            </p:grpSpPr>
            <p:sp>
              <p:nvSpPr>
                <p:cNvPr id="495" name="Down Arrow 494"/>
                <p:cNvSpPr/>
                <p:nvPr/>
              </p:nvSpPr>
              <p:spPr bwMode="auto">
                <a:xfrm rot="10800000">
                  <a:off x="2964876" y="1479495"/>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9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868738" y="1632917"/>
                  <a:ext cx="315351" cy="298763"/>
                </a:xfrm>
                <a:prstGeom prst="rect">
                  <a:avLst/>
                </a:prstGeom>
                <a:noFill/>
              </p:spPr>
            </p:pic>
            <p:sp>
              <p:nvSpPr>
                <p:cNvPr id="497" name="Down Arrow 496"/>
                <p:cNvSpPr/>
                <p:nvPr/>
              </p:nvSpPr>
              <p:spPr bwMode="auto">
                <a:xfrm rot="10800000">
                  <a:off x="2146938" y="1477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49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050800" y="1630868"/>
                  <a:ext cx="315351" cy="298763"/>
                </a:xfrm>
                <a:prstGeom prst="rect">
                  <a:avLst/>
                </a:prstGeom>
                <a:noFill/>
              </p:spPr>
            </p:pic>
            <p:cxnSp>
              <p:nvCxnSpPr>
                <p:cNvPr id="499" name="Straight Connector 498"/>
                <p:cNvCxnSpPr/>
                <p:nvPr/>
              </p:nvCxnSpPr>
              <p:spPr bwMode="auto">
                <a:xfrm>
                  <a:off x="2358800"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0" name="Straight Connector 499"/>
                <p:cNvCxnSpPr/>
                <p:nvPr/>
              </p:nvCxnSpPr>
              <p:spPr bwMode="auto">
                <a:xfrm>
                  <a:off x="3240098"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01" name="Group 500"/>
            <p:cNvGrpSpPr/>
            <p:nvPr/>
          </p:nvGrpSpPr>
          <p:grpSpPr>
            <a:xfrm>
              <a:off x="5222393" y="5668410"/>
              <a:ext cx="1742041" cy="673472"/>
              <a:chOff x="1896073" y="5697943"/>
              <a:chExt cx="1742041" cy="673472"/>
            </a:xfrm>
          </p:grpSpPr>
          <p:cxnSp>
            <p:nvCxnSpPr>
              <p:cNvPr id="502" name="Straight Connector 501"/>
              <p:cNvCxnSpPr/>
              <p:nvPr/>
            </p:nvCxnSpPr>
            <p:spPr bwMode="auto">
              <a:xfrm flipH="1">
                <a:off x="2881247" y="5697943"/>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3" name="Straight Connector 502"/>
              <p:cNvCxnSpPr/>
              <p:nvPr/>
            </p:nvCxnSpPr>
            <p:spPr bwMode="auto">
              <a:xfrm flipH="1">
                <a:off x="2060601" y="574894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504" name="Group 503"/>
              <p:cNvGrpSpPr/>
              <p:nvPr/>
            </p:nvGrpSpPr>
            <p:grpSpPr>
              <a:xfrm>
                <a:off x="1896073" y="5917181"/>
                <a:ext cx="1742041" cy="454234"/>
                <a:chOff x="2050800" y="1477446"/>
                <a:chExt cx="1742041" cy="454234"/>
              </a:xfrm>
            </p:grpSpPr>
            <p:sp>
              <p:nvSpPr>
                <p:cNvPr id="505" name="Down Arrow 504"/>
                <p:cNvSpPr/>
                <p:nvPr/>
              </p:nvSpPr>
              <p:spPr bwMode="auto">
                <a:xfrm rot="10800000">
                  <a:off x="2964876" y="1479495"/>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506"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868738" y="1632917"/>
                  <a:ext cx="315351" cy="298763"/>
                </a:xfrm>
                <a:prstGeom prst="rect">
                  <a:avLst/>
                </a:prstGeom>
                <a:noFill/>
              </p:spPr>
            </p:pic>
            <p:sp>
              <p:nvSpPr>
                <p:cNvPr id="507" name="Down Arrow 506"/>
                <p:cNvSpPr/>
                <p:nvPr/>
              </p:nvSpPr>
              <p:spPr bwMode="auto">
                <a:xfrm rot="10800000">
                  <a:off x="2146938" y="1477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50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050800" y="1630868"/>
                  <a:ext cx="315351" cy="298763"/>
                </a:xfrm>
                <a:prstGeom prst="rect">
                  <a:avLst/>
                </a:prstGeom>
                <a:noFill/>
              </p:spPr>
            </p:pic>
            <p:cxnSp>
              <p:nvCxnSpPr>
                <p:cNvPr id="509" name="Straight Connector 508"/>
                <p:cNvCxnSpPr/>
                <p:nvPr/>
              </p:nvCxnSpPr>
              <p:spPr bwMode="auto">
                <a:xfrm>
                  <a:off x="2358800"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0" name="Straight Connector 509"/>
                <p:cNvCxnSpPr/>
                <p:nvPr/>
              </p:nvCxnSpPr>
              <p:spPr bwMode="auto">
                <a:xfrm>
                  <a:off x="3240098" y="1778258"/>
                  <a:ext cx="552743"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11" name="Group 510"/>
            <p:cNvGrpSpPr/>
            <p:nvPr/>
          </p:nvGrpSpPr>
          <p:grpSpPr>
            <a:xfrm>
              <a:off x="6898790" y="5706606"/>
              <a:ext cx="315351" cy="620422"/>
              <a:chOff x="1896073" y="5748944"/>
              <a:chExt cx="315351" cy="620422"/>
            </a:xfrm>
          </p:grpSpPr>
          <p:cxnSp>
            <p:nvCxnSpPr>
              <p:cNvPr id="513" name="Straight Connector 512"/>
              <p:cNvCxnSpPr/>
              <p:nvPr/>
            </p:nvCxnSpPr>
            <p:spPr bwMode="auto">
              <a:xfrm flipH="1">
                <a:off x="2060601" y="5748944"/>
                <a:ext cx="1" cy="247651"/>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514" name="Group 513"/>
              <p:cNvGrpSpPr/>
              <p:nvPr/>
            </p:nvGrpSpPr>
            <p:grpSpPr>
              <a:xfrm>
                <a:off x="1896073" y="5917181"/>
                <a:ext cx="315351" cy="452185"/>
                <a:chOff x="2050800" y="1477446"/>
                <a:chExt cx="315351" cy="452185"/>
              </a:xfrm>
            </p:grpSpPr>
            <p:sp>
              <p:nvSpPr>
                <p:cNvPr id="517" name="Down Arrow 516"/>
                <p:cNvSpPr/>
                <p:nvPr/>
              </p:nvSpPr>
              <p:spPr bwMode="auto">
                <a:xfrm rot="10800000">
                  <a:off x="2146938" y="1477446"/>
                  <a:ext cx="123075" cy="171833"/>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chemeClr val="bg1"/>
                    </a:solidFill>
                    <a:effectLst/>
                    <a:latin typeface="+mn-lt"/>
                  </a:endParaRPr>
                </a:p>
              </p:txBody>
            </p:sp>
            <p:pic>
              <p:nvPicPr>
                <p:cNvPr id="51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rot="10800000">
                  <a:off x="2050800" y="1630868"/>
                  <a:ext cx="315351" cy="298763"/>
                </a:xfrm>
                <a:prstGeom prst="rect">
                  <a:avLst/>
                </a:prstGeom>
                <a:noFill/>
              </p:spPr>
            </p:pic>
          </p:grpSp>
        </p:grpSp>
      </p:grpSp>
      <p:grpSp>
        <p:nvGrpSpPr>
          <p:cNvPr id="528" name="Group 527"/>
          <p:cNvGrpSpPr/>
          <p:nvPr/>
        </p:nvGrpSpPr>
        <p:grpSpPr>
          <a:xfrm>
            <a:off x="2264735" y="5734805"/>
            <a:ext cx="4527739" cy="369312"/>
            <a:chOff x="2462263" y="4114841"/>
            <a:chExt cx="4527739" cy="369312"/>
          </a:xfrm>
        </p:grpSpPr>
        <p:sp>
          <p:nvSpPr>
            <p:cNvPr id="522" name="TextBox 521"/>
            <p:cNvSpPr txBox="1"/>
            <p:nvPr/>
          </p:nvSpPr>
          <p:spPr bwMode="ltGray">
            <a:xfrm>
              <a:off x="2462263"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23" name="TextBox 522"/>
            <p:cNvSpPr txBox="1"/>
            <p:nvPr/>
          </p:nvSpPr>
          <p:spPr bwMode="ltGray">
            <a:xfrm>
              <a:off x="3326807"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24" name="TextBox 523"/>
            <p:cNvSpPr txBox="1"/>
            <p:nvPr/>
          </p:nvSpPr>
          <p:spPr bwMode="ltGray">
            <a:xfrm>
              <a:off x="4112935"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25" name="TextBox 524"/>
            <p:cNvSpPr txBox="1"/>
            <p:nvPr/>
          </p:nvSpPr>
          <p:spPr bwMode="ltGray">
            <a:xfrm>
              <a:off x="4977479"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26" name="TextBox 525"/>
            <p:cNvSpPr txBox="1"/>
            <p:nvPr/>
          </p:nvSpPr>
          <p:spPr bwMode="ltGray">
            <a:xfrm>
              <a:off x="5810991"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sp>
          <p:nvSpPr>
            <p:cNvPr id="527" name="TextBox 526"/>
            <p:cNvSpPr txBox="1"/>
            <p:nvPr/>
          </p:nvSpPr>
          <p:spPr bwMode="ltGray">
            <a:xfrm>
              <a:off x="6675535" y="4114841"/>
              <a:ext cx="314467"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chemeClr val="tx1">
                      <a:lumMod val="75000"/>
                    </a:schemeClr>
                  </a:solidFill>
                  <a:latin typeface="Calibri" pitchFamily="34" charset="0"/>
                </a:rPr>
                <a:t>1</a:t>
              </a:r>
            </a:p>
          </p:txBody>
        </p:sp>
      </p:grpSp>
    </p:spTree>
    <p:extLst>
      <p:ext uri="{BB962C8B-B14F-4D97-AF65-F5344CB8AC3E}">
        <p14:creationId xmlns:p14="http://schemas.microsoft.com/office/powerpoint/2010/main" val="20748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p:bldP spid="468" grpId="0" animBg="1"/>
      <p:bldP spid="4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1543445" y="3047998"/>
            <a:ext cx="2490281" cy="1034375"/>
          </a:xfrm>
          <a:prstGeom prst="roundRect">
            <a:avLst/>
          </a:prstGeom>
          <a:solidFill>
            <a:schemeClr val="tx2">
              <a:lumMod val="7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92" name="TextBox 91"/>
          <p:cNvSpPr txBox="1"/>
          <p:nvPr/>
        </p:nvSpPr>
        <p:spPr bwMode="ltGray">
          <a:xfrm>
            <a:off x="4897393" y="5809206"/>
            <a:ext cx="1245811" cy="369312"/>
          </a:xfrm>
          <a:prstGeom prst="rect">
            <a:avLst/>
          </a:prstGeom>
          <a:noFill/>
          <a:ln w="9525">
            <a:noFill/>
            <a:miter lim="800000"/>
            <a:headEnd/>
            <a:tailEnd/>
          </a:ln>
        </p:spPr>
        <p:txBody>
          <a:bodyPr wrap="none" lIns="91419" tIns="45710" rIns="91419" bIns="45710" rtlCol="0" anchor="t" anchorCtr="0">
            <a:spAutoFit/>
          </a:bodyPr>
          <a:lstStyle/>
          <a:p>
            <a:pPr algn="l">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a:t>
            </a:r>
            <a:r>
              <a:rPr lang="en-US" sz="2000" dirty="0" smtClean="0">
                <a:solidFill>
                  <a:schemeClr val="tx1">
                    <a:lumMod val="75000"/>
                  </a:schemeClr>
                </a:solidFill>
                <a:latin typeface="Calibri" pitchFamily="34" charset="0"/>
              </a:rPr>
              <a:t>(</a:t>
            </a:r>
            <a:r>
              <a:rPr lang="en-US" sz="2000" dirty="0" smtClean="0">
                <a:solidFill>
                  <a:srgbClr val="00CC99"/>
                </a:solidFill>
                <a:latin typeface="Calibri" pitchFamily="34" charset="0"/>
              </a:rPr>
              <a:t>1*1*</a:t>
            </a:r>
            <a:r>
              <a:rPr lang="en-US" sz="2000" dirty="0" smtClean="0">
                <a:solidFill>
                  <a:srgbClr val="00FF99"/>
                </a:solidFill>
                <a:latin typeface="Calibri" pitchFamily="34" charset="0"/>
              </a:rPr>
              <a:t>99</a:t>
            </a:r>
            <a:r>
              <a:rPr lang="en-US" sz="2000" dirty="0" smtClean="0">
                <a:solidFill>
                  <a:schemeClr val="tx1">
                    <a:lumMod val="75000"/>
                  </a:schemeClr>
                </a:solidFill>
                <a:latin typeface="Calibri" pitchFamily="34" charset="0"/>
              </a:rPr>
              <a:t>)</a:t>
            </a:r>
          </a:p>
        </p:txBody>
      </p:sp>
      <p:sp>
        <p:nvSpPr>
          <p:cNvPr id="89" name="Rounded Rectangle 88"/>
          <p:cNvSpPr/>
          <p:nvPr/>
        </p:nvSpPr>
        <p:spPr bwMode="auto">
          <a:xfrm>
            <a:off x="1485089" y="3041515"/>
            <a:ext cx="1021405" cy="2587558"/>
          </a:xfrm>
          <a:prstGeom prst="roundRect">
            <a:avLst/>
          </a:prstGeom>
          <a:solidFill>
            <a:schemeClr val="tx2">
              <a:lumMod val="7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87" name="Rounded Rectangle 86"/>
          <p:cNvSpPr/>
          <p:nvPr/>
        </p:nvSpPr>
        <p:spPr bwMode="auto">
          <a:xfrm>
            <a:off x="77821" y="3051240"/>
            <a:ext cx="2334640" cy="1024647"/>
          </a:xfrm>
          <a:prstGeom prst="roundRect">
            <a:avLst/>
          </a:prstGeom>
          <a:solidFill>
            <a:schemeClr val="tx2">
              <a:lumMod val="7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2" name="Rounded Rectangle 71"/>
          <p:cNvSpPr/>
          <p:nvPr/>
        </p:nvSpPr>
        <p:spPr bwMode="auto">
          <a:xfrm>
            <a:off x="1449421" y="1449421"/>
            <a:ext cx="1021405" cy="2587558"/>
          </a:xfrm>
          <a:prstGeom prst="roundRect">
            <a:avLst/>
          </a:prstGeom>
          <a:solidFill>
            <a:schemeClr val="tx2">
              <a:lumMod val="7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2" name="Title 1"/>
          <p:cNvSpPr>
            <a:spLocks noGrp="1"/>
          </p:cNvSpPr>
          <p:nvPr>
            <p:ph type="title"/>
          </p:nvPr>
        </p:nvSpPr>
        <p:spPr/>
        <p:txBody>
          <a:bodyPr/>
          <a:lstStyle/>
          <a:p>
            <a:r>
              <a:rPr lang="en-US" dirty="0" err="1" smtClean="0"/>
              <a:t>Ising</a:t>
            </a:r>
            <a:r>
              <a:rPr lang="en-US" dirty="0" smtClean="0"/>
              <a:t> Model Energy</a:t>
            </a:r>
            <a:endParaRPr lang="en-US" dirty="0">
              <a:solidFill>
                <a:schemeClr val="accent2">
                  <a:lumMod val="40000"/>
                  <a:lumOff val="60000"/>
                </a:schemeClr>
              </a:solidFill>
            </a:endParaRPr>
          </a:p>
        </p:txBody>
      </p:sp>
      <p:sp>
        <p:nvSpPr>
          <p:cNvPr id="4" name="Footer Placeholder 3"/>
          <p:cNvSpPr>
            <a:spLocks noGrp="1"/>
          </p:cNvSpPr>
          <p:nvPr>
            <p:ph type="ftr" sz="quarter" idx="10"/>
          </p:nvPr>
        </p:nvSpPr>
        <p:spPr/>
        <p:txBody>
          <a:bodyPr/>
          <a:lstStyle/>
          <a:p>
            <a:pPr>
              <a:defRPr/>
            </a:pPr>
            <a:r>
              <a:rPr lang="en-US" dirty="0" smtClean="0">
                <a:solidFill>
                  <a:schemeClr val="bg1"/>
                </a:solidFill>
              </a:rPr>
              <a:t>Deep Learning for Dummies (Like me) – Carey </a:t>
            </a:r>
            <a:r>
              <a:rPr lang="en-US" dirty="0" err="1" smtClean="0">
                <a:solidFill>
                  <a:schemeClr val="bg1"/>
                </a:solidFill>
              </a:rPr>
              <a:t>Nachenberg</a:t>
            </a:r>
            <a:endParaRPr lang="en-US" dirty="0">
              <a:solidFill>
                <a:schemeClr val="bg1"/>
              </a:solidFill>
            </a:endParaRPr>
          </a:p>
        </p:txBody>
      </p:sp>
      <p:sp>
        <p:nvSpPr>
          <p:cNvPr id="5" name="Slide Number Placeholder 4"/>
          <p:cNvSpPr>
            <a:spLocks noGrp="1"/>
          </p:cNvSpPr>
          <p:nvPr>
            <p:ph type="sldNum" sz="quarter" idx="11"/>
          </p:nvPr>
        </p:nvSpPr>
        <p:spPr/>
        <p:txBody>
          <a:bodyPr/>
          <a:lstStyle/>
          <a:p>
            <a:pPr>
              <a:defRPr/>
            </a:pPr>
            <a:fld id="{446C9BED-6FD4-4BA4-B6B0-4A26058AC9EF}" type="slidenum">
              <a:rPr lang="en-US" smtClean="0"/>
              <a:pPr>
                <a:defRPr/>
              </a:pPr>
              <a:t>9</a:t>
            </a:fld>
            <a:endParaRPr lang="en-US" dirty="0"/>
          </a:p>
        </p:txBody>
      </p:sp>
      <p:grpSp>
        <p:nvGrpSpPr>
          <p:cNvPr id="94" name="Group 93"/>
          <p:cNvGrpSpPr/>
          <p:nvPr/>
        </p:nvGrpSpPr>
        <p:grpSpPr>
          <a:xfrm>
            <a:off x="2553323" y="1504392"/>
            <a:ext cx="3411321" cy="4014430"/>
            <a:chOff x="2553323" y="1504392"/>
            <a:chExt cx="3411321" cy="4014430"/>
          </a:xfrm>
        </p:grpSpPr>
        <p:grpSp>
          <p:nvGrpSpPr>
            <p:cNvPr id="3" name="Group 28"/>
            <p:cNvGrpSpPr/>
            <p:nvPr/>
          </p:nvGrpSpPr>
          <p:grpSpPr>
            <a:xfrm rot="10800000">
              <a:off x="4018986" y="3171057"/>
              <a:ext cx="473572" cy="716763"/>
              <a:chOff x="4502126" y="3670411"/>
              <a:chExt cx="473572" cy="716763"/>
            </a:xfrm>
          </p:grpSpPr>
          <p:sp>
            <p:nvSpPr>
              <p:cNvPr id="7" name="Down Arrow 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cxnSp>
          <p:nvCxnSpPr>
            <p:cNvPr id="9" name="Straight Connector 8"/>
            <p:cNvCxnSpPr/>
            <p:nvPr/>
          </p:nvCxnSpPr>
          <p:spPr bwMode="auto">
            <a:xfrm>
              <a:off x="3083667"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a:off x="4549301" y="3644629"/>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bwMode="auto">
            <a:xfrm rot="5400000">
              <a:off x="3816483" y="2688077"/>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bwMode="auto">
            <a:xfrm rot="5400000">
              <a:off x="3822969" y="4377448"/>
              <a:ext cx="885217" cy="0"/>
            </a:xfrm>
            <a:prstGeom prst="line">
              <a:avLst/>
            </a:prstGeom>
            <a:ln w="57150">
              <a:solidFill>
                <a:schemeClr val="tx1"/>
              </a:solidFill>
              <a:prstDash val="sysDot"/>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 name="Group 20"/>
            <p:cNvGrpSpPr/>
            <p:nvPr/>
          </p:nvGrpSpPr>
          <p:grpSpPr>
            <a:xfrm rot="10800000" flipV="1">
              <a:off x="2553323" y="3167809"/>
              <a:ext cx="473572" cy="716763"/>
              <a:chOff x="4502126" y="3670411"/>
              <a:chExt cx="473572" cy="716763"/>
            </a:xfrm>
          </p:grpSpPr>
          <p:sp>
            <p:nvSpPr>
              <p:cNvPr id="18" name="Down Arrow 17"/>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9"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4" name="Group 20"/>
            <p:cNvGrpSpPr/>
            <p:nvPr/>
          </p:nvGrpSpPr>
          <p:grpSpPr>
            <a:xfrm rot="10800000">
              <a:off x="5491072" y="3167813"/>
              <a:ext cx="473572" cy="716763"/>
              <a:chOff x="4502126" y="3670411"/>
              <a:chExt cx="473572" cy="716763"/>
            </a:xfrm>
          </p:grpSpPr>
          <p:sp>
            <p:nvSpPr>
              <p:cNvPr id="21" name="Down Arrow 20"/>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2"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17" name="Group 20"/>
            <p:cNvGrpSpPr/>
            <p:nvPr/>
          </p:nvGrpSpPr>
          <p:grpSpPr>
            <a:xfrm rot="10800000">
              <a:off x="4012467" y="1504392"/>
              <a:ext cx="473572" cy="716763"/>
              <a:chOff x="4502126" y="3670411"/>
              <a:chExt cx="473572" cy="716763"/>
            </a:xfrm>
          </p:grpSpPr>
          <p:sp>
            <p:nvSpPr>
              <p:cNvPr id="24" name="Down Arrow 23"/>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5"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nvGrpSpPr>
            <p:cNvPr id="20" name="Group 20"/>
            <p:cNvGrpSpPr/>
            <p:nvPr/>
          </p:nvGrpSpPr>
          <p:grpSpPr>
            <a:xfrm rot="10800000" flipV="1">
              <a:off x="4012464" y="4802059"/>
              <a:ext cx="473572" cy="716763"/>
              <a:chOff x="4502126" y="3670411"/>
              <a:chExt cx="473572" cy="716763"/>
            </a:xfrm>
          </p:grpSpPr>
          <p:sp>
            <p:nvSpPr>
              <p:cNvPr id="27" name="Down Arrow 26"/>
              <p:cNvSpPr/>
              <p:nvPr/>
            </p:nvSpPr>
            <p:spPr bwMode="auto">
              <a:xfrm>
                <a:off x="4646499" y="4114800"/>
                <a:ext cx="184826" cy="272374"/>
              </a:xfrm>
              <a:prstGeom prst="down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28" name="Picture 4" descr="C:\Documents and Settings\carey_nachenberg\Local Settings\Temporary Internet Files\Content.IE5\7DRA37AC\MC900048285[1].wmf"/>
              <p:cNvPicPr>
                <a:picLocks noChangeAspect="1" noChangeArrowheads="1"/>
              </p:cNvPicPr>
              <p:nvPr/>
            </p:nvPicPr>
            <p:blipFill>
              <a:blip r:embed="rId2" cstate="print"/>
              <a:srcRect/>
              <a:stretch>
                <a:fillRect/>
              </a:stretch>
            </p:blipFill>
            <p:spPr bwMode="auto">
              <a:xfrm>
                <a:off x="4502126" y="3670411"/>
                <a:ext cx="473572" cy="473572"/>
              </a:xfrm>
              <a:prstGeom prst="rect">
                <a:avLst/>
              </a:prstGeom>
              <a:noFill/>
            </p:spPr>
          </p:pic>
        </p:grpSp>
      </p:grpSp>
      <p:sp>
        <p:nvSpPr>
          <p:cNvPr id="34" name="TextBox 33"/>
          <p:cNvSpPr txBox="1"/>
          <p:nvPr/>
        </p:nvSpPr>
        <p:spPr bwMode="ltGray">
          <a:xfrm>
            <a:off x="5488598" y="1034359"/>
            <a:ext cx="3278222" cy="7571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Let’s give each </a:t>
            </a:r>
            <a:r>
              <a:rPr lang="en-US" dirty="0" smtClean="0">
                <a:solidFill>
                  <a:srgbClr val="00FF99"/>
                </a:solidFill>
                <a:latin typeface="Calibri" pitchFamily="34" charset="0"/>
              </a:rPr>
              <a:t>up-facing </a:t>
            </a:r>
            <a:br>
              <a:rPr lang="en-US" dirty="0" smtClean="0">
                <a:solidFill>
                  <a:srgbClr val="00FF99"/>
                </a:solidFill>
                <a:latin typeface="Calibri" pitchFamily="34" charset="0"/>
              </a:rPr>
            </a:br>
            <a:r>
              <a:rPr lang="en-US" dirty="0" smtClean="0">
                <a:solidFill>
                  <a:schemeClr val="accent3">
                    <a:lumMod val="20000"/>
                    <a:lumOff val="80000"/>
                  </a:schemeClr>
                </a:solidFill>
                <a:latin typeface="Calibri" pitchFamily="34" charset="0"/>
              </a:rPr>
              <a:t>“atom” a value of </a:t>
            </a:r>
            <a:r>
              <a:rPr lang="en-US" dirty="0" smtClean="0">
                <a:solidFill>
                  <a:srgbClr val="00FF99"/>
                </a:solidFill>
                <a:latin typeface="Calibri" pitchFamily="34" charset="0"/>
              </a:rPr>
              <a:t>x = +1</a:t>
            </a:r>
            <a:endParaRPr lang="en-US" baseline="-25000" dirty="0" smtClean="0">
              <a:solidFill>
                <a:srgbClr val="00FF99"/>
              </a:solidFill>
              <a:latin typeface="Calibri" pitchFamily="34" charset="0"/>
            </a:endParaRPr>
          </a:p>
        </p:txBody>
      </p:sp>
      <p:sp>
        <p:nvSpPr>
          <p:cNvPr id="39" name="TextBox 38"/>
          <p:cNvSpPr txBox="1"/>
          <p:nvPr/>
        </p:nvSpPr>
        <p:spPr bwMode="ltGray">
          <a:xfrm>
            <a:off x="5261387" y="1877425"/>
            <a:ext cx="3732644" cy="757110"/>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Let’s give each </a:t>
            </a:r>
            <a:r>
              <a:rPr lang="en-US" dirty="0" smtClean="0">
                <a:solidFill>
                  <a:srgbClr val="FF0000"/>
                </a:solidFill>
                <a:latin typeface="Calibri" pitchFamily="34" charset="0"/>
              </a:rPr>
              <a:t>down-facing </a:t>
            </a:r>
            <a:r>
              <a:rPr lang="en-US" dirty="0" smtClean="0">
                <a:solidFill>
                  <a:schemeClr val="accent3">
                    <a:lumMod val="20000"/>
                    <a:lumOff val="80000"/>
                  </a:schemeClr>
                </a:solidFill>
                <a:latin typeface="Calibri" pitchFamily="34" charset="0"/>
              </a:rPr>
              <a:t>“atom” a value of </a:t>
            </a:r>
            <a:r>
              <a:rPr lang="en-US" dirty="0" smtClean="0">
                <a:solidFill>
                  <a:srgbClr val="FF0000"/>
                </a:solidFill>
                <a:latin typeface="Calibri" pitchFamily="34" charset="0"/>
              </a:rPr>
              <a:t>x = -1</a:t>
            </a:r>
            <a:endParaRPr lang="en-US" baseline="-25000" dirty="0" smtClean="0">
              <a:solidFill>
                <a:srgbClr val="FF0000"/>
              </a:solidFill>
              <a:latin typeface="Calibri" pitchFamily="34" charset="0"/>
            </a:endParaRPr>
          </a:p>
        </p:txBody>
      </p:sp>
      <p:grpSp>
        <p:nvGrpSpPr>
          <p:cNvPr id="63" name="Group 62"/>
          <p:cNvGrpSpPr/>
          <p:nvPr/>
        </p:nvGrpSpPr>
        <p:grpSpPr>
          <a:xfrm>
            <a:off x="1543142" y="4896250"/>
            <a:ext cx="833840" cy="369312"/>
            <a:chOff x="1543142" y="5071354"/>
            <a:chExt cx="833840" cy="369312"/>
          </a:xfrm>
        </p:grpSpPr>
        <p:sp>
          <p:nvSpPr>
            <p:cNvPr id="57" name="Rectangle 56"/>
            <p:cNvSpPr/>
            <p:nvPr/>
          </p:nvSpPr>
          <p:spPr bwMode="auto">
            <a:xfrm>
              <a:off x="1605064" y="5126476"/>
              <a:ext cx="729574" cy="272375"/>
            </a:xfrm>
            <a:prstGeom prst="rect">
              <a:avLst/>
            </a:prstGeom>
            <a:solidFill>
              <a:schemeClr val="bg2">
                <a:lumMod val="75000"/>
                <a:lumOff val="25000"/>
              </a:schemeClr>
            </a:solidFill>
            <a:ln w="19050" cap="flat" cmpd="sng" algn="ctr">
              <a:solidFill>
                <a:schemeClr val="bg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rgbClr val="FF0000"/>
                </a:solidFill>
                <a:effectLst/>
                <a:latin typeface="+mn-lt"/>
              </a:endParaRPr>
            </a:p>
          </p:txBody>
        </p:sp>
        <p:sp>
          <p:nvSpPr>
            <p:cNvPr id="48" name="TextBox 47"/>
            <p:cNvSpPr txBox="1"/>
            <p:nvPr/>
          </p:nvSpPr>
          <p:spPr bwMode="ltGray">
            <a:xfrm>
              <a:off x="1543142" y="5071354"/>
              <a:ext cx="83384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FF0000"/>
                  </a:solidFill>
                  <a:latin typeface="Calibri" pitchFamily="34" charset="0"/>
                </a:rPr>
                <a:t>x</a:t>
              </a:r>
              <a:r>
                <a:rPr lang="en-US" sz="2000" baseline="-25000" dirty="0" smtClean="0">
                  <a:solidFill>
                    <a:srgbClr val="FF0000"/>
                  </a:solidFill>
                  <a:latin typeface="Calibri" pitchFamily="34" charset="0"/>
                </a:rPr>
                <a:t>3</a:t>
              </a:r>
              <a:r>
                <a:rPr lang="en-US" sz="2000" dirty="0" smtClean="0">
                  <a:solidFill>
                    <a:srgbClr val="FF0000"/>
                  </a:solidFill>
                  <a:latin typeface="Calibri" pitchFamily="34" charset="0"/>
                </a:rPr>
                <a:t> = -1</a:t>
              </a:r>
            </a:p>
          </p:txBody>
        </p:sp>
      </p:grpSp>
      <p:sp>
        <p:nvSpPr>
          <p:cNvPr id="50" name="TextBox 49"/>
          <p:cNvSpPr txBox="1"/>
          <p:nvPr/>
        </p:nvSpPr>
        <p:spPr bwMode="ltGray">
          <a:xfrm>
            <a:off x="5261387" y="3858640"/>
            <a:ext cx="3732644" cy="10895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We can then define the </a:t>
            </a:r>
            <a:r>
              <a:rPr lang="en-US" dirty="0" smtClean="0">
                <a:solidFill>
                  <a:schemeClr val="accent4">
                    <a:lumMod val="60000"/>
                    <a:lumOff val="40000"/>
                  </a:schemeClr>
                </a:solidFill>
                <a:latin typeface="Calibri" pitchFamily="34" charset="0"/>
              </a:rPr>
              <a:t>“energy” </a:t>
            </a:r>
            <a:r>
              <a:rPr lang="en-US" dirty="0" smtClean="0">
                <a:solidFill>
                  <a:schemeClr val="accent3">
                    <a:lumMod val="20000"/>
                    <a:lumOff val="80000"/>
                  </a:schemeClr>
                </a:solidFill>
                <a:latin typeface="Calibri" pitchFamily="34" charset="0"/>
              </a:rPr>
              <a:t>of a configuration of atoms and weights…</a:t>
            </a:r>
            <a:endParaRPr lang="en-US" baseline="-25000" dirty="0" smtClean="0">
              <a:solidFill>
                <a:srgbClr val="FF0000"/>
              </a:solidFill>
              <a:latin typeface="Calibri" pitchFamily="34" charset="0"/>
            </a:endParaRPr>
          </a:p>
        </p:txBody>
      </p:sp>
      <p:grpSp>
        <p:nvGrpSpPr>
          <p:cNvPr id="66" name="Group 65"/>
          <p:cNvGrpSpPr/>
          <p:nvPr/>
        </p:nvGrpSpPr>
        <p:grpSpPr>
          <a:xfrm>
            <a:off x="5668308" y="4919956"/>
            <a:ext cx="2930942" cy="1014384"/>
            <a:chOff x="5026282" y="4569765"/>
            <a:chExt cx="2930942" cy="1014384"/>
          </a:xfrm>
        </p:grpSpPr>
        <p:sp>
          <p:nvSpPr>
            <p:cNvPr id="31" name="TextBox 30"/>
            <p:cNvSpPr txBox="1"/>
            <p:nvPr/>
          </p:nvSpPr>
          <p:spPr bwMode="ltGray">
            <a:xfrm>
              <a:off x="5474603" y="4572000"/>
              <a:ext cx="2482621" cy="701710"/>
            </a:xfrm>
            <a:prstGeom prst="rect">
              <a:avLst/>
            </a:prstGeom>
            <a:noFill/>
            <a:ln w="9525">
              <a:noFill/>
              <a:miter lim="800000"/>
              <a:headEnd/>
              <a:tailEnd/>
            </a:ln>
          </p:spPr>
          <p:txBody>
            <a:bodyPr wrap="square" lIns="91419" tIns="45710" rIns="91419" bIns="45710" rtlCol="0" anchor="t" anchorCtr="0">
              <a:spAutoFit/>
            </a:bodyPr>
            <a:lstStyle/>
            <a:p>
              <a:pPr algn="l">
                <a:lnSpc>
                  <a:spcPct val="90000"/>
                </a:lnSpc>
                <a:spcBef>
                  <a:spcPts val="0"/>
                </a:spcBef>
                <a:spcAft>
                  <a:spcPts val="800"/>
                </a:spcAft>
              </a:pPr>
              <a:r>
                <a:rPr lang="en-US" sz="4400" dirty="0" smtClean="0">
                  <a:solidFill>
                    <a:srgbClr val="00CC99"/>
                  </a:solidFill>
                  <a:latin typeface="Calibri" pitchFamily="34" charset="0"/>
                </a:rPr>
                <a:t>      </a:t>
              </a:r>
              <a:r>
                <a:rPr lang="el-GR" sz="4400" dirty="0" smtClean="0">
                  <a:solidFill>
                    <a:srgbClr val="00CC99"/>
                  </a:solidFill>
                  <a:latin typeface="Calibri" pitchFamily="34" charset="0"/>
                </a:rPr>
                <a:t>Σ</a:t>
              </a:r>
              <a:r>
                <a:rPr lang="en-US" sz="4400" dirty="0" smtClean="0">
                  <a:solidFill>
                    <a:srgbClr val="00CC99"/>
                  </a:solidFill>
                  <a:latin typeface="Calibri" pitchFamily="34" charset="0"/>
                </a:rPr>
                <a:t>  </a:t>
              </a:r>
              <a:endParaRPr lang="en-US" sz="2000" dirty="0" smtClean="0">
                <a:solidFill>
                  <a:srgbClr val="00CC99"/>
                </a:solidFill>
                <a:latin typeface="Calibri" pitchFamily="34" charset="0"/>
              </a:endParaRPr>
            </a:p>
          </p:txBody>
        </p:sp>
        <p:sp>
          <p:nvSpPr>
            <p:cNvPr id="51" name="Rectangle 50"/>
            <p:cNvSpPr/>
            <p:nvPr/>
          </p:nvSpPr>
          <p:spPr>
            <a:xfrm>
              <a:off x="5026282" y="4569765"/>
              <a:ext cx="1367683" cy="584775"/>
            </a:xfrm>
            <a:prstGeom prst="rect">
              <a:avLst/>
            </a:prstGeom>
          </p:spPr>
          <p:txBody>
            <a:bodyPr wrap="none">
              <a:spAutoFit/>
            </a:bodyPr>
            <a:lstStyle/>
            <a:p>
              <a:r>
                <a:rPr lang="en-US" dirty="0" smtClean="0">
                  <a:solidFill>
                    <a:srgbClr val="00CC99"/>
                  </a:solidFill>
                  <a:latin typeface="Calibri" pitchFamily="34" charset="0"/>
                </a:rPr>
                <a:t>E(</a:t>
              </a:r>
              <a:r>
                <a:rPr lang="en-US" dirty="0" err="1" smtClean="0">
                  <a:solidFill>
                    <a:srgbClr val="00CC99"/>
                  </a:solidFill>
                  <a:latin typeface="Calibri" pitchFamily="34" charset="0"/>
                </a:rPr>
                <a:t>x,w</a:t>
              </a:r>
              <a:r>
                <a:rPr lang="en-US" dirty="0" smtClean="0">
                  <a:solidFill>
                    <a:srgbClr val="00CC99"/>
                  </a:solidFill>
                  <a:latin typeface="Calibri" pitchFamily="34" charset="0"/>
                </a:rPr>
                <a:t>) = </a:t>
              </a:r>
              <a:r>
                <a:rPr lang="en-US" sz="3200" dirty="0" smtClean="0">
                  <a:solidFill>
                    <a:srgbClr val="00CC99"/>
                  </a:solidFill>
                  <a:latin typeface="Calibri" pitchFamily="34" charset="0"/>
                </a:rPr>
                <a:t>-</a:t>
              </a:r>
              <a:endParaRPr lang="en-US" sz="3200" dirty="0"/>
            </a:p>
          </p:txBody>
        </p:sp>
        <p:sp>
          <p:nvSpPr>
            <p:cNvPr id="52" name="TextBox 51"/>
            <p:cNvSpPr txBox="1"/>
            <p:nvPr/>
          </p:nvSpPr>
          <p:spPr bwMode="ltGray">
            <a:xfrm>
              <a:off x="5665043" y="5048638"/>
              <a:ext cx="1558975" cy="5355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1600" dirty="0" smtClean="0">
                  <a:solidFill>
                    <a:srgbClr val="00CC99"/>
                  </a:solidFill>
                  <a:latin typeface="Calibri" pitchFamily="34" charset="0"/>
                </a:rPr>
                <a:t>all adjacent </a:t>
              </a:r>
              <a:br>
                <a:rPr lang="en-US" sz="1600" dirty="0" smtClean="0">
                  <a:solidFill>
                    <a:srgbClr val="00CC99"/>
                  </a:solidFill>
                  <a:latin typeface="Calibri" pitchFamily="34" charset="0"/>
                </a:rPr>
              </a:br>
              <a:r>
                <a:rPr lang="en-US" sz="1600" dirty="0" smtClean="0">
                  <a:solidFill>
                    <a:srgbClr val="00CC99"/>
                  </a:solidFill>
                  <a:latin typeface="Calibri" pitchFamily="34" charset="0"/>
                </a:rPr>
                <a:t>pairs </a:t>
              </a:r>
              <a:r>
                <a:rPr lang="en-US" sz="1600" dirty="0" err="1" smtClean="0">
                  <a:solidFill>
                    <a:srgbClr val="00CC99"/>
                  </a:solidFill>
                  <a:latin typeface="Calibri" pitchFamily="34" charset="0"/>
                </a:rPr>
                <a:t>i,j</a:t>
              </a:r>
              <a:r>
                <a:rPr lang="en-US" sz="1600" dirty="0" smtClean="0">
                  <a:solidFill>
                    <a:srgbClr val="00CC99"/>
                  </a:solidFill>
                  <a:latin typeface="Calibri" pitchFamily="34" charset="0"/>
                </a:rPr>
                <a:t> of atoms</a:t>
              </a:r>
            </a:p>
          </p:txBody>
        </p:sp>
        <p:sp>
          <p:nvSpPr>
            <p:cNvPr id="65" name="Rectangle 64"/>
            <p:cNvSpPr/>
            <p:nvPr/>
          </p:nvSpPr>
          <p:spPr>
            <a:xfrm>
              <a:off x="6516497" y="4637861"/>
              <a:ext cx="1170513" cy="461665"/>
            </a:xfrm>
            <a:prstGeom prst="rect">
              <a:avLst/>
            </a:prstGeom>
          </p:spPr>
          <p:txBody>
            <a:bodyPr wrap="none">
              <a:spAutoFit/>
            </a:bodyPr>
            <a:lstStyle/>
            <a:p>
              <a:pPr algn="l"/>
              <a:r>
                <a:rPr lang="en-US" dirty="0" smtClean="0">
                  <a:solidFill>
                    <a:srgbClr val="00CC99"/>
                  </a:solidFill>
                  <a:latin typeface="Calibri" pitchFamily="34" charset="0"/>
                </a:rPr>
                <a:t>x</a:t>
              </a:r>
              <a:r>
                <a:rPr lang="en-US" baseline="-25000" dirty="0" smtClean="0">
                  <a:solidFill>
                    <a:srgbClr val="00CC99"/>
                  </a:solidFill>
                  <a:latin typeface="Calibri" pitchFamily="34" charset="0"/>
                </a:rPr>
                <a:t>i</a:t>
              </a:r>
              <a:r>
                <a:rPr lang="en-US" dirty="0" smtClean="0">
                  <a:solidFill>
                    <a:srgbClr val="00CC99"/>
                  </a:solidFill>
                  <a:latin typeface="Calibri" pitchFamily="34" charset="0"/>
                </a:rPr>
                <a:t>*</a:t>
              </a:r>
              <a:r>
                <a:rPr lang="en-US" dirty="0" err="1" smtClean="0">
                  <a:solidFill>
                    <a:srgbClr val="00CC99"/>
                  </a:solidFill>
                  <a:latin typeface="Calibri" pitchFamily="34" charset="0"/>
                </a:rPr>
                <a:t>x</a:t>
              </a:r>
              <a:r>
                <a:rPr lang="en-US" baseline="-25000" dirty="0" err="1" smtClean="0">
                  <a:solidFill>
                    <a:srgbClr val="00CC99"/>
                  </a:solidFill>
                  <a:latin typeface="Calibri" pitchFamily="34" charset="0"/>
                </a:rPr>
                <a:t>j</a:t>
              </a:r>
              <a:r>
                <a:rPr lang="en-US" dirty="0" smtClean="0">
                  <a:solidFill>
                    <a:srgbClr val="00CC99"/>
                  </a:solidFill>
                  <a:latin typeface="Calibri" pitchFamily="34" charset="0"/>
                </a:rPr>
                <a:t>*w</a:t>
              </a:r>
              <a:r>
                <a:rPr lang="en-US" baseline="-25000" dirty="0" smtClean="0">
                  <a:solidFill>
                    <a:srgbClr val="00CC99"/>
                  </a:solidFill>
                  <a:latin typeface="Calibri" pitchFamily="34" charset="0"/>
                </a:rPr>
                <a:t>ij</a:t>
              </a:r>
              <a:endParaRPr lang="en-US" baseline="-25000" dirty="0"/>
            </a:p>
          </p:txBody>
        </p:sp>
      </p:grpSp>
      <p:sp>
        <p:nvSpPr>
          <p:cNvPr id="68" name="Rectangle 67"/>
          <p:cNvSpPr/>
          <p:nvPr/>
        </p:nvSpPr>
        <p:spPr>
          <a:xfrm>
            <a:off x="264129" y="5743574"/>
            <a:ext cx="1430200" cy="461665"/>
          </a:xfrm>
          <a:prstGeom prst="rect">
            <a:avLst/>
          </a:prstGeom>
        </p:spPr>
        <p:txBody>
          <a:bodyPr wrap="none">
            <a:spAutoFit/>
          </a:bodyPr>
          <a:lstStyle/>
          <a:p>
            <a:r>
              <a:rPr lang="en-US" dirty="0" smtClean="0">
                <a:solidFill>
                  <a:schemeClr val="accent3">
                    <a:lumMod val="20000"/>
                    <a:lumOff val="80000"/>
                  </a:schemeClr>
                </a:solidFill>
                <a:latin typeface="Calibri" pitchFamily="34" charset="0"/>
              </a:rPr>
              <a:t>E(</a:t>
            </a:r>
            <a:r>
              <a:rPr lang="en-US" dirty="0" err="1" smtClean="0">
                <a:solidFill>
                  <a:schemeClr val="accent3">
                    <a:lumMod val="20000"/>
                    <a:lumOff val="80000"/>
                  </a:schemeClr>
                </a:solidFill>
                <a:latin typeface="Calibri" pitchFamily="34" charset="0"/>
              </a:rPr>
              <a:t>x,w</a:t>
            </a:r>
            <a:r>
              <a:rPr lang="en-US" dirty="0" smtClean="0">
                <a:solidFill>
                  <a:schemeClr val="accent3">
                    <a:lumMod val="20000"/>
                    <a:lumOff val="80000"/>
                  </a:schemeClr>
                </a:solidFill>
                <a:latin typeface="Calibri" pitchFamily="34" charset="0"/>
              </a:rPr>
              <a:t>) = -(</a:t>
            </a:r>
            <a:endParaRPr lang="en-US" dirty="0">
              <a:solidFill>
                <a:schemeClr val="accent3">
                  <a:lumMod val="20000"/>
                  <a:lumOff val="80000"/>
                </a:schemeClr>
              </a:solidFill>
            </a:endParaRPr>
          </a:p>
        </p:txBody>
      </p:sp>
      <p:sp>
        <p:nvSpPr>
          <p:cNvPr id="71" name="TextBox 70"/>
          <p:cNvSpPr txBox="1"/>
          <p:nvPr/>
        </p:nvSpPr>
        <p:spPr bwMode="ltGray">
          <a:xfrm>
            <a:off x="5261387" y="2710761"/>
            <a:ext cx="3732644" cy="1089509"/>
          </a:xfrm>
          <a:prstGeom prst="rect">
            <a:avLst/>
          </a:prstGeom>
          <a:noFill/>
          <a:ln w="9525">
            <a:noFill/>
            <a:miter lim="800000"/>
            <a:headEnd/>
            <a:tailEnd/>
          </a:ln>
        </p:spPr>
        <p:txBody>
          <a:bodyPr wrap="square" lIns="91419" tIns="45710" rIns="91419" bIns="45710" rtlCol="0" anchor="t" anchorCtr="0">
            <a:spAutoFit/>
          </a:bodyPr>
          <a:lstStyle/>
          <a:p>
            <a:pPr>
              <a:lnSpc>
                <a:spcPct val="90000"/>
              </a:lnSpc>
              <a:spcBef>
                <a:spcPts val="0"/>
              </a:spcBef>
              <a:spcAft>
                <a:spcPts val="800"/>
              </a:spcAft>
            </a:pPr>
            <a:r>
              <a:rPr lang="en-US" dirty="0" smtClean="0">
                <a:solidFill>
                  <a:schemeClr val="accent3">
                    <a:lumMod val="20000"/>
                    <a:lumOff val="80000"/>
                  </a:schemeClr>
                </a:solidFill>
                <a:latin typeface="Calibri" pitchFamily="34" charset="0"/>
              </a:rPr>
              <a:t>And between </a:t>
            </a:r>
            <a:br>
              <a:rPr lang="en-US" dirty="0" smtClean="0">
                <a:solidFill>
                  <a:schemeClr val="accent3">
                    <a:lumMod val="20000"/>
                    <a:lumOff val="80000"/>
                  </a:schemeClr>
                </a:solidFill>
                <a:latin typeface="Calibri" pitchFamily="34" charset="0"/>
              </a:rPr>
            </a:br>
            <a:r>
              <a:rPr lang="en-US" dirty="0" smtClean="0">
                <a:solidFill>
                  <a:schemeClr val="accent3">
                    <a:lumMod val="20000"/>
                    <a:lumOff val="80000"/>
                  </a:schemeClr>
                </a:solidFill>
                <a:latin typeface="Calibri" pitchFamily="34" charset="0"/>
              </a:rPr>
              <a:t>atoms x</a:t>
            </a:r>
            <a:r>
              <a:rPr lang="en-US" baseline="-25000" dirty="0" smtClean="0">
                <a:solidFill>
                  <a:schemeClr val="accent3">
                    <a:lumMod val="20000"/>
                    <a:lumOff val="80000"/>
                  </a:schemeClr>
                </a:solidFill>
                <a:latin typeface="Calibri" pitchFamily="34" charset="0"/>
              </a:rPr>
              <a:t>i</a:t>
            </a:r>
            <a:r>
              <a:rPr lang="en-US" dirty="0" smtClean="0">
                <a:solidFill>
                  <a:schemeClr val="accent3">
                    <a:lumMod val="20000"/>
                    <a:lumOff val="80000"/>
                  </a:schemeClr>
                </a:solidFill>
                <a:latin typeface="Calibri" pitchFamily="34" charset="0"/>
              </a:rPr>
              <a:t> and x</a:t>
            </a:r>
            <a:r>
              <a:rPr lang="en-US" baseline="-25000" dirty="0" smtClean="0">
                <a:solidFill>
                  <a:schemeClr val="accent3">
                    <a:lumMod val="20000"/>
                    <a:lumOff val="80000"/>
                  </a:schemeClr>
                </a:solidFill>
                <a:latin typeface="Calibri" pitchFamily="34" charset="0"/>
              </a:rPr>
              <a:t>j</a:t>
            </a:r>
            <a:r>
              <a:rPr lang="en-US" dirty="0" smtClean="0">
                <a:solidFill>
                  <a:schemeClr val="accent3">
                    <a:lumMod val="20000"/>
                    <a:lumOff val="80000"/>
                  </a:schemeClr>
                </a:solidFill>
                <a:latin typeface="Calibri" pitchFamily="34" charset="0"/>
              </a:rPr>
              <a:t> </a:t>
            </a:r>
            <a:br>
              <a:rPr lang="en-US" dirty="0" smtClean="0">
                <a:solidFill>
                  <a:schemeClr val="accent3">
                    <a:lumMod val="20000"/>
                    <a:lumOff val="80000"/>
                  </a:schemeClr>
                </a:solidFill>
                <a:latin typeface="Calibri" pitchFamily="34" charset="0"/>
              </a:rPr>
            </a:br>
            <a:r>
              <a:rPr lang="en-US" dirty="0" smtClean="0">
                <a:solidFill>
                  <a:schemeClr val="accent3">
                    <a:lumMod val="20000"/>
                    <a:lumOff val="80000"/>
                  </a:schemeClr>
                </a:solidFill>
                <a:latin typeface="Calibri" pitchFamily="34" charset="0"/>
              </a:rPr>
              <a:t>we’ll call the weight </a:t>
            </a:r>
            <a:r>
              <a:rPr lang="en-US" dirty="0" smtClean="0">
                <a:solidFill>
                  <a:srgbClr val="00FFFF"/>
                </a:solidFill>
                <a:latin typeface="Calibri" pitchFamily="34" charset="0"/>
              </a:rPr>
              <a:t>w</a:t>
            </a:r>
            <a:r>
              <a:rPr lang="en-US" baseline="-25000" dirty="0" smtClean="0">
                <a:solidFill>
                  <a:srgbClr val="00FFFF"/>
                </a:solidFill>
                <a:latin typeface="Calibri" pitchFamily="34" charset="0"/>
              </a:rPr>
              <a:t>ij</a:t>
            </a:r>
            <a:r>
              <a:rPr lang="en-US" dirty="0" smtClean="0">
                <a:solidFill>
                  <a:srgbClr val="00FFFF"/>
                </a:solidFill>
                <a:latin typeface="Calibri" pitchFamily="34" charset="0"/>
              </a:rPr>
              <a:t>. </a:t>
            </a:r>
            <a:endParaRPr lang="en-US" baseline="-25000" dirty="0" smtClean="0">
              <a:solidFill>
                <a:srgbClr val="00FFFF"/>
              </a:solidFill>
              <a:latin typeface="Calibri" pitchFamily="34" charset="0"/>
            </a:endParaRPr>
          </a:p>
        </p:txBody>
      </p:sp>
      <p:sp>
        <p:nvSpPr>
          <p:cNvPr id="82" name="Rounded Rectangle 81"/>
          <p:cNvSpPr/>
          <p:nvPr/>
        </p:nvSpPr>
        <p:spPr bwMode="auto">
          <a:xfrm>
            <a:off x="1721799" y="2373552"/>
            <a:ext cx="541504" cy="527845"/>
          </a:xfrm>
          <a:prstGeom prst="roundRect">
            <a:avLst/>
          </a:prstGeom>
          <a:solidFill>
            <a:srgbClr val="0F3F6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nvGrpSpPr>
          <p:cNvPr id="60" name="Group 59"/>
          <p:cNvGrpSpPr/>
          <p:nvPr/>
        </p:nvGrpSpPr>
        <p:grpSpPr>
          <a:xfrm>
            <a:off x="1518295" y="1789894"/>
            <a:ext cx="883533" cy="369312"/>
            <a:chOff x="1518295" y="1789894"/>
            <a:chExt cx="883533" cy="369312"/>
          </a:xfrm>
        </p:grpSpPr>
        <p:sp>
          <p:nvSpPr>
            <p:cNvPr id="54" name="Rectangle 53"/>
            <p:cNvSpPr/>
            <p:nvPr/>
          </p:nvSpPr>
          <p:spPr bwMode="auto">
            <a:xfrm>
              <a:off x="1585609" y="1848255"/>
              <a:ext cx="729574" cy="272375"/>
            </a:xfrm>
            <a:prstGeom prst="rect">
              <a:avLst/>
            </a:prstGeom>
            <a:solidFill>
              <a:schemeClr val="bg2">
                <a:lumMod val="75000"/>
                <a:lumOff val="25000"/>
              </a:schemeClr>
            </a:solidFill>
            <a:ln w="19050" cap="flat" cmpd="sng" algn="ctr">
              <a:solidFill>
                <a:schemeClr val="bg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6" name="TextBox 45"/>
            <p:cNvSpPr txBox="1"/>
            <p:nvPr/>
          </p:nvSpPr>
          <p:spPr bwMode="ltGray">
            <a:xfrm>
              <a:off x="1518295" y="1789894"/>
              <a:ext cx="8835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1</a:t>
              </a:r>
              <a:r>
                <a:rPr lang="en-US" sz="2000" dirty="0" smtClean="0">
                  <a:solidFill>
                    <a:srgbClr val="00CC99"/>
                  </a:solidFill>
                  <a:latin typeface="Calibri" pitchFamily="34" charset="0"/>
                </a:rPr>
                <a:t> = +1</a:t>
              </a:r>
            </a:p>
          </p:txBody>
        </p:sp>
      </p:grpSp>
      <p:sp>
        <p:nvSpPr>
          <p:cNvPr id="83" name="Rounded Rectangle 82"/>
          <p:cNvSpPr/>
          <p:nvPr/>
        </p:nvSpPr>
        <p:spPr bwMode="auto">
          <a:xfrm>
            <a:off x="988982" y="3265253"/>
            <a:ext cx="541504" cy="527845"/>
          </a:xfrm>
          <a:prstGeom prst="roundRect">
            <a:avLst/>
          </a:prstGeom>
          <a:solidFill>
            <a:srgbClr val="0F3F6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7" name="TextBox 76"/>
          <p:cNvSpPr txBox="1"/>
          <p:nvPr/>
        </p:nvSpPr>
        <p:spPr bwMode="ltGray">
          <a:xfrm>
            <a:off x="1654873" y="2276274"/>
            <a:ext cx="66873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FF"/>
                </a:solidFill>
                <a:latin typeface="Calibri" pitchFamily="34" charset="0"/>
              </a:rPr>
              <a:t>w</a:t>
            </a:r>
            <a:r>
              <a:rPr lang="en-US" sz="2000" baseline="-25000" dirty="0" smtClean="0">
                <a:solidFill>
                  <a:srgbClr val="00FFFF"/>
                </a:solidFill>
                <a:latin typeface="Calibri" pitchFamily="34" charset="0"/>
              </a:rPr>
              <a:t>01</a:t>
            </a:r>
            <a:r>
              <a:rPr lang="en-US" sz="2000" dirty="0" smtClean="0">
                <a:solidFill>
                  <a:srgbClr val="00FFFF"/>
                </a:solidFill>
                <a:latin typeface="Calibri" pitchFamily="34" charset="0"/>
              </a:rPr>
              <a:t>=</a:t>
            </a:r>
          </a:p>
        </p:txBody>
      </p:sp>
      <p:sp>
        <p:nvSpPr>
          <p:cNvPr id="84" name="Rounded Rectangle 83"/>
          <p:cNvSpPr/>
          <p:nvPr/>
        </p:nvSpPr>
        <p:spPr bwMode="auto">
          <a:xfrm>
            <a:off x="2449837" y="3274981"/>
            <a:ext cx="541504" cy="527845"/>
          </a:xfrm>
          <a:prstGeom prst="roundRect">
            <a:avLst/>
          </a:prstGeom>
          <a:solidFill>
            <a:srgbClr val="0F3F6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8" name="TextBox 77"/>
          <p:cNvSpPr txBox="1"/>
          <p:nvPr/>
        </p:nvSpPr>
        <p:spPr bwMode="ltGray">
          <a:xfrm>
            <a:off x="2381204" y="3206891"/>
            <a:ext cx="668731"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FF"/>
                </a:solidFill>
                <a:latin typeface="Calibri" pitchFamily="34" charset="0"/>
              </a:rPr>
              <a:t>w</a:t>
            </a:r>
            <a:r>
              <a:rPr lang="en-US" sz="2000" baseline="-25000" dirty="0" smtClean="0">
                <a:solidFill>
                  <a:srgbClr val="00FFFF"/>
                </a:solidFill>
                <a:latin typeface="Calibri" pitchFamily="34" charset="0"/>
              </a:rPr>
              <a:t>04</a:t>
            </a:r>
            <a:r>
              <a:rPr lang="en-US" sz="2000" dirty="0" smtClean="0">
                <a:solidFill>
                  <a:srgbClr val="00FFFF"/>
                </a:solidFill>
                <a:latin typeface="Calibri" pitchFamily="34" charset="0"/>
              </a:rPr>
              <a:t>=</a:t>
            </a:r>
          </a:p>
        </p:txBody>
      </p:sp>
      <p:sp>
        <p:nvSpPr>
          <p:cNvPr id="85" name="Rounded Rectangle 84"/>
          <p:cNvSpPr/>
          <p:nvPr/>
        </p:nvSpPr>
        <p:spPr bwMode="auto">
          <a:xfrm>
            <a:off x="1726748" y="4108323"/>
            <a:ext cx="541504" cy="527845"/>
          </a:xfrm>
          <a:prstGeom prst="roundRect">
            <a:avLst/>
          </a:prstGeom>
          <a:solidFill>
            <a:srgbClr val="0F3F67"/>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79" name="TextBox 78"/>
          <p:cNvSpPr txBox="1"/>
          <p:nvPr/>
        </p:nvSpPr>
        <p:spPr bwMode="ltGray">
          <a:xfrm>
            <a:off x="918812" y="3193920"/>
            <a:ext cx="668731"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FF"/>
                </a:solidFill>
                <a:latin typeface="Calibri" pitchFamily="34" charset="0"/>
              </a:rPr>
              <a:t>w</a:t>
            </a:r>
            <a:r>
              <a:rPr lang="en-US" sz="2000" baseline="-25000" dirty="0" smtClean="0">
                <a:solidFill>
                  <a:srgbClr val="00FFFF"/>
                </a:solidFill>
                <a:latin typeface="Calibri" pitchFamily="34" charset="0"/>
              </a:rPr>
              <a:t>02</a:t>
            </a:r>
            <a:r>
              <a:rPr lang="en-US" sz="2000" dirty="0" smtClean="0">
                <a:solidFill>
                  <a:srgbClr val="00FFFF"/>
                </a:solidFill>
                <a:latin typeface="Calibri" pitchFamily="34" charset="0"/>
              </a:rPr>
              <a:t>=</a:t>
            </a:r>
          </a:p>
        </p:txBody>
      </p:sp>
      <p:sp>
        <p:nvSpPr>
          <p:cNvPr id="80" name="TextBox 79"/>
          <p:cNvSpPr txBox="1"/>
          <p:nvPr/>
        </p:nvSpPr>
        <p:spPr bwMode="ltGray">
          <a:xfrm>
            <a:off x="1654872" y="4017528"/>
            <a:ext cx="668731"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FF"/>
                </a:solidFill>
                <a:latin typeface="Calibri" pitchFamily="34" charset="0"/>
              </a:rPr>
              <a:t>w</a:t>
            </a:r>
            <a:r>
              <a:rPr lang="en-US" sz="2000" baseline="-25000" dirty="0" smtClean="0">
                <a:solidFill>
                  <a:srgbClr val="00FFFF"/>
                </a:solidFill>
                <a:latin typeface="Calibri" pitchFamily="34" charset="0"/>
              </a:rPr>
              <a:t>03</a:t>
            </a:r>
            <a:r>
              <a:rPr lang="en-US" sz="2000" dirty="0" smtClean="0">
                <a:solidFill>
                  <a:srgbClr val="00FFFF"/>
                </a:solidFill>
                <a:latin typeface="Calibri" pitchFamily="34" charset="0"/>
              </a:rPr>
              <a:t>=</a:t>
            </a:r>
          </a:p>
        </p:txBody>
      </p:sp>
      <p:sp>
        <p:nvSpPr>
          <p:cNvPr id="73" name="TextBox 72"/>
          <p:cNvSpPr txBox="1"/>
          <p:nvPr/>
        </p:nvSpPr>
        <p:spPr bwMode="ltGray">
          <a:xfrm>
            <a:off x="3880650" y="2470825"/>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74" name="TextBox 73"/>
          <p:cNvSpPr txBox="1"/>
          <p:nvPr/>
        </p:nvSpPr>
        <p:spPr bwMode="ltGray">
          <a:xfrm>
            <a:off x="3883905" y="4186144"/>
            <a:ext cx="769720"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CC99"/>
                </a:solidFill>
                <a:latin typeface="Calibri" pitchFamily="34" charset="0"/>
              </a:rPr>
              <a:t>1.0</a:t>
            </a:r>
          </a:p>
        </p:txBody>
      </p:sp>
      <p:sp>
        <p:nvSpPr>
          <p:cNvPr id="75" name="TextBox 74"/>
          <p:cNvSpPr txBox="1"/>
          <p:nvPr/>
        </p:nvSpPr>
        <p:spPr bwMode="ltGray">
          <a:xfrm>
            <a:off x="3139051" y="3375501"/>
            <a:ext cx="793766"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FF0000"/>
                </a:solidFill>
                <a:latin typeface="Calibri" pitchFamily="34" charset="0"/>
              </a:rPr>
              <a:t>-50</a:t>
            </a:r>
          </a:p>
        </p:txBody>
      </p:sp>
      <p:sp>
        <p:nvSpPr>
          <p:cNvPr id="76" name="TextBox 75"/>
          <p:cNvSpPr txBox="1"/>
          <p:nvPr/>
        </p:nvSpPr>
        <p:spPr bwMode="ltGray">
          <a:xfrm>
            <a:off x="4476993" y="3369005"/>
            <a:ext cx="1003759" cy="590911"/>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3600" dirty="0" smtClean="0">
                <a:solidFill>
                  <a:srgbClr val="00FF99"/>
                </a:solidFill>
                <a:latin typeface="Calibri" pitchFamily="34" charset="0"/>
              </a:rPr>
              <a:t>99.0</a:t>
            </a:r>
          </a:p>
        </p:txBody>
      </p:sp>
      <p:grpSp>
        <p:nvGrpSpPr>
          <p:cNvPr id="45" name="Group 44"/>
          <p:cNvGrpSpPr/>
          <p:nvPr/>
        </p:nvGrpSpPr>
        <p:grpSpPr>
          <a:xfrm>
            <a:off x="758777" y="2248651"/>
            <a:ext cx="2399490" cy="2542161"/>
            <a:chOff x="3073939" y="2266544"/>
            <a:chExt cx="2399490" cy="2542161"/>
          </a:xfrm>
        </p:grpSpPr>
        <p:sp>
          <p:nvSpPr>
            <p:cNvPr id="41" name="Rectangle 40"/>
            <p:cNvSpPr/>
            <p:nvPr/>
          </p:nvSpPr>
          <p:spPr bwMode="auto">
            <a:xfrm>
              <a:off x="3764603" y="2266544"/>
              <a:ext cx="963039" cy="865761"/>
            </a:xfrm>
            <a:prstGeom prst="rect">
              <a:avLst/>
            </a:prstGeom>
            <a:solidFill>
              <a:srgbClr val="000000">
                <a:alpha val="80000"/>
              </a:srgb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2" name="Rectangle 41"/>
            <p:cNvSpPr/>
            <p:nvPr/>
          </p:nvSpPr>
          <p:spPr bwMode="auto">
            <a:xfrm>
              <a:off x="4552524" y="3158247"/>
              <a:ext cx="920905" cy="894943"/>
            </a:xfrm>
            <a:prstGeom prst="rect">
              <a:avLst/>
            </a:prstGeom>
            <a:solidFill>
              <a:srgbClr val="000000">
                <a:alpha val="80000"/>
              </a:srgb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3" name="Rectangle 42"/>
            <p:cNvSpPr/>
            <p:nvPr/>
          </p:nvSpPr>
          <p:spPr bwMode="auto">
            <a:xfrm>
              <a:off x="3787301" y="3913762"/>
              <a:ext cx="963039" cy="894943"/>
            </a:xfrm>
            <a:prstGeom prst="rect">
              <a:avLst/>
            </a:prstGeom>
            <a:solidFill>
              <a:srgbClr val="000000">
                <a:alpha val="80000"/>
              </a:srgb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44" name="Rectangle 43"/>
            <p:cNvSpPr/>
            <p:nvPr/>
          </p:nvSpPr>
          <p:spPr bwMode="auto">
            <a:xfrm>
              <a:off x="3073939" y="3142035"/>
              <a:ext cx="963039" cy="894943"/>
            </a:xfrm>
            <a:prstGeom prst="rect">
              <a:avLst/>
            </a:prstGeom>
            <a:solidFill>
              <a:srgbClr val="000000">
                <a:alpha val="80000"/>
              </a:srgb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grpSp>
      <p:grpSp>
        <p:nvGrpSpPr>
          <p:cNvPr id="61" name="Group 60"/>
          <p:cNvGrpSpPr/>
          <p:nvPr/>
        </p:nvGrpSpPr>
        <p:grpSpPr>
          <a:xfrm>
            <a:off x="1534505" y="3381982"/>
            <a:ext cx="883533" cy="369312"/>
            <a:chOff x="1534505" y="3430622"/>
            <a:chExt cx="883533" cy="369312"/>
          </a:xfrm>
        </p:grpSpPr>
        <p:sp>
          <p:nvSpPr>
            <p:cNvPr id="56" name="Rectangle 55"/>
            <p:cNvSpPr/>
            <p:nvPr/>
          </p:nvSpPr>
          <p:spPr bwMode="auto">
            <a:xfrm>
              <a:off x="1608307" y="3485744"/>
              <a:ext cx="729574" cy="272375"/>
            </a:xfrm>
            <a:prstGeom prst="rect">
              <a:avLst/>
            </a:prstGeom>
            <a:solidFill>
              <a:schemeClr val="bg2">
                <a:lumMod val="75000"/>
                <a:lumOff val="25000"/>
              </a:schemeClr>
            </a:solidFill>
            <a:ln w="19050" cap="flat" cmpd="sng" algn="ctr">
              <a:solidFill>
                <a:schemeClr val="bg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53" name="TextBox 52"/>
            <p:cNvSpPr txBox="1"/>
            <p:nvPr/>
          </p:nvSpPr>
          <p:spPr bwMode="ltGray">
            <a:xfrm>
              <a:off x="1534505" y="3430622"/>
              <a:ext cx="8835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CC99"/>
                  </a:solidFill>
                  <a:latin typeface="Calibri" pitchFamily="34" charset="0"/>
                </a:rPr>
                <a:t>x</a:t>
              </a:r>
              <a:r>
                <a:rPr lang="en-US" sz="2000" baseline="-25000" dirty="0" smtClean="0">
                  <a:solidFill>
                    <a:srgbClr val="00CC99"/>
                  </a:solidFill>
                  <a:latin typeface="Calibri" pitchFamily="34" charset="0"/>
                </a:rPr>
                <a:t>0</a:t>
              </a:r>
              <a:r>
                <a:rPr lang="en-US" sz="2000" dirty="0" smtClean="0">
                  <a:solidFill>
                    <a:srgbClr val="00CC99"/>
                  </a:solidFill>
                  <a:latin typeface="Calibri" pitchFamily="34" charset="0"/>
                </a:rPr>
                <a:t> = +1</a:t>
              </a:r>
            </a:p>
          </p:txBody>
        </p:sp>
      </p:grpSp>
      <p:grpSp>
        <p:nvGrpSpPr>
          <p:cNvPr id="59" name="Group 58"/>
          <p:cNvGrpSpPr/>
          <p:nvPr/>
        </p:nvGrpSpPr>
        <p:grpSpPr>
          <a:xfrm>
            <a:off x="90468" y="3381982"/>
            <a:ext cx="833840" cy="369312"/>
            <a:chOff x="90468" y="3430622"/>
            <a:chExt cx="833840" cy="369312"/>
          </a:xfrm>
        </p:grpSpPr>
        <p:sp>
          <p:nvSpPr>
            <p:cNvPr id="55" name="Rectangle 54"/>
            <p:cNvSpPr/>
            <p:nvPr/>
          </p:nvSpPr>
          <p:spPr bwMode="auto">
            <a:xfrm>
              <a:off x="132946" y="3479259"/>
              <a:ext cx="729574" cy="272375"/>
            </a:xfrm>
            <a:prstGeom prst="rect">
              <a:avLst/>
            </a:prstGeom>
            <a:solidFill>
              <a:schemeClr val="bg2">
                <a:lumMod val="75000"/>
                <a:lumOff val="25000"/>
              </a:schemeClr>
            </a:solidFill>
            <a:ln w="19050" cap="flat" cmpd="sng" algn="ctr">
              <a:solidFill>
                <a:schemeClr val="bg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rgbClr val="FF0000"/>
                </a:solidFill>
                <a:effectLst/>
                <a:latin typeface="+mn-lt"/>
              </a:endParaRPr>
            </a:p>
          </p:txBody>
        </p:sp>
        <p:sp>
          <p:nvSpPr>
            <p:cNvPr id="47" name="TextBox 46"/>
            <p:cNvSpPr txBox="1"/>
            <p:nvPr/>
          </p:nvSpPr>
          <p:spPr bwMode="ltGray">
            <a:xfrm>
              <a:off x="90468" y="3430622"/>
              <a:ext cx="833840"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FF0000"/>
                  </a:solidFill>
                  <a:latin typeface="Calibri" pitchFamily="34" charset="0"/>
                </a:rPr>
                <a:t>x</a:t>
              </a:r>
              <a:r>
                <a:rPr lang="en-US" sz="2000" baseline="-25000" dirty="0" smtClean="0">
                  <a:solidFill>
                    <a:srgbClr val="FF0000"/>
                  </a:solidFill>
                  <a:latin typeface="Calibri" pitchFamily="34" charset="0"/>
                </a:rPr>
                <a:t>2</a:t>
              </a:r>
              <a:r>
                <a:rPr lang="en-US" sz="2000" dirty="0" smtClean="0">
                  <a:solidFill>
                    <a:srgbClr val="FF0000"/>
                  </a:solidFill>
                  <a:latin typeface="Calibri" pitchFamily="34" charset="0"/>
                </a:rPr>
                <a:t> = -1</a:t>
              </a:r>
            </a:p>
          </p:txBody>
        </p:sp>
      </p:grpSp>
      <p:grpSp>
        <p:nvGrpSpPr>
          <p:cNvPr id="62" name="Group 61"/>
          <p:cNvGrpSpPr/>
          <p:nvPr/>
        </p:nvGrpSpPr>
        <p:grpSpPr>
          <a:xfrm>
            <a:off x="2993670" y="3362526"/>
            <a:ext cx="883533" cy="369312"/>
            <a:chOff x="2993670" y="3226334"/>
            <a:chExt cx="883533" cy="369312"/>
          </a:xfrm>
        </p:grpSpPr>
        <p:sp>
          <p:nvSpPr>
            <p:cNvPr id="58" name="Rectangle 57"/>
            <p:cNvSpPr/>
            <p:nvPr/>
          </p:nvSpPr>
          <p:spPr bwMode="auto">
            <a:xfrm>
              <a:off x="3080425" y="3274978"/>
              <a:ext cx="729574" cy="272375"/>
            </a:xfrm>
            <a:prstGeom prst="rect">
              <a:avLst/>
            </a:prstGeom>
            <a:solidFill>
              <a:schemeClr val="bg2">
                <a:lumMod val="75000"/>
                <a:lumOff val="25000"/>
              </a:schemeClr>
            </a:solidFill>
            <a:ln w="19050" cap="flat" cmpd="sng" algn="ctr">
              <a:solidFill>
                <a:schemeClr val="bg1">
                  <a:lumMod val="50000"/>
                  <a:lumOff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solidFill>
                  <a:srgbClr val="00FF99"/>
                </a:solidFill>
                <a:effectLst/>
                <a:latin typeface="+mn-lt"/>
              </a:endParaRPr>
            </a:p>
          </p:txBody>
        </p:sp>
        <p:sp>
          <p:nvSpPr>
            <p:cNvPr id="49" name="TextBox 48"/>
            <p:cNvSpPr txBox="1"/>
            <p:nvPr/>
          </p:nvSpPr>
          <p:spPr bwMode="ltGray">
            <a:xfrm>
              <a:off x="2993670" y="3226334"/>
              <a:ext cx="883533" cy="369312"/>
            </a:xfrm>
            <a:prstGeom prst="rect">
              <a:avLst/>
            </a:prstGeom>
            <a:noFill/>
            <a:ln w="9525">
              <a:noFill/>
              <a:miter lim="800000"/>
              <a:headEnd/>
              <a:tailEnd/>
            </a:ln>
          </p:spPr>
          <p:txBody>
            <a:bodyPr wrap="none" lIns="91419" tIns="45710" rIns="91419" bIns="45710" rtlCol="0" anchor="t" anchorCtr="0">
              <a:spAutoFit/>
            </a:bodyPr>
            <a:lstStyle/>
            <a:p>
              <a:pPr>
                <a:lnSpc>
                  <a:spcPct val="90000"/>
                </a:lnSpc>
                <a:spcBef>
                  <a:spcPts val="0"/>
                </a:spcBef>
                <a:spcAft>
                  <a:spcPts val="800"/>
                </a:spcAft>
              </a:pPr>
              <a:r>
                <a:rPr lang="en-US" sz="2000" dirty="0" smtClean="0">
                  <a:solidFill>
                    <a:srgbClr val="00FF99"/>
                  </a:solidFill>
                  <a:latin typeface="Calibri" pitchFamily="34" charset="0"/>
                </a:rPr>
                <a:t>x</a:t>
              </a:r>
              <a:r>
                <a:rPr lang="en-US" sz="2000" baseline="-25000" dirty="0" smtClean="0">
                  <a:solidFill>
                    <a:srgbClr val="00FF99"/>
                  </a:solidFill>
                  <a:latin typeface="Calibri" pitchFamily="34" charset="0"/>
                </a:rPr>
                <a:t>4</a:t>
              </a:r>
              <a:r>
                <a:rPr lang="en-US" sz="2000" dirty="0" smtClean="0">
                  <a:solidFill>
                    <a:srgbClr val="00FF99"/>
                  </a:solidFill>
                  <a:latin typeface="Calibri" pitchFamily="34" charset="0"/>
                </a:rPr>
                <a:t> = +1</a:t>
              </a:r>
            </a:p>
          </p:txBody>
        </p:sp>
      </p:grpSp>
      <p:sp>
        <p:nvSpPr>
          <p:cNvPr id="86" name="TextBox 85"/>
          <p:cNvSpPr txBox="1"/>
          <p:nvPr/>
        </p:nvSpPr>
        <p:spPr bwMode="ltGray">
          <a:xfrm>
            <a:off x="1501826" y="5809206"/>
            <a:ext cx="1181691" cy="369312"/>
          </a:xfrm>
          <a:prstGeom prst="rect">
            <a:avLst/>
          </a:prstGeom>
          <a:noFill/>
          <a:ln w="9525">
            <a:noFill/>
            <a:miter lim="800000"/>
            <a:headEnd/>
            <a:tailEnd/>
          </a:ln>
        </p:spPr>
        <p:txBody>
          <a:bodyPr wrap="none" lIns="91419" tIns="45710" rIns="91419" bIns="45710" rtlCol="0" anchor="t" anchorCtr="0">
            <a:spAutoFit/>
          </a:bodyPr>
          <a:lstStyle/>
          <a:p>
            <a:pPr algn="l">
              <a:lnSpc>
                <a:spcPct val="90000"/>
              </a:lnSpc>
              <a:spcBef>
                <a:spcPts val="0"/>
              </a:spcBef>
              <a:spcAft>
                <a:spcPts val="800"/>
              </a:spcAft>
            </a:pPr>
            <a:r>
              <a:rPr lang="en-US" sz="2000" dirty="0" smtClean="0">
                <a:solidFill>
                  <a:schemeClr val="tx1">
                    <a:lumMod val="75000"/>
                  </a:schemeClr>
                </a:solidFill>
                <a:latin typeface="Calibri" pitchFamily="34" charset="0"/>
              </a:rPr>
              <a:t>(</a:t>
            </a:r>
            <a:r>
              <a:rPr lang="en-US" sz="2000" dirty="0" smtClean="0">
                <a:solidFill>
                  <a:srgbClr val="00CC99"/>
                </a:solidFill>
                <a:latin typeface="Calibri" pitchFamily="34" charset="0"/>
              </a:rPr>
              <a:t>1*1*1.0</a:t>
            </a:r>
            <a:r>
              <a:rPr lang="en-US" sz="2000" dirty="0" smtClean="0">
                <a:solidFill>
                  <a:schemeClr val="tx1">
                    <a:lumMod val="75000"/>
                  </a:schemeClr>
                </a:solidFill>
                <a:latin typeface="Calibri" pitchFamily="34" charset="0"/>
              </a:rPr>
              <a:t>)</a:t>
            </a:r>
          </a:p>
        </p:txBody>
      </p:sp>
      <p:sp>
        <p:nvSpPr>
          <p:cNvPr id="88" name="TextBox 87"/>
          <p:cNvSpPr txBox="1"/>
          <p:nvPr/>
        </p:nvSpPr>
        <p:spPr bwMode="ltGray">
          <a:xfrm>
            <a:off x="2491014" y="5809206"/>
            <a:ext cx="1402906" cy="369312"/>
          </a:xfrm>
          <a:prstGeom prst="rect">
            <a:avLst/>
          </a:prstGeom>
          <a:noFill/>
          <a:ln w="9525">
            <a:noFill/>
            <a:miter lim="800000"/>
            <a:headEnd/>
            <a:tailEnd/>
          </a:ln>
        </p:spPr>
        <p:txBody>
          <a:bodyPr wrap="none" lIns="91419" tIns="45710" rIns="91419" bIns="45710" rtlCol="0" anchor="t" anchorCtr="0">
            <a:spAutoFit/>
          </a:bodyPr>
          <a:lstStyle/>
          <a:p>
            <a:pPr algn="l">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a:t>
            </a:r>
            <a:r>
              <a:rPr lang="en-US" sz="2000" dirty="0" smtClean="0">
                <a:solidFill>
                  <a:schemeClr val="tx1">
                    <a:lumMod val="75000"/>
                  </a:schemeClr>
                </a:solidFill>
                <a:latin typeface="Calibri" pitchFamily="34" charset="0"/>
              </a:rPr>
              <a:t>(</a:t>
            </a:r>
            <a:r>
              <a:rPr lang="en-US" sz="2000" dirty="0" smtClean="0">
                <a:solidFill>
                  <a:srgbClr val="00CC99"/>
                </a:solidFill>
                <a:latin typeface="Calibri" pitchFamily="34" charset="0"/>
              </a:rPr>
              <a:t>1*</a:t>
            </a:r>
            <a:r>
              <a:rPr lang="en-US" sz="2000" dirty="0" smtClean="0">
                <a:solidFill>
                  <a:srgbClr val="FF0000"/>
                </a:solidFill>
                <a:latin typeface="Calibri" pitchFamily="34" charset="0"/>
              </a:rPr>
              <a:t>-1</a:t>
            </a:r>
            <a:r>
              <a:rPr lang="en-US" sz="2000" dirty="0" smtClean="0">
                <a:solidFill>
                  <a:srgbClr val="00CC99"/>
                </a:solidFill>
                <a:latin typeface="Calibri" pitchFamily="34" charset="0"/>
              </a:rPr>
              <a:t>*</a:t>
            </a:r>
            <a:r>
              <a:rPr lang="en-US" sz="2000" dirty="0" smtClean="0">
                <a:solidFill>
                  <a:srgbClr val="FF0000"/>
                </a:solidFill>
                <a:latin typeface="Calibri" pitchFamily="34" charset="0"/>
              </a:rPr>
              <a:t>-50</a:t>
            </a:r>
            <a:r>
              <a:rPr lang="en-US" sz="2000" dirty="0" smtClean="0">
                <a:solidFill>
                  <a:schemeClr val="tx1">
                    <a:lumMod val="75000"/>
                  </a:schemeClr>
                </a:solidFill>
                <a:latin typeface="Calibri" pitchFamily="34" charset="0"/>
              </a:rPr>
              <a:t>)</a:t>
            </a:r>
          </a:p>
        </p:txBody>
      </p:sp>
      <p:sp>
        <p:nvSpPr>
          <p:cNvPr id="90" name="TextBox 89"/>
          <p:cNvSpPr txBox="1"/>
          <p:nvPr/>
        </p:nvSpPr>
        <p:spPr bwMode="ltGray">
          <a:xfrm>
            <a:off x="3701417" y="5809206"/>
            <a:ext cx="1388479" cy="369312"/>
          </a:xfrm>
          <a:prstGeom prst="rect">
            <a:avLst/>
          </a:prstGeom>
          <a:noFill/>
          <a:ln w="9525">
            <a:noFill/>
            <a:miter lim="800000"/>
            <a:headEnd/>
            <a:tailEnd/>
          </a:ln>
        </p:spPr>
        <p:txBody>
          <a:bodyPr wrap="none" lIns="91419" tIns="45710" rIns="91419" bIns="45710" rtlCol="0" anchor="t" anchorCtr="0">
            <a:spAutoFit/>
          </a:bodyPr>
          <a:lstStyle/>
          <a:p>
            <a:pPr algn="l">
              <a:lnSpc>
                <a:spcPct val="90000"/>
              </a:lnSpc>
              <a:spcBef>
                <a:spcPts val="0"/>
              </a:spcBef>
              <a:spcAft>
                <a:spcPts val="800"/>
              </a:spcAft>
            </a:pPr>
            <a:r>
              <a:rPr lang="en-US" sz="2000" dirty="0" smtClean="0">
                <a:solidFill>
                  <a:schemeClr val="accent3">
                    <a:lumMod val="20000"/>
                    <a:lumOff val="80000"/>
                  </a:schemeClr>
                </a:solidFill>
                <a:latin typeface="Calibri" pitchFamily="34" charset="0"/>
              </a:rPr>
              <a:t>+</a:t>
            </a:r>
            <a:r>
              <a:rPr lang="en-US" sz="2000" dirty="0" smtClean="0">
                <a:solidFill>
                  <a:schemeClr val="tx1">
                    <a:lumMod val="75000"/>
                  </a:schemeClr>
                </a:solidFill>
                <a:latin typeface="Calibri" pitchFamily="34" charset="0"/>
              </a:rPr>
              <a:t>(</a:t>
            </a:r>
            <a:r>
              <a:rPr lang="en-US" sz="2000" dirty="0" smtClean="0">
                <a:solidFill>
                  <a:srgbClr val="00CC99"/>
                </a:solidFill>
                <a:latin typeface="Calibri" pitchFamily="34" charset="0"/>
              </a:rPr>
              <a:t>1*</a:t>
            </a:r>
            <a:r>
              <a:rPr lang="en-US" sz="2000" dirty="0" smtClean="0">
                <a:solidFill>
                  <a:srgbClr val="FF0000"/>
                </a:solidFill>
                <a:latin typeface="Calibri" pitchFamily="34" charset="0"/>
              </a:rPr>
              <a:t>-1</a:t>
            </a:r>
            <a:r>
              <a:rPr lang="en-US" sz="2000" dirty="0" smtClean="0">
                <a:solidFill>
                  <a:srgbClr val="00CC99"/>
                </a:solidFill>
                <a:latin typeface="Calibri" pitchFamily="34" charset="0"/>
              </a:rPr>
              <a:t>*1.0</a:t>
            </a:r>
            <a:r>
              <a:rPr lang="en-US" sz="2000" dirty="0" smtClean="0">
                <a:solidFill>
                  <a:schemeClr val="tx1">
                    <a:lumMod val="75000"/>
                  </a:schemeClr>
                </a:solidFill>
                <a:latin typeface="Calibri" pitchFamily="34" charset="0"/>
              </a:rPr>
              <a:t>)</a:t>
            </a:r>
          </a:p>
        </p:txBody>
      </p:sp>
      <p:sp>
        <p:nvSpPr>
          <p:cNvPr id="93" name="Rectangle 92"/>
          <p:cNvSpPr/>
          <p:nvPr/>
        </p:nvSpPr>
        <p:spPr>
          <a:xfrm>
            <a:off x="5950703" y="5743574"/>
            <a:ext cx="277640" cy="461665"/>
          </a:xfrm>
          <a:prstGeom prst="rect">
            <a:avLst/>
          </a:prstGeom>
        </p:spPr>
        <p:txBody>
          <a:bodyPr wrap="none">
            <a:spAutoFit/>
          </a:bodyPr>
          <a:lstStyle/>
          <a:p>
            <a:r>
              <a:rPr lang="en-US" dirty="0" smtClean="0">
                <a:solidFill>
                  <a:schemeClr val="accent3">
                    <a:lumMod val="20000"/>
                    <a:lumOff val="80000"/>
                  </a:schemeClr>
                </a:solidFill>
                <a:latin typeface="Calibri" pitchFamily="34" charset="0"/>
              </a:rPr>
              <a:t>)</a:t>
            </a:r>
            <a:endParaRPr lang="en-US" dirty="0">
              <a:solidFill>
                <a:schemeClr val="accent3">
                  <a:lumMod val="20000"/>
                  <a:lumOff val="80000"/>
                </a:schemeClr>
              </a:solidFill>
            </a:endParaRPr>
          </a:p>
        </p:txBody>
      </p:sp>
      <p:grpSp>
        <p:nvGrpSpPr>
          <p:cNvPr id="81" name="Group 80"/>
          <p:cNvGrpSpPr/>
          <p:nvPr/>
        </p:nvGrpSpPr>
        <p:grpSpPr>
          <a:xfrm>
            <a:off x="7664893" y="146711"/>
            <a:ext cx="1367624" cy="205602"/>
            <a:chOff x="7696863" y="287379"/>
            <a:chExt cx="1367624" cy="205602"/>
          </a:xfrm>
        </p:grpSpPr>
        <p:pic>
          <p:nvPicPr>
            <p:cNvPr id="95" name="Picture 3"/>
            <p:cNvPicPr>
              <a:picLocks noChangeAspect="1" noChangeArrowheads="1"/>
            </p:cNvPicPr>
            <p:nvPr/>
          </p:nvPicPr>
          <p:blipFill>
            <a:blip r:embed="rId3" cstate="print"/>
            <a:srcRect/>
            <a:stretch>
              <a:fillRect/>
            </a:stretch>
          </p:blipFill>
          <p:spPr bwMode="auto">
            <a:xfrm>
              <a:off x="7696863" y="294695"/>
              <a:ext cx="199785" cy="190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6" name="Right Arrow 95"/>
            <p:cNvSpPr/>
            <p:nvPr/>
          </p:nvSpPr>
          <p:spPr bwMode="auto">
            <a:xfrm>
              <a:off x="79584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4918" y="325567"/>
              <a:ext cx="247631" cy="129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ight Arrow 97"/>
            <p:cNvSpPr/>
            <p:nvPr/>
          </p:nvSpPr>
          <p:spPr bwMode="auto">
            <a:xfrm>
              <a:off x="8394383"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99"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6473"/>
            <a:stretch/>
          </p:blipFill>
          <p:spPr bwMode="auto">
            <a:xfrm>
              <a:off x="8520819" y="287379"/>
              <a:ext cx="181935" cy="20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Right Arrow 99"/>
            <p:cNvSpPr/>
            <p:nvPr/>
          </p:nvSpPr>
          <p:spPr bwMode="auto">
            <a:xfrm>
              <a:off x="8764589" y="344200"/>
              <a:ext cx="73143" cy="91360"/>
            </a:xfrm>
            <a:prstGeom prst="rightArrow">
              <a:avLst/>
            </a:prstGeom>
            <a:solidFill>
              <a:schemeClr val="accent1"/>
            </a:solidFill>
            <a:ln w="28575"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pic>
          <p:nvPicPr>
            <p:cNvPr id="101" name="Picture 100" descr="brain_1.png"/>
            <p:cNvPicPr>
              <a:picLocks noChangeAspect="1"/>
            </p:cNvPicPr>
            <p:nvPr/>
          </p:nvPicPr>
          <p:blipFill>
            <a:blip r:embed="rId6" cstate="print"/>
            <a:stretch>
              <a:fillRect/>
            </a:stretch>
          </p:blipFill>
          <p:spPr>
            <a:xfrm>
              <a:off x="8881191" y="325166"/>
              <a:ext cx="183296" cy="130028"/>
            </a:xfrm>
            <a:prstGeom prst="rect">
              <a:avLst/>
            </a:prstGeom>
          </p:spPr>
        </p:pic>
      </p:grpSp>
      <p:sp>
        <p:nvSpPr>
          <p:cNvPr id="102" name="Rounded Rectangle 101"/>
          <p:cNvSpPr/>
          <p:nvPr/>
        </p:nvSpPr>
        <p:spPr bwMode="auto">
          <a:xfrm>
            <a:off x="7708926" y="83126"/>
            <a:ext cx="317170" cy="35808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400" i="0" u="none" strike="noStrike" cap="none" normalizeH="0" baseline="0" dirty="0" err="1" smtClean="0">
              <a:ln>
                <a:noFill/>
              </a:ln>
              <a:effectLst/>
              <a:latin typeface="+mn-lt"/>
            </a:endParaRPr>
          </a:p>
        </p:txBody>
      </p:sp>
      <p:sp>
        <p:nvSpPr>
          <p:cNvPr id="103" name="Rounded Rectangular Callout 102"/>
          <p:cNvSpPr/>
          <p:nvPr/>
        </p:nvSpPr>
        <p:spPr bwMode="auto">
          <a:xfrm>
            <a:off x="2683517" y="838924"/>
            <a:ext cx="3648911" cy="1399430"/>
          </a:xfrm>
          <a:prstGeom prst="wedgeRoundRectCallout">
            <a:avLst>
              <a:gd name="adj1" fmla="val -60562"/>
              <a:gd name="adj2" fmla="val 111932"/>
              <a:gd name="adj3" fmla="val 16667"/>
            </a:avLst>
          </a:prstGeom>
          <a:solidFill>
            <a:schemeClr val="accent1">
              <a:lumMod val="50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i="0" u="none" strike="noStrike" cap="none" normalizeH="0" baseline="0" dirty="0" smtClean="0">
                <a:ln>
                  <a:noFill/>
                </a:ln>
                <a:effectLst/>
                <a:latin typeface="+mn-lt"/>
              </a:rPr>
              <a:t>Every configuration of </a:t>
            </a:r>
            <a:r>
              <a:rPr kumimoji="0" lang="en-US" sz="2400" i="0" u="none" strike="noStrike" cap="none" normalizeH="0" baseline="0" dirty="0" smtClean="0">
                <a:ln>
                  <a:noFill/>
                </a:ln>
                <a:solidFill>
                  <a:schemeClr val="accent4">
                    <a:lumMod val="20000"/>
                    <a:lumOff val="80000"/>
                  </a:schemeClr>
                </a:solidFill>
                <a:effectLst/>
                <a:latin typeface="+mn-lt"/>
              </a:rPr>
              <a:t>atoms</a:t>
            </a:r>
            <a:r>
              <a:rPr kumimoji="0" lang="en-US" sz="2400" i="0" u="none" strike="noStrike" cap="none" normalizeH="0" baseline="0" dirty="0" smtClean="0">
                <a:ln>
                  <a:noFill/>
                </a:ln>
                <a:effectLst/>
                <a:latin typeface="+mn-lt"/>
              </a:rPr>
              <a:t> and </a:t>
            </a:r>
            <a:r>
              <a:rPr kumimoji="0" lang="en-US" sz="2400" i="0" u="none" strike="noStrike" cap="none" normalizeH="0" baseline="0" dirty="0" smtClean="0">
                <a:ln>
                  <a:noFill/>
                </a:ln>
                <a:solidFill>
                  <a:schemeClr val="accent4">
                    <a:lumMod val="20000"/>
                    <a:lumOff val="80000"/>
                  </a:schemeClr>
                </a:solidFill>
                <a:effectLst/>
                <a:latin typeface="+mn-lt"/>
              </a:rPr>
              <a:t>weights</a:t>
            </a:r>
            <a:r>
              <a:rPr kumimoji="0" lang="en-US" sz="2400" i="0" u="none" strike="noStrike" cap="none" normalizeH="0" baseline="0" dirty="0" smtClean="0">
                <a:ln>
                  <a:noFill/>
                </a:ln>
                <a:effectLst/>
                <a:latin typeface="+mn-lt"/>
              </a:rPr>
              <a:t> has a specific </a:t>
            </a:r>
            <a:r>
              <a:rPr kumimoji="0" lang="en-US" sz="2400" i="0" u="none" strike="noStrike" cap="none" normalizeH="0" baseline="0" dirty="0" smtClean="0">
                <a:ln>
                  <a:noFill/>
                </a:ln>
                <a:solidFill>
                  <a:srgbClr val="FF7575"/>
                </a:solidFill>
                <a:effectLst/>
                <a:latin typeface="+mn-lt"/>
              </a:rPr>
              <a:t>“energy”</a:t>
            </a:r>
            <a:r>
              <a:rPr kumimoji="0" lang="en-US" sz="2400" i="0" u="none" strike="noStrike" cap="none" normalizeH="0" baseline="0" dirty="0" smtClean="0">
                <a:ln>
                  <a:noFill/>
                </a:ln>
                <a:effectLst/>
                <a:latin typeface="+mn-lt"/>
              </a:rPr>
              <a:t> associated with it.</a:t>
            </a:r>
            <a:endParaRPr kumimoji="0" lang="en-US" sz="2400" i="0" u="none" strike="noStrike" cap="none" normalizeH="0" baseline="0" dirty="0" smtClean="0">
              <a:ln>
                <a:noFill/>
              </a:ln>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94"/>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2000" fill="hold"/>
                                        <p:tgtEl>
                                          <p:spTgt spid="73"/>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2000" fill="hold"/>
                                        <p:tgtEl>
                                          <p:spTgt spid="74"/>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2000" fill="hold"/>
                                        <p:tgtEl>
                                          <p:spTgt spid="75"/>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7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down)">
                                      <p:cBhvr>
                                        <p:cTn id="19" dur="500"/>
                                        <p:tgtEl>
                                          <p:spTgt spid="10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0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1" nodeType="clickEffect">
                                  <p:stCondLst>
                                    <p:cond delay="0"/>
                                  </p:stCondLst>
                                  <p:childTnLst>
                                    <p:animScale>
                                      <p:cBhvr>
                                        <p:cTn id="27" dur="2000" fill="hold"/>
                                        <p:tgtEl>
                                          <p:spTgt spid="75"/>
                                        </p:tgtEl>
                                      </p:cBhvr>
                                      <p:by x="50000" y="50000"/>
                                    </p:animScale>
                                  </p:childTnLst>
                                </p:cTn>
                              </p:par>
                              <p:par>
                                <p:cTn id="28" presetID="6" presetClass="emph" presetSubtype="0" fill="hold" grpId="1" nodeType="withEffect">
                                  <p:stCondLst>
                                    <p:cond delay="0"/>
                                  </p:stCondLst>
                                  <p:childTnLst>
                                    <p:animScale>
                                      <p:cBhvr>
                                        <p:cTn id="29" dur="2000" fill="hold"/>
                                        <p:tgtEl>
                                          <p:spTgt spid="73"/>
                                        </p:tgtEl>
                                      </p:cBhvr>
                                      <p:by x="50000" y="50000"/>
                                    </p:animScale>
                                  </p:childTnLst>
                                </p:cTn>
                              </p:par>
                              <p:par>
                                <p:cTn id="30" presetID="6" presetClass="emph" presetSubtype="0" fill="hold" grpId="1" nodeType="withEffect">
                                  <p:stCondLst>
                                    <p:cond delay="0"/>
                                  </p:stCondLst>
                                  <p:childTnLst>
                                    <p:animScale>
                                      <p:cBhvr>
                                        <p:cTn id="31" dur="2000" fill="hold"/>
                                        <p:tgtEl>
                                          <p:spTgt spid="76"/>
                                        </p:tgtEl>
                                      </p:cBhvr>
                                      <p:by x="50000" y="50000"/>
                                    </p:animScale>
                                  </p:childTnLst>
                                </p:cTn>
                              </p:par>
                              <p:par>
                                <p:cTn id="32" presetID="6" presetClass="emph" presetSubtype="0" fill="hold" grpId="1" nodeType="withEffect">
                                  <p:stCondLst>
                                    <p:cond delay="0"/>
                                  </p:stCondLst>
                                  <p:childTnLst>
                                    <p:animScale>
                                      <p:cBhvr>
                                        <p:cTn id="33" dur="2000" fill="hold"/>
                                        <p:tgtEl>
                                          <p:spTgt spid="74"/>
                                        </p:tgtEl>
                                      </p:cBhvr>
                                      <p:by x="50000" y="50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10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1000"/>
                                        <p:tgtEl>
                                          <p:spTgt spid="61"/>
                                        </p:tgtEl>
                                      </p:cBhvr>
                                    </p:animEffect>
                                  </p:childTnLst>
                                </p:cTn>
                              </p:par>
                              <p:par>
                                <p:cTn id="49" presetID="10"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childTnLst>
                                </p:cTn>
                              </p:par>
                              <p:par>
                                <p:cTn id="52" presetID="10" presetClass="entr" presetSubtype="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10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1000"/>
                                        <p:tgtEl>
                                          <p:spTgt spid="59"/>
                                        </p:tgtEl>
                                      </p:cBhvr>
                                    </p:animEffect>
                                  </p:childTnLst>
                                </p:cTn>
                              </p:par>
                              <p:par>
                                <p:cTn id="65" presetID="10"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10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2000"/>
                                        <p:tgtEl>
                                          <p:spTgt spid="45"/>
                                        </p:tgtEl>
                                      </p:cBhvr>
                                    </p:animEffect>
                                    <p:set>
                                      <p:cBhvr>
                                        <p:cTn id="77" dur="1" fill="hold">
                                          <p:stCondLst>
                                            <p:cond delay="1999"/>
                                          </p:stCondLst>
                                        </p:cTn>
                                        <p:tgtEl>
                                          <p:spTgt spid="45"/>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2000"/>
                                        <p:tgtEl>
                                          <p:spTgt spid="7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2000"/>
                                        <p:tgtEl>
                                          <p:spTgt spid="7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2000"/>
                                        <p:tgtEl>
                                          <p:spTgt spid="8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fade">
                                      <p:cBhvr>
                                        <p:cTn id="89" dur="2000"/>
                                        <p:tgtEl>
                                          <p:spTgt spid="7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500"/>
                                        <p:tgtEl>
                                          <p:spTgt spid="8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fade">
                                      <p:cBhvr>
                                        <p:cTn id="95" dur="500"/>
                                        <p:tgtEl>
                                          <p:spTgt spid="8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left)">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wipe(left)">
                                      <p:cBhvr>
                                        <p:cTn id="125" dur="500"/>
                                        <p:tgtEl>
                                          <p:spTgt spid="8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72"/>
                                        </p:tgtEl>
                                      </p:cBhvr>
                                    </p:animEffect>
                                    <p:set>
                                      <p:cBhvr>
                                        <p:cTn id="130" dur="1" fill="hold">
                                          <p:stCondLst>
                                            <p:cond delay="499"/>
                                          </p:stCondLst>
                                        </p:cTn>
                                        <p:tgtEl>
                                          <p:spTgt spid="7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7"/>
                                        </p:tgtEl>
                                        <p:attrNameLst>
                                          <p:attrName>style.visibility</p:attrName>
                                        </p:attrNameLst>
                                      </p:cBhvr>
                                      <p:to>
                                        <p:strVal val="visible"/>
                                      </p:to>
                                    </p:set>
                                    <p:animEffect transition="in" filter="fade">
                                      <p:cBhvr>
                                        <p:cTn id="135" dur="500"/>
                                        <p:tgtEl>
                                          <p:spTgt spid="8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88"/>
                                        </p:tgtEl>
                                        <p:attrNameLst>
                                          <p:attrName>style.visibility</p:attrName>
                                        </p:attrNameLst>
                                      </p:cBhvr>
                                      <p:to>
                                        <p:strVal val="visible"/>
                                      </p:to>
                                    </p:set>
                                    <p:animEffect transition="in" filter="wipe(left)">
                                      <p:cBhvr>
                                        <p:cTn id="140" dur="500"/>
                                        <p:tgtEl>
                                          <p:spTgt spid="8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1" nodeType="clickEffect">
                                  <p:stCondLst>
                                    <p:cond delay="0"/>
                                  </p:stCondLst>
                                  <p:childTnLst>
                                    <p:animEffect transition="out" filter="fade">
                                      <p:cBhvr>
                                        <p:cTn id="144" dur="500"/>
                                        <p:tgtEl>
                                          <p:spTgt spid="87"/>
                                        </p:tgtEl>
                                      </p:cBhvr>
                                    </p:animEffect>
                                    <p:set>
                                      <p:cBhvr>
                                        <p:cTn id="145" dur="1" fill="hold">
                                          <p:stCondLst>
                                            <p:cond delay="499"/>
                                          </p:stCondLst>
                                        </p:cTn>
                                        <p:tgtEl>
                                          <p:spTgt spid="87"/>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9"/>
                                        </p:tgtEl>
                                        <p:attrNameLst>
                                          <p:attrName>style.visibility</p:attrName>
                                        </p:attrNameLst>
                                      </p:cBhvr>
                                      <p:to>
                                        <p:strVal val="visible"/>
                                      </p:to>
                                    </p:set>
                                    <p:animEffect transition="in" filter="fade">
                                      <p:cBhvr>
                                        <p:cTn id="150" dur="500"/>
                                        <p:tgtEl>
                                          <p:spTgt spid="8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90"/>
                                        </p:tgtEl>
                                        <p:attrNameLst>
                                          <p:attrName>style.visibility</p:attrName>
                                        </p:attrNameLst>
                                      </p:cBhvr>
                                      <p:to>
                                        <p:strVal val="visible"/>
                                      </p:to>
                                    </p:set>
                                    <p:animEffect transition="in" filter="wipe(left)">
                                      <p:cBhvr>
                                        <p:cTn id="155" dur="500"/>
                                        <p:tgtEl>
                                          <p:spTgt spid="90"/>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89"/>
                                        </p:tgtEl>
                                      </p:cBhvr>
                                    </p:animEffect>
                                    <p:set>
                                      <p:cBhvr>
                                        <p:cTn id="160" dur="1" fill="hold">
                                          <p:stCondLst>
                                            <p:cond delay="499"/>
                                          </p:stCondLst>
                                        </p:cTn>
                                        <p:tgtEl>
                                          <p:spTgt spid="89"/>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91"/>
                                        </p:tgtEl>
                                        <p:attrNameLst>
                                          <p:attrName>style.visibility</p:attrName>
                                        </p:attrNameLst>
                                      </p:cBhvr>
                                      <p:to>
                                        <p:strVal val="visible"/>
                                      </p:to>
                                    </p:set>
                                    <p:animEffect transition="in" filter="fade">
                                      <p:cBhvr>
                                        <p:cTn id="165" dur="500"/>
                                        <p:tgtEl>
                                          <p:spTgt spid="91"/>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92"/>
                                        </p:tgtEl>
                                        <p:attrNameLst>
                                          <p:attrName>style.visibility</p:attrName>
                                        </p:attrNameLst>
                                      </p:cBhvr>
                                      <p:to>
                                        <p:strVal val="visible"/>
                                      </p:to>
                                    </p:set>
                                    <p:animEffect transition="in" filter="wipe(left)">
                                      <p:cBhvr>
                                        <p:cTn id="170" dur="500"/>
                                        <p:tgtEl>
                                          <p:spTgt spid="92"/>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xit" presetSubtype="0" fill="hold" grpId="1" nodeType="clickEffect">
                                  <p:stCondLst>
                                    <p:cond delay="0"/>
                                  </p:stCondLst>
                                  <p:childTnLst>
                                    <p:animEffect transition="out" filter="fade">
                                      <p:cBhvr>
                                        <p:cTn id="174" dur="500"/>
                                        <p:tgtEl>
                                          <p:spTgt spid="91"/>
                                        </p:tgtEl>
                                      </p:cBhvr>
                                    </p:animEffect>
                                    <p:set>
                                      <p:cBhvr>
                                        <p:cTn id="175" dur="1" fill="hold">
                                          <p:stCondLst>
                                            <p:cond delay="499"/>
                                          </p:stCondLst>
                                        </p:cTn>
                                        <p:tgtEl>
                                          <p:spTgt spid="91"/>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93"/>
                                        </p:tgtEl>
                                        <p:attrNameLst>
                                          <p:attrName>style.visibility</p:attrName>
                                        </p:attrNameLst>
                                      </p:cBhvr>
                                      <p:to>
                                        <p:strVal val="visible"/>
                                      </p:to>
                                    </p:set>
                                    <p:animEffect transition="in" filter="wipe(left)">
                                      <p:cBhvr>
                                        <p:cTn id="18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2" grpId="0"/>
      <p:bldP spid="89" grpId="0" animBg="1"/>
      <p:bldP spid="89" grpId="1" animBg="1"/>
      <p:bldP spid="87" grpId="0" animBg="1"/>
      <p:bldP spid="87" grpId="1" animBg="1"/>
      <p:bldP spid="72" grpId="0" animBg="1"/>
      <p:bldP spid="72" grpId="1" animBg="1"/>
      <p:bldP spid="34" grpId="0"/>
      <p:bldP spid="39" grpId="0"/>
      <p:bldP spid="50" grpId="0"/>
      <p:bldP spid="68" grpId="0"/>
      <p:bldP spid="71" grpId="0"/>
      <p:bldP spid="82" grpId="0" animBg="1"/>
      <p:bldP spid="83" grpId="0" animBg="1"/>
      <p:bldP spid="77" grpId="0"/>
      <p:bldP spid="84" grpId="0" animBg="1"/>
      <p:bldP spid="78" grpId="0"/>
      <p:bldP spid="85" grpId="0" animBg="1"/>
      <p:bldP spid="79" grpId="0"/>
      <p:bldP spid="80" grpId="0"/>
      <p:bldP spid="73" grpId="0"/>
      <p:bldP spid="73" grpId="1"/>
      <p:bldP spid="74" grpId="0"/>
      <p:bldP spid="74" grpId="1"/>
      <p:bldP spid="75" grpId="0"/>
      <p:bldP spid="75" grpId="1"/>
      <p:bldP spid="76" grpId="0"/>
      <p:bldP spid="76" grpId="1"/>
      <p:bldP spid="86" grpId="0"/>
      <p:bldP spid="88" grpId="0"/>
      <p:bldP spid="90" grpId="0"/>
      <p:bldP spid="93" grpId="0"/>
      <p:bldP spid="103" grpId="0" animBg="1"/>
      <p:bldP spid="10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ymantec_Corp_PPT_Template_Black_Background_v4">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cap="flat" cmpd="sng" algn="ctr">
          <a:solidFill>
            <a:schemeClr val="accent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sz="2400" i="0" u="none" strike="noStrike" cap="none" normalizeH="0" baseline="0" dirty="0" err="1" smtClean="0">
            <a:ln>
              <a:noFill/>
            </a:ln>
            <a:effectLst/>
            <a:latin typeface="+mn-lt"/>
          </a:defRPr>
        </a:defPPr>
      </a:lstStyle>
    </a:spDef>
    <a:lnDef>
      <a:spPr bwMode="auto">
        <a:ln w="19050">
          <a:solidFill>
            <a:schemeClr val="tx1"/>
          </a:solidFill>
          <a:headEnd type="none" w="med" len="med"/>
          <a:tailEnd type="none" w="med" len="med"/>
        </a:ln>
      </a:spPr>
      <a:bodyPr/>
      <a:lstStyle/>
      <a:style>
        <a:lnRef idx="1">
          <a:schemeClr val="dk1"/>
        </a:lnRef>
        <a:fillRef idx="0">
          <a:schemeClr val="dk1"/>
        </a:fillRef>
        <a:effectRef idx="0">
          <a:schemeClr val="dk1"/>
        </a:effectRef>
        <a:fontRef idx="minor">
          <a:schemeClr val="tx1"/>
        </a:fontRef>
      </a:style>
    </a:lnDef>
    <a:txDef>
      <a:spPr bwMode="ltGray">
        <a:noFill/>
        <a:ln w="9525">
          <a:noFill/>
          <a:miter lim="800000"/>
          <a:headEnd/>
          <a:tailEnd/>
        </a:ln>
      </a:spPr>
      <a:bodyPr wrap="square" lIns="91419" tIns="45710" rIns="91419" bIns="45710" rtlCol="0" anchor="t" anchorCtr="0">
        <a:spAutoFit/>
      </a:bodyPr>
      <a:lstStyle>
        <a:defPPr>
          <a:lnSpc>
            <a:spcPct val="90000"/>
          </a:lnSpc>
          <a:spcBef>
            <a:spcPts val="0"/>
          </a:spcBef>
          <a:spcAft>
            <a:spcPts val="800"/>
          </a:spcAft>
          <a:defRPr sz="2000" dirty="0" smtClean="0">
            <a:solidFill>
              <a:srgbClr val="00CC99"/>
            </a:solidFill>
            <a:latin typeface="Calibri" pitchFamily="34" charset="0"/>
          </a:defRPr>
        </a:defPPr>
      </a:lstStyle>
    </a:txDef>
  </a:objectDefaults>
  <a:extraClrSchemeLst>
    <a:extraClrScheme>
      <a:clrScheme name="Symantec Color Scheme">
        <a:dk1>
          <a:srgbClr val="000000"/>
        </a:dk1>
        <a:lt1>
          <a:srgbClr val="FFFFFF"/>
        </a:lt1>
        <a:dk2>
          <a:srgbClr val="000000"/>
        </a:dk2>
        <a:lt2>
          <a:srgbClr val="8C919A"/>
        </a:lt2>
        <a:accent1>
          <a:srgbClr val="848561"/>
        </a:accent1>
        <a:accent2>
          <a:srgbClr val="E6BA00"/>
        </a:accent2>
        <a:accent3>
          <a:srgbClr val="4D6883"/>
        </a:accent3>
        <a:accent4>
          <a:srgbClr val="F27F1A"/>
        </a:accent4>
        <a:accent5>
          <a:srgbClr val="A30609"/>
        </a:accent5>
        <a:accent6>
          <a:srgbClr val="7F6377"/>
        </a:accent6>
        <a:hlink>
          <a:srgbClr val="4D6883"/>
        </a:hlink>
        <a:folHlink>
          <a:srgbClr val="F27F1A"/>
        </a:folHlink>
      </a:clrScheme>
      <a:clrMap bg1="lt1" tx1="dk1" bg2="lt2" tx2="dk2" accent1="accent1" accent2="accent2" accent3="accent3" accent4="accent4" accent5="accent5" accent6="accent6" hlink="hlink" folHlink="folHlink"/>
    </a:extraClrScheme>
  </a:extraClrSchemeLst>
  <a:custClrLst>
    <a:custClr name="Red">
      <a:srgbClr val="B32317"/>
    </a:custClr>
    <a:custClr name="Blue">
      <a:srgbClr val="3B3B69"/>
    </a:custClr>
    <a:custClr name="Yellow">
      <a:srgbClr val="E0991A"/>
    </a:custClr>
    <a:custClr name="Taupe">
      <a:srgbClr val="867C50"/>
    </a:custClr>
    <a:custClr name="Teal">
      <a:srgbClr val="31565D"/>
    </a:custClr>
  </a:custClrLst>
</a:theme>
</file>

<file path=ppt/theme/theme2.xml><?xml version="1.0" encoding="utf-8"?>
<a:theme xmlns:a="http://schemas.openxmlformats.org/drawingml/2006/main" name="Office Theme">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ymantec_Color_Theme_Black_v3">
      <a:dk1>
        <a:sysClr val="windowText" lastClr="000000"/>
      </a:dk1>
      <a:lt1>
        <a:sysClr val="window" lastClr="FFFFFF"/>
      </a:lt1>
      <a:dk2>
        <a:srgbClr val="000000"/>
      </a:dk2>
      <a:lt2>
        <a:srgbClr val="9A918C"/>
      </a:lt2>
      <a:accent1>
        <a:srgbClr val="5482AB"/>
      </a:accent1>
      <a:accent2>
        <a:srgbClr val="FDBB30"/>
      </a:accent2>
      <a:accent3>
        <a:srgbClr val="8E9300"/>
      </a:accent3>
      <a:accent4>
        <a:srgbClr val="E84920"/>
      </a:accent4>
      <a:accent5>
        <a:srgbClr val="7CA295"/>
      </a:accent5>
      <a:accent6>
        <a:srgbClr val="E98306"/>
      </a:accent6>
      <a:hlink>
        <a:srgbClr val="FDBB30"/>
      </a:hlink>
      <a:folHlink>
        <a:srgbClr val="E9830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Symantec_Corp_PPT_Template_Black_Background_v4.potx</Template>
  <TotalTime>0</TotalTime>
  <Words>6330</Words>
  <Application>Microsoft Office PowerPoint</Application>
  <PresentationFormat>On-screen Show (4:3)</PresentationFormat>
  <Paragraphs>1022</Paragraphs>
  <Slides>49</Slides>
  <Notes>31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Symantec_Corp_PPT_Template_Black_Background_v4</vt:lpstr>
      <vt:lpstr>Deep Learning for Dummies</vt:lpstr>
      <vt:lpstr>The Goal of this Talk?</vt:lpstr>
      <vt:lpstr>So what is Deep Learning?</vt:lpstr>
      <vt:lpstr>Why is Deep Learning so Exciting?</vt:lpstr>
      <vt:lpstr>This talk is a journey… Please bear with me!</vt:lpstr>
      <vt:lpstr>The Ising Model (Ernst Ising, 1922)</vt:lpstr>
      <vt:lpstr>The Ising Model</vt:lpstr>
      <vt:lpstr>Let’s See a Simulation!</vt:lpstr>
      <vt:lpstr>Ising Model Energy</vt:lpstr>
      <vt:lpstr>Ising Model Energy</vt:lpstr>
      <vt:lpstr>Ising Model Probabilities</vt:lpstr>
      <vt:lpstr>Ising Model Probabilities</vt:lpstr>
      <vt:lpstr>Ising Model Probabilities</vt:lpstr>
      <vt:lpstr>A 3-D Ising Model  </vt:lpstr>
      <vt:lpstr>A 3-D Ising Model  </vt:lpstr>
      <vt:lpstr>A 3-D Ising Model  </vt:lpstr>
      <vt:lpstr>A 3-D Ising Model  </vt:lpstr>
      <vt:lpstr>A 3-D Ising Model  </vt:lpstr>
      <vt:lpstr>A 3-D Ising Model  </vt:lpstr>
      <vt:lpstr>A 3-D Ising Model: A Generative Model  </vt:lpstr>
      <vt:lpstr>A 3-D Ising Model  </vt:lpstr>
      <vt:lpstr>An Aha Moment: The 3-D Ising Model becomes the  Restricted Boltzmann Machine (RBM)</vt:lpstr>
      <vt:lpstr>The Restricted Boltzmann Machine Learning an Image and Daydreaming</vt:lpstr>
      <vt:lpstr>The Restricted Boltzmann Machine Learning an Image and Daydreaming</vt:lpstr>
      <vt:lpstr>The Restricted Boltzmann Machine Learning an Image and Daydreaming</vt:lpstr>
      <vt:lpstr>Learning an Image - Intuition</vt:lpstr>
      <vt:lpstr>The Restricted Boltzmann Machine Learning Multiple Images</vt:lpstr>
      <vt:lpstr>Learning Multiple Images - Intuition</vt:lpstr>
      <vt:lpstr>Learning Multiple Images - Intuition</vt:lpstr>
      <vt:lpstr>Learning Multiple Images - Intuition</vt:lpstr>
      <vt:lpstr>Learning Multiple Images - Intuition</vt:lpstr>
      <vt:lpstr>An Interesting Intuition</vt:lpstr>
      <vt:lpstr>An Interesting Intuition</vt:lpstr>
      <vt:lpstr>An Interesting Intuition</vt:lpstr>
      <vt:lpstr>An Interesting Intuition</vt:lpstr>
      <vt:lpstr>The Deep Belief Network</vt:lpstr>
      <vt:lpstr>The Deep Belief Network: Recognition of Noisy Inputs</vt:lpstr>
      <vt:lpstr>The Deep Belief Network: Reconstruction</vt:lpstr>
      <vt:lpstr>The Deep Belief Network: Anomaly Detection</vt:lpstr>
      <vt:lpstr>And Here’s the Kicker</vt:lpstr>
      <vt:lpstr>Deep Learning: Recent Wins</vt:lpstr>
      <vt:lpstr>Deep Learning: The Catalysts</vt:lpstr>
      <vt:lpstr>One Last Thought…</vt:lpstr>
      <vt:lpstr>Conclusion</vt:lpstr>
      <vt:lpstr>Finally… If you enjoyed this talk…</vt:lpstr>
      <vt:lpstr>PowerPoint Presentation</vt:lpstr>
      <vt:lpstr>The Ising Model With Equal Weights</vt:lpstr>
      <vt:lpstr>Deep Learning…</vt:lpstr>
      <vt:lpstr>The Deep Belief Network: Fuzzy Searching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2010-11-15T18:01:05Z</dcterms:created>
  <dcterms:modified xsi:type="dcterms:W3CDTF">2015-04-01T17:10:24Z</dcterms:modified>
</cp:coreProperties>
</file>